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9.xml" ContentType="application/vnd.openxmlformats-officedocument.presentationml.slide+xml"/>
  <Override PartName="/ppt/tags/tag51.xml" ContentType="application/vnd.openxmlformats-officedocument.presentationml.tags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50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6" r:id="rId1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9.xml" Id="rId12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9.xml" Id="rId2" /><Relationship Type="http://schemas.openxmlformats.org/officeDocument/2006/relationships/notesMaster" Target="/ppt/notesMasters/notesMaster1.xml" Id="rId1" /></Relationship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0029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.xml.rels>&#65279;<?xml version="1.0" encoding="utf-8"?><Relationships xmlns="http://schemas.openxmlformats.org/package/2006/relationships"><Relationship Type="http://schemas.openxmlformats.org/officeDocument/2006/relationships/oleObject" Target="/ppt/embeddings/oleObject13.bin" Id="rId8" /><Relationship Type="http://schemas.openxmlformats.org/officeDocument/2006/relationships/tags" Target="/ppt/tags/tag51.xml" Id="rId3" /><Relationship Type="http://schemas.openxmlformats.org/officeDocument/2006/relationships/notesSlide" Target="/ppt/notesSlides/notesSlide9.xml" Id="rId7" /><Relationship Type="http://schemas.openxmlformats.org/officeDocument/2006/relationships/tags" Target="/ppt/tags/tag50.xml" Id="rId2" /><Relationship Type="http://schemas.openxmlformats.org/officeDocument/2006/relationships/vmlDrawing" Target="/ppt/drawings/vmlDrawing13.vml" Id="rId1" /><Relationship Type="http://schemas.openxmlformats.org/officeDocument/2006/relationships/slideLayout" Target="/ppt/slideLayouts/slideLayout5.xml" Id="rId6" /><Relationship Type="http://schemas.openxmlformats.org/officeDocument/2006/relationships/tags" Target="/ppt/tags/tag53.xml" Id="rId5" /><Relationship Type="http://schemas.openxmlformats.org/officeDocument/2006/relationships/tags" Target="/ppt/tags/tag52.xml" Id="rId4" /><Relationship Type="http://schemas.openxmlformats.org/officeDocument/2006/relationships/image" Target="/ppt/media/image4.emf" Id="rId9" /></Relationships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0105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幻灯片" r:id="rId8" imgW="349" imgH="350" progId="TCLayout.ActiveDocument.1">
                  <p:embed/>
                </p:oleObj>
              </mc:Choice>
              <mc:Fallback>
                <p:oleObj name="think-cell 幻灯片" r:id="rId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Schedule III</a:t>
            </a:r>
            <a:endParaRPr lang="en-US"/>
          </a:p>
        </p:txBody>
      </p:sp>
      <p:cxnSp>
        <p:nvCxnSpPr>
          <p:cNvPr id="23" name="Gerader Verbinder 8">
            <a:extLst>
              <a:ext uri="{FF2B5EF4-FFF2-40B4-BE49-F238E27FC236}">
                <a16:creationId xmlns:a16="http://schemas.microsoft.com/office/drawing/2014/main" id="{72653F30-A4EA-0CEE-2651-46A7F0194C6F}"/>
              </a:ext>
            </a:extLst>
          </p:cNvPr>
          <p:cNvCxnSpPr>
            <a:cxnSpLocks/>
          </p:cNvCxnSpPr>
          <p:nvPr/>
        </p:nvCxnSpPr>
        <p:spPr bwMode="gray">
          <a:xfrm>
            <a:off x="0" y="2035503"/>
            <a:ext cx="12192000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</p:cxnSp>
      <p:sp>
        <p:nvSpPr>
          <p:cNvPr id="24" name="Ellipse 9">
            <a:extLst>
              <a:ext uri="{FF2B5EF4-FFF2-40B4-BE49-F238E27FC236}">
                <a16:creationId xmlns:a16="http://schemas.microsoft.com/office/drawing/2014/main" id="{5559DD69-1BA8-DCA9-4B5C-D82DC0D8660E}"/>
              </a:ext>
            </a:extLst>
          </p:cNvPr>
          <p:cNvSpPr>
            <a:spLocks/>
          </p:cNvSpPr>
          <p:nvPr/>
        </p:nvSpPr>
        <p:spPr bwMode="gray">
          <a:xfrm>
            <a:off x="419100" y="1965785"/>
            <a:ext cx="139435" cy="13943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Ellipse 10">
            <a:extLst>
              <a:ext uri="{FF2B5EF4-FFF2-40B4-BE49-F238E27FC236}">
                <a16:creationId xmlns:a16="http://schemas.microsoft.com/office/drawing/2014/main" id="{4181459D-4F02-5BB8-776D-B2756BA993C5}"/>
              </a:ext>
            </a:extLst>
          </p:cNvPr>
          <p:cNvSpPr>
            <a:spLocks/>
          </p:cNvSpPr>
          <p:nvPr/>
        </p:nvSpPr>
        <p:spPr bwMode="gray">
          <a:xfrm>
            <a:off x="3341226" y="1965785"/>
            <a:ext cx="139435" cy="139435"/>
          </a:xfrm>
          <a:prstGeom prst="ellipse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Ellipse 11">
            <a:extLst>
              <a:ext uri="{FF2B5EF4-FFF2-40B4-BE49-F238E27FC236}">
                <a16:creationId xmlns:a16="http://schemas.microsoft.com/office/drawing/2014/main" id="{0D73B176-A8BA-BA22-7B91-3D499ED0698D}"/>
              </a:ext>
            </a:extLst>
          </p:cNvPr>
          <p:cNvSpPr>
            <a:spLocks/>
          </p:cNvSpPr>
          <p:nvPr/>
        </p:nvSpPr>
        <p:spPr bwMode="gray">
          <a:xfrm>
            <a:off x="6260716" y="1965785"/>
            <a:ext cx="139435" cy="13943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Ellipse 12">
            <a:extLst>
              <a:ext uri="{FF2B5EF4-FFF2-40B4-BE49-F238E27FC236}">
                <a16:creationId xmlns:a16="http://schemas.microsoft.com/office/drawing/2014/main" id="{E9BC741A-F301-8F13-BA78-06825716B4E6}"/>
              </a:ext>
            </a:extLst>
          </p:cNvPr>
          <p:cNvSpPr>
            <a:spLocks/>
          </p:cNvSpPr>
          <p:nvPr/>
        </p:nvSpPr>
        <p:spPr bwMode="gray">
          <a:xfrm>
            <a:off x="9180206" y="1965785"/>
            <a:ext cx="139435" cy="13943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platzhalter 8">
            <a:extLst>
              <a:ext uri="{FF2B5EF4-FFF2-40B4-BE49-F238E27FC236}">
                <a16:creationId xmlns:a16="http://schemas.microsoft.com/office/drawing/2014/main" id="{0BCDAF1A-1B68-8BA0-408F-6BC5772F1CD1}"/>
              </a:ext>
            </a:extLst>
          </p:cNvPr>
          <p:cNvSpPr txBox="1">
            <a:spLocks/>
          </p:cNvSpPr>
          <p:nvPr/>
        </p:nvSpPr>
        <p:spPr bwMode="gray">
          <a:xfrm>
            <a:off x="491455" y="2236999"/>
            <a:ext cx="24749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</a:rPr>
              <a:t>10:00 am</a:t>
            </a:r>
          </a:p>
        </p:txBody>
      </p:sp>
      <p:sp>
        <p:nvSpPr>
          <p:cNvPr id="29" name="Textplatzhalter 80">
            <a:extLst>
              <a:ext uri="{FF2B5EF4-FFF2-40B4-BE49-F238E27FC236}">
                <a16:creationId xmlns:a16="http://schemas.microsoft.com/office/drawing/2014/main" id="{36EF2274-AB2B-266E-21B6-1B09EE9B4E2F}"/>
              </a:ext>
            </a:extLst>
          </p:cNvPr>
          <p:cNvSpPr txBox="1">
            <a:spLocks/>
          </p:cNvSpPr>
          <p:nvPr/>
        </p:nvSpPr>
        <p:spPr bwMode="gray">
          <a:xfrm>
            <a:off x="3410944" y="2236999"/>
            <a:ext cx="24749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11:00 am</a:t>
            </a:r>
          </a:p>
        </p:txBody>
      </p:sp>
      <p:sp>
        <p:nvSpPr>
          <p:cNvPr id="30" name="Textplatzhalter 81">
            <a:extLst>
              <a:ext uri="{FF2B5EF4-FFF2-40B4-BE49-F238E27FC236}">
                <a16:creationId xmlns:a16="http://schemas.microsoft.com/office/drawing/2014/main" id="{873DD7ED-249F-2329-7541-1C019622C7A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330434" y="2236999"/>
            <a:ext cx="24749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</a:rPr>
              <a:t>12:00 pm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2B4E2171-C971-1B5A-87F0-EB42774B70A5}"/>
              </a:ext>
            </a:extLst>
          </p:cNvPr>
          <p:cNvSpPr txBox="1">
            <a:spLocks/>
          </p:cNvSpPr>
          <p:nvPr/>
        </p:nvSpPr>
        <p:spPr bwMode="gray">
          <a:xfrm>
            <a:off x="491455" y="2853697"/>
            <a:ext cx="2559489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3BC4D858-F956-62F2-A64B-898D8C07B55C}"/>
              </a:ext>
            </a:extLst>
          </p:cNvPr>
          <p:cNvSpPr txBox="1">
            <a:spLocks/>
          </p:cNvSpPr>
          <p:nvPr/>
        </p:nvSpPr>
        <p:spPr>
          <a:xfrm>
            <a:off x="491455" y="3243617"/>
            <a:ext cx="2559489" cy="1738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A8B04B3E-0BA2-F176-FD4A-9E27A03F7011}"/>
              </a:ext>
            </a:extLst>
          </p:cNvPr>
          <p:cNvSpPr txBox="1">
            <a:spLocks/>
          </p:cNvSpPr>
          <p:nvPr/>
        </p:nvSpPr>
        <p:spPr bwMode="gray">
          <a:xfrm>
            <a:off x="3410944" y="2853697"/>
            <a:ext cx="2559489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accent1"/>
                </a:solidFill>
              </a:rPr>
              <a:t>This is a sample text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98AABEDB-4FB9-779C-1CA7-188472FC81C5}"/>
              </a:ext>
            </a:extLst>
          </p:cNvPr>
          <p:cNvSpPr txBox="1">
            <a:spLocks/>
          </p:cNvSpPr>
          <p:nvPr/>
        </p:nvSpPr>
        <p:spPr>
          <a:xfrm>
            <a:off x="3410944" y="3243617"/>
            <a:ext cx="2559489" cy="1738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35" name="Textplatzhalter 9">
            <a:extLst>
              <a:ext uri="{FF2B5EF4-FFF2-40B4-BE49-F238E27FC236}">
                <a16:creationId xmlns:a16="http://schemas.microsoft.com/office/drawing/2014/main" id="{7B03F3CD-A853-E17B-2210-4076DD9D57CA}"/>
              </a:ext>
            </a:extLst>
          </p:cNvPr>
          <p:cNvSpPr txBox="1">
            <a:spLocks/>
          </p:cNvSpPr>
          <p:nvPr/>
        </p:nvSpPr>
        <p:spPr bwMode="gray">
          <a:xfrm>
            <a:off x="6330434" y="2853697"/>
            <a:ext cx="2559489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AC9F7E84-1203-7191-1069-E1ACF17510E4}"/>
              </a:ext>
            </a:extLst>
          </p:cNvPr>
          <p:cNvSpPr txBox="1">
            <a:spLocks/>
          </p:cNvSpPr>
          <p:nvPr/>
        </p:nvSpPr>
        <p:spPr>
          <a:xfrm>
            <a:off x="6330434" y="3243617"/>
            <a:ext cx="2559489" cy="1738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37" name="Textplatzhalter 9">
            <a:extLst>
              <a:ext uri="{FF2B5EF4-FFF2-40B4-BE49-F238E27FC236}">
                <a16:creationId xmlns:a16="http://schemas.microsoft.com/office/drawing/2014/main" id="{A3831DB3-0B27-1DBF-C2F7-FF0CB689609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9249924" y="2853697"/>
            <a:ext cx="2559489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</p:txBody>
      </p: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1D09BFCB-6D3A-EE6B-AA17-EA9F7D1E18B9}"/>
              </a:ext>
            </a:extLst>
          </p:cNvPr>
          <p:cNvSpPr txBox="1">
            <a:spLocks/>
          </p:cNvSpPr>
          <p:nvPr/>
        </p:nvSpPr>
        <p:spPr>
          <a:xfrm>
            <a:off x="9249924" y="3243617"/>
            <a:ext cx="2559489" cy="1738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" name="Textplatzhalter 81">
            <a:extLst>
              <a:ext uri="{FF2B5EF4-FFF2-40B4-BE49-F238E27FC236}">
                <a16:creationId xmlns:a16="http://schemas.microsoft.com/office/drawing/2014/main" id="{CE75BC8F-EB4A-B554-90A5-6335549855D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9249924" y="2236999"/>
            <a:ext cx="24749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</a:rPr>
              <a:t>1:00 pm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F71D824F-5045-3B11-BE09-2E7AAB46CE3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4386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timeline, timelines, schedules, agenda, agendas</a:t>
            </a:r>
          </a:p>
        </p:txBody>
      </p:sp>
    </p:spTree>
    <p:extLst>
      <p:ext uri="{BB962C8B-B14F-4D97-AF65-F5344CB8AC3E}">
        <p14:creationId xmlns:p14="http://schemas.microsoft.com/office/powerpoint/2010/main" val="19461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3Cxf3YuXIJBtsjKg2B7PJs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HCxf3YuXIJBtsjKg2B7PJsDRGF0YQAWAAAAAlBlcnNvbmFsSWQAAQAAAAAAAk5hbWUACwAAAFBlcnNvbmFsSWQAEFZlcnNpb24AAAAAAAlMYXN0V3JpdGUAEMx2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60904036443"/>
  <p:tag name="EMPOWERCHARTSPROPERTIES_A_LENGTH" val="24576"/>
  <p:tag name="RUNTIME_ID" val="2d758fa4-e087-4e1b-8a64-7e1580f8651b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PSicUfRIdAqx6jLNOm/F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PSicUfRIdAqx6jLNOm/FIDRGF0YQAWAAAAAlBlcnNvbmFsSWQAAQAAAAAAAk5hbWUACwAAAFBlcnNvbmFsSWQAEFZlcnNpb24AAAAAAAlMYXN0V3JpdGUAzeF2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60959653344"/>
  <p:tag name="EMPOWERCHARTSPROPERTIES_A_LENGTH" val="24576"/>
  <p:tag name="RUNTIME_ID" val="cbb46c7b-2b15-4ac6-94bc-1c3b9e3e6fc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3Notn7rGWJMtrgAR2C44X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HNotn7rGWJMtrgAR2C44XwDRGF0YQAWAAAAAlBlcnNvbmFsSWQAAQAAAAAAAk5hbWUACwAAAFBlcnNvbmFsSWQAEFZlcnNpb24AAAAAAAlMYXN0V3JpdGUA4Mt2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60903652318"/>
  <p:tag name="EMPOWERCHARTSPROPERTIES_A_LENGTH" val="24576"/>
  <p:tag name="RUNTIME_ID" val="3ea733fb-a964-4aa4-985f-1b30bd64cf3f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