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20.xml" ContentType="application/vnd.openxmlformats-officedocument.presentationml.tags+xml"/>
  <Override PartName="/ppt/notesSlides/notesSlide9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7" r:id="rId9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93.xml" Id="rId96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3.xml.rels>&#65279;<?xml version="1.0" encoding="utf-8"?><Relationships xmlns="http://schemas.openxmlformats.org/package/2006/relationships"><Relationship Type="http://schemas.openxmlformats.org/officeDocument/2006/relationships/slide" Target="/ppt/slides/slide93.xml" Id="rId2" /><Relationship Type="http://schemas.openxmlformats.org/officeDocument/2006/relationships/notesMaster" Target="/ppt/notesMasters/notesMaster1.xml" Id="rId1" /></Relationship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232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20.xml" Id="rId2" /><Relationship Type="http://schemas.openxmlformats.org/officeDocument/2006/relationships/vmlDrawing" Target="/ppt/drawings/vmlDrawing9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97.bin" Id="rId5" /><Relationship Type="http://schemas.openxmlformats.org/officeDocument/2006/relationships/notesSlide" Target="/ppt/notesSlides/notesSlide93.xml" Id="rId4" /></Relationships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412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Matrices with four areas</a:t>
            </a:r>
          </a:p>
        </p:txBody>
      </p:sp>
      <p:sp>
        <p:nvSpPr>
          <p:cNvPr id="2" name="Textplatzhalter 18">
            <a:extLst>
              <a:ext uri="{FF2B5EF4-FFF2-40B4-BE49-F238E27FC236}">
                <a16:creationId xmlns:a16="http://schemas.microsoft.com/office/drawing/2014/main" id="{321E5EA7-03C5-99D8-EE50-B7998521738F}"/>
              </a:ext>
            </a:extLst>
          </p:cNvPr>
          <p:cNvSpPr txBox="1">
            <a:spLocks/>
          </p:cNvSpPr>
          <p:nvPr/>
        </p:nvSpPr>
        <p:spPr bwMode="gray">
          <a:xfrm rot="16200000">
            <a:off x="3875291" y="3524095"/>
            <a:ext cx="418085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800">
                <a:solidFill>
                  <a:schemeClr val="tx2"/>
                </a:solidFill>
              </a:rPr>
              <a:t>Y-axis</a:t>
            </a:r>
          </a:p>
        </p:txBody>
      </p:sp>
      <p:sp>
        <p:nvSpPr>
          <p:cNvPr id="3" name="Textplatzhalter 18">
            <a:extLst>
              <a:ext uri="{FF2B5EF4-FFF2-40B4-BE49-F238E27FC236}">
                <a16:creationId xmlns:a16="http://schemas.microsoft.com/office/drawing/2014/main" id="{68B4C1C0-58AE-C7DE-885F-C864AF540A93}"/>
              </a:ext>
            </a:extLst>
          </p:cNvPr>
          <p:cNvSpPr txBox="1">
            <a:spLocks/>
          </p:cNvSpPr>
          <p:nvPr/>
        </p:nvSpPr>
        <p:spPr bwMode="gray">
          <a:xfrm>
            <a:off x="6146087" y="5804331"/>
            <a:ext cx="4290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800">
                <a:solidFill>
                  <a:schemeClr val="tx2"/>
                </a:solidFill>
              </a:rPr>
              <a:t>X-axis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5FF0D2-C47D-FE56-906C-DF09B2D2EDEA}"/>
              </a:ext>
            </a:extLst>
          </p:cNvPr>
          <p:cNvSpPr>
            <a:spLocks/>
          </p:cNvSpPr>
          <p:nvPr/>
        </p:nvSpPr>
        <p:spPr bwMode="gray">
          <a:xfrm>
            <a:off x="750436" y="1565273"/>
            <a:ext cx="4188584" cy="4166051"/>
          </a:xfrm>
          <a:prstGeom prst="rect">
            <a:avLst/>
          </a:prstGeom>
          <a:solidFill>
            <a:schemeClr val="accent1"/>
          </a:solidFill>
          <a:ln w="3810">
            <a:noFill/>
            <a:miter lim="800000"/>
            <a:headEnd/>
            <a:tailEnd/>
          </a:ln>
        </p:spPr>
        <p:txBody>
          <a:bodyPr lIns="45720" rIns="45720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endParaRPr lang="en-US" altLang="de-DE" sz="110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49EB26D-8F22-5822-3683-9F49DD67CCEC}"/>
              </a:ext>
            </a:extLst>
          </p:cNvPr>
          <p:cNvSpPr>
            <a:spLocks/>
          </p:cNvSpPr>
          <p:nvPr/>
        </p:nvSpPr>
        <p:spPr bwMode="gray">
          <a:xfrm>
            <a:off x="756110" y="1565273"/>
            <a:ext cx="4182911" cy="4187750"/>
          </a:xfrm>
          <a:custGeom>
            <a:avLst/>
            <a:gdLst>
              <a:gd name="T0" fmla="*/ 0 w 864"/>
              <a:gd name="T1" fmla="*/ 0 h 822"/>
              <a:gd name="T2" fmla="*/ 2212 w 864"/>
              <a:gd name="T3" fmla="*/ 0 h 822"/>
              <a:gd name="T4" fmla="*/ 2212 w 864"/>
              <a:gd name="T5" fmla="*/ 1916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37C8AB2-32DC-C6A8-A1FB-7B7BAE9A3697}"/>
              </a:ext>
            </a:extLst>
          </p:cNvPr>
          <p:cNvSpPr>
            <a:spLocks/>
          </p:cNvSpPr>
          <p:nvPr/>
        </p:nvSpPr>
        <p:spPr bwMode="gray">
          <a:xfrm>
            <a:off x="2149783" y="1565273"/>
            <a:ext cx="2789237" cy="2753499"/>
          </a:xfrm>
          <a:custGeom>
            <a:avLst/>
            <a:gdLst>
              <a:gd name="T0" fmla="*/ 0 w 864"/>
              <a:gd name="T1" fmla="*/ 0 h 822"/>
              <a:gd name="T2" fmla="*/ 1475 w 864"/>
              <a:gd name="T3" fmla="*/ 0 h 822"/>
              <a:gd name="T4" fmla="*/ 1475 w 864"/>
              <a:gd name="T5" fmla="*/ 126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46184CF-635B-ABB8-221E-CC5165FE4888}"/>
              </a:ext>
            </a:extLst>
          </p:cNvPr>
          <p:cNvSpPr>
            <a:spLocks/>
          </p:cNvSpPr>
          <p:nvPr/>
        </p:nvSpPr>
        <p:spPr bwMode="gray">
          <a:xfrm>
            <a:off x="3549129" y="1565273"/>
            <a:ext cx="1389892" cy="1399533"/>
          </a:xfrm>
          <a:custGeom>
            <a:avLst/>
            <a:gdLst>
              <a:gd name="T0" fmla="*/ 0 w 864"/>
              <a:gd name="T1" fmla="*/ 0 h 822"/>
              <a:gd name="T2" fmla="*/ 735 w 864"/>
              <a:gd name="T3" fmla="*/ 0 h 822"/>
              <a:gd name="T4" fmla="*/ 735 w 864"/>
              <a:gd name="T5" fmla="*/ 64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F88A2395-7888-F3FE-895E-71BE5EED7CDF}"/>
              </a:ext>
            </a:extLst>
          </p:cNvPr>
          <p:cNvSpPr txBox="1">
            <a:spLocks/>
          </p:cNvSpPr>
          <p:nvPr/>
        </p:nvSpPr>
        <p:spPr bwMode="gray">
          <a:xfrm rot="16200000">
            <a:off x="-1524768" y="3513056"/>
            <a:ext cx="41595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800">
                <a:solidFill>
                  <a:schemeClr val="tx2"/>
                </a:solidFill>
              </a:rPr>
              <a:t>Y-axis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72EFCFB0-24BC-D92C-90A8-E670242FA033}"/>
              </a:ext>
            </a:extLst>
          </p:cNvPr>
          <p:cNvSpPr txBox="1">
            <a:spLocks/>
          </p:cNvSpPr>
          <p:nvPr/>
        </p:nvSpPr>
        <p:spPr bwMode="gray">
          <a:xfrm>
            <a:off x="755986" y="5804331"/>
            <a:ext cx="41887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800">
                <a:solidFill>
                  <a:schemeClr val="tx2"/>
                </a:solidFill>
              </a:rPr>
              <a:t>X-axis</a:t>
            </a:r>
          </a:p>
        </p:txBody>
      </p:sp>
      <p:sp>
        <p:nvSpPr>
          <p:cNvPr id="13" name="Textplatzhalter 25">
            <a:extLst>
              <a:ext uri="{FF2B5EF4-FFF2-40B4-BE49-F238E27FC236}">
                <a16:creationId xmlns:a16="http://schemas.microsoft.com/office/drawing/2014/main" id="{4A0C518D-3032-D639-F997-B7F24E9595D3}"/>
              </a:ext>
            </a:extLst>
          </p:cNvPr>
          <p:cNvSpPr txBox="1">
            <a:spLocks/>
          </p:cNvSpPr>
          <p:nvPr/>
        </p:nvSpPr>
        <p:spPr bwMode="gray">
          <a:xfrm>
            <a:off x="4050187" y="2015282"/>
            <a:ext cx="740044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cs typeface="Segoe UI" pitchFamily="34" charset="0"/>
              </a:rPr>
              <a:t>Area 1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33854397-AC0F-86C5-9F45-9083960D8076}"/>
              </a:ext>
            </a:extLst>
          </p:cNvPr>
          <p:cNvSpPr txBox="1">
            <a:spLocks/>
          </p:cNvSpPr>
          <p:nvPr/>
        </p:nvSpPr>
        <p:spPr bwMode="gray">
          <a:xfrm>
            <a:off x="3210257" y="2986730"/>
            <a:ext cx="740044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cs typeface="Segoe UI" pitchFamily="34" charset="0"/>
              </a:rPr>
              <a:t>Area 2</a:t>
            </a:r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C89A79BA-15C4-417A-DFA1-B91028F4D29A}"/>
              </a:ext>
            </a:extLst>
          </p:cNvPr>
          <p:cNvSpPr txBox="1">
            <a:spLocks/>
          </p:cNvSpPr>
          <p:nvPr/>
        </p:nvSpPr>
        <p:spPr bwMode="gray">
          <a:xfrm>
            <a:off x="2230444" y="4040975"/>
            <a:ext cx="740044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  <a:cs typeface="Segoe UI" pitchFamily="34" charset="0"/>
              </a:rPr>
              <a:t>Area 3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51E59856-A2DE-7C96-CF5F-00C7F845F168}"/>
              </a:ext>
            </a:extLst>
          </p:cNvPr>
          <p:cNvSpPr txBox="1">
            <a:spLocks/>
          </p:cNvSpPr>
          <p:nvPr/>
        </p:nvSpPr>
        <p:spPr bwMode="gray">
          <a:xfrm>
            <a:off x="1193200" y="5006439"/>
            <a:ext cx="740044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  <a:cs typeface="Segoe UI" pitchFamily="34" charset="0"/>
              </a:rPr>
              <a:t>Area 4</a:t>
            </a:r>
          </a:p>
        </p:txBody>
      </p:sp>
      <p:sp>
        <p:nvSpPr>
          <p:cNvPr id="17" name="Rechteck 27">
            <a:extLst>
              <a:ext uri="{FF2B5EF4-FFF2-40B4-BE49-F238E27FC236}">
                <a16:creationId xmlns:a16="http://schemas.microsoft.com/office/drawing/2014/main" id="{4E3818A7-12C4-6697-8810-79ADEBBADB98}"/>
              </a:ext>
            </a:extLst>
          </p:cNvPr>
          <p:cNvSpPr>
            <a:spLocks/>
          </p:cNvSpPr>
          <p:nvPr/>
        </p:nvSpPr>
        <p:spPr bwMode="gray">
          <a:xfrm>
            <a:off x="745282" y="1565273"/>
            <a:ext cx="4193737" cy="4166051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endParaRPr lang="en-US" sz="11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B17639F-03A2-7DC9-DF8F-B4F5CA9907B3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6" y="1564863"/>
            <a:ext cx="4210812" cy="4188159"/>
          </a:xfrm>
          <a:prstGeom prst="rect">
            <a:avLst/>
          </a:prstGeom>
          <a:solidFill>
            <a:schemeClr val="bg1"/>
          </a:solidFill>
          <a:ln w="3810">
            <a:noFill/>
            <a:miter lim="800000"/>
            <a:headEnd/>
            <a:tailEnd/>
          </a:ln>
        </p:spPr>
        <p:txBody>
          <a:bodyPr lIns="45720" rIns="45720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400"/>
              </a:spcBef>
            </a:pPr>
            <a:endParaRPr lang="en-US" altLang="de-DE" sz="1100">
              <a:latin typeface="+mn-lt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6829B92-6E29-29B3-2677-818A7CA10374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6" y="1543050"/>
            <a:ext cx="4205109" cy="4209973"/>
          </a:xfrm>
          <a:custGeom>
            <a:avLst/>
            <a:gdLst>
              <a:gd name="T0" fmla="*/ 0 w 864"/>
              <a:gd name="T1" fmla="*/ 0 h 822"/>
              <a:gd name="T2" fmla="*/ 2212 w 864"/>
              <a:gd name="T3" fmla="*/ 0 h 822"/>
              <a:gd name="T4" fmla="*/ 2212 w 864"/>
              <a:gd name="T5" fmla="*/ 1916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EAF3572-EA1A-23CD-056F-3D0B4BD5FC71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5" y="2984911"/>
            <a:ext cx="2804039" cy="2768111"/>
          </a:xfrm>
          <a:custGeom>
            <a:avLst/>
            <a:gdLst>
              <a:gd name="T0" fmla="*/ 0 w 864"/>
              <a:gd name="T1" fmla="*/ 0 h 822"/>
              <a:gd name="T2" fmla="*/ 1475 w 864"/>
              <a:gd name="T3" fmla="*/ 0 h 822"/>
              <a:gd name="T4" fmla="*/ 1475 w 864"/>
              <a:gd name="T5" fmla="*/ 126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BE14A86-FC1B-1D47-1347-CFE5A14DD0E9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5" y="4346062"/>
            <a:ext cx="1397268" cy="1406960"/>
          </a:xfrm>
          <a:custGeom>
            <a:avLst/>
            <a:gdLst>
              <a:gd name="T0" fmla="*/ 0 w 864"/>
              <a:gd name="T1" fmla="*/ 0 h 822"/>
              <a:gd name="T2" fmla="*/ 735 w 864"/>
              <a:gd name="T3" fmla="*/ 0 h 822"/>
              <a:gd name="T4" fmla="*/ 735 w 864"/>
              <a:gd name="T5" fmla="*/ 64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rIns="45720"/>
          <a:lstStyle/>
          <a:p>
            <a:pPr>
              <a:spcBef>
                <a:spcPts val="400"/>
              </a:spcBef>
            </a:pPr>
            <a:endParaRPr lang="en-US" sz="1100"/>
          </a:p>
        </p:txBody>
      </p:sp>
      <p:sp>
        <p:nvSpPr>
          <p:cNvPr id="22" name="Textplatzhalter 25">
            <a:extLst>
              <a:ext uri="{FF2B5EF4-FFF2-40B4-BE49-F238E27FC236}">
                <a16:creationId xmlns:a16="http://schemas.microsoft.com/office/drawing/2014/main" id="{D94F4E26-D6E6-5DA0-5D70-B855F9AC952D}"/>
              </a:ext>
            </a:extLst>
          </p:cNvPr>
          <p:cNvSpPr txBox="1">
            <a:spLocks/>
          </p:cNvSpPr>
          <p:nvPr/>
        </p:nvSpPr>
        <p:spPr bwMode="gray">
          <a:xfrm>
            <a:off x="9337016" y="2082909"/>
            <a:ext cx="743970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cs typeface="Segoe UI" pitchFamily="34" charset="0"/>
              </a:rPr>
              <a:t>Area 1</a:t>
            </a:r>
          </a:p>
        </p:txBody>
      </p:sp>
      <p:sp>
        <p:nvSpPr>
          <p:cNvPr id="23" name="Textplatzhalter 25">
            <a:extLst>
              <a:ext uri="{FF2B5EF4-FFF2-40B4-BE49-F238E27FC236}">
                <a16:creationId xmlns:a16="http://schemas.microsoft.com/office/drawing/2014/main" id="{071035F0-61DA-8004-9239-42A025F4AB22}"/>
              </a:ext>
            </a:extLst>
          </p:cNvPr>
          <p:cNvSpPr txBox="1">
            <a:spLocks/>
          </p:cNvSpPr>
          <p:nvPr/>
        </p:nvSpPr>
        <p:spPr bwMode="gray">
          <a:xfrm>
            <a:off x="8353529" y="3059512"/>
            <a:ext cx="743970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cs typeface="Segoe UI" pitchFamily="34" charset="0"/>
              </a:rPr>
              <a:t>Area 2</a:t>
            </a:r>
          </a:p>
        </p:txBody>
      </p:sp>
      <p:sp>
        <p:nvSpPr>
          <p:cNvPr id="24" name="Textplatzhalter 25">
            <a:extLst>
              <a:ext uri="{FF2B5EF4-FFF2-40B4-BE49-F238E27FC236}">
                <a16:creationId xmlns:a16="http://schemas.microsoft.com/office/drawing/2014/main" id="{084611B6-F684-AB91-449D-BA156ECC0C44}"/>
              </a:ext>
            </a:extLst>
          </p:cNvPr>
          <p:cNvSpPr txBox="1">
            <a:spLocks/>
          </p:cNvSpPr>
          <p:nvPr/>
        </p:nvSpPr>
        <p:spPr bwMode="gray">
          <a:xfrm>
            <a:off x="7368519" y="4119351"/>
            <a:ext cx="743970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  <a:cs typeface="Segoe UI" pitchFamily="34" charset="0"/>
              </a:rPr>
              <a:t>Area 3</a:t>
            </a:r>
          </a:p>
        </p:txBody>
      </p:sp>
      <p:sp>
        <p:nvSpPr>
          <p:cNvPr id="25" name="Textplatzhalter 25">
            <a:extLst>
              <a:ext uri="{FF2B5EF4-FFF2-40B4-BE49-F238E27FC236}">
                <a16:creationId xmlns:a16="http://schemas.microsoft.com/office/drawing/2014/main" id="{57B1132B-18D1-1A73-738C-170FF985CF85}"/>
              </a:ext>
            </a:extLst>
          </p:cNvPr>
          <p:cNvSpPr txBox="1">
            <a:spLocks/>
          </p:cNvSpPr>
          <p:nvPr/>
        </p:nvSpPr>
        <p:spPr bwMode="gray">
          <a:xfrm>
            <a:off x="6464867" y="5089939"/>
            <a:ext cx="743970" cy="27699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  <a:cs typeface="Segoe UI" pitchFamily="34" charset="0"/>
              </a:rPr>
              <a:t>Area 4</a:t>
            </a:r>
          </a:p>
        </p:txBody>
      </p:sp>
      <p:sp>
        <p:nvSpPr>
          <p:cNvPr id="26" name="Rechteck 28">
            <a:extLst>
              <a:ext uri="{FF2B5EF4-FFF2-40B4-BE49-F238E27FC236}">
                <a16:creationId xmlns:a16="http://schemas.microsoft.com/office/drawing/2014/main" id="{EDDE1530-EBF9-B379-21FE-D519815D3606}"/>
              </a:ext>
            </a:extLst>
          </p:cNvPr>
          <p:cNvSpPr>
            <a:spLocks/>
          </p:cNvSpPr>
          <p:nvPr/>
        </p:nvSpPr>
        <p:spPr bwMode="gray">
          <a:xfrm>
            <a:off x="6135126" y="1564863"/>
            <a:ext cx="4215993" cy="418815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endParaRPr lang="en-US" sz="11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B89347E-6FB3-7E73-B7DC-D00EFC07F23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56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694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