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{number_19}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0-DC62-4AE2-BA19-9191F42B4D67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{number_20}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1-DC62-4AE2-BA19-9191F42B4D67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{number_21}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2-DC62-4AE2-BA19-9191F42B4D67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3-DC62-4AE2-BA19-9191F42B4D67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{number_23}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4-DC62-4AE2-BA19-9191F42B4D67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{number_24}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5-DC62-4AE2-BA19-9191F42B4D67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{number_25}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6-DC62-4AE2-BA19-9191F42B4D67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{number_26}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7-DC62-4AE2-BA19-9191F42B4D67}"/>
                </c:ext>
              </c:extLst>
            </c:dLbl>
            <c:dLbl>
              <c:idx val="8"/>
              <c:layout>
                <c:manualLayout>
                  <c:x val="0"/>
                  <c:y val="-2.8248587570622505E-3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{number_27}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8-DC62-4AE2-BA19-9191F42B4D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#,##0.0;"-"#,##0.0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C62-4AE2-BA19-9191F42B4D67}"/>
            </c:ext>
          </c:extLst>
        </c:ser>
        <c:ser>
          <c:idx val="1"/>
          <c:order val="1"/>
          <c:spPr>
            <a:solidFill>
              <a:schemeClr val="accent1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{number_10}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A-DC62-4AE2-BA19-9191F42B4D67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{number_11}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B-DC62-4AE2-BA19-9191F42B4D67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C-DC62-4AE2-BA19-9191F42B4D67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{number_13}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D-DC62-4AE2-BA19-9191F42B4D67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{number_14}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E-DC62-4AE2-BA19-9191F42B4D67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{number_15}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F-DC62-4AE2-BA19-9191F42B4D67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{number_16}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10-DC62-4AE2-BA19-9191F42B4D67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{number_17}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11-DC62-4AE2-BA19-9191F42B4D67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{number_18}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12-DC62-4AE2-BA19-9191F42B4D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#,##0.0;"-"#,##0.0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C62-4AE2-BA19-9191F42B4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89200239"/>
        <c:axId val="1"/>
      </c:barChart>
      <c:catAx>
        <c:axId val="98920023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#,##0.0;&quot;-&quot;#,##0.0" sourceLinked="1"/>
        <c:majorTickMark val="out"/>
        <c:minorTickMark val="none"/>
        <c:tickLblPos val="nextTo"/>
        <c:crossAx val="98920023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0.10594</cdr:x>
      <cdr:y>0.08408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A6495994-AB07-49E3-91CA-70FBD50C6EB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25402" cy="37798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63029-226C-442C-91BA-B8A9D488DB1F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B1D1E-982B-46C1-ACC8-8FFDF1718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61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980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1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71230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notesSlide" Target="../notesSlides/notesSlide1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chart" Target="../charts/chart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image" Target="../media/image5.emf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30" imgW="360" imgH="360" progId="TCLayout.ActiveDocument.1">
                  <p:embed/>
                </p:oleObj>
              </mc:Choice>
              <mc:Fallback>
                <p:oleObj name="think-cell 幻灯片" r:id="rId30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aphicFrame>
        <p:nvGraphicFramePr>
          <p:cNvPr id="37" name="Chart 3">
            <a:extLst>
              <a:ext uri="{FF2B5EF4-FFF2-40B4-BE49-F238E27FC236}">
                <a16:creationId xmlns:a16="http://schemas.microsoft.com/office/drawing/2014/main" id="{932DCA58-8DD2-4313-A04E-BF77888F6801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F36A7-C487-6886-60FD-44225A77332E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1036638" y="1579563"/>
            <a:ext cx="10134600" cy="16668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{year_2}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{year_3}</a:t>
            </a: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{year_4}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{year_5}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{year_6}</a:t>
            </a: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8405813" y="5507038"/>
            <a:ext cx="41038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{year_7}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{year_8}</a:t>
            </a: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{year_9}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{number_4}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{number_5}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{number_6}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{number_7}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{number_8}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{number_9}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546725" y="2262188"/>
            <a:ext cx="1114425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lang="en-US" altLang="zh-CN" sz="1400" b="1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</a:rPr>
              <a:t>CAGR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{label_1}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{labe_2}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14246734-1CCD-F170-5573-2566148AF19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37006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arrows, stacked, column, columns, bar, bars, think-cell, chart, charts, graph, graphs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A5A4CAC-3834-8DAD-4BE7-FA2B6E2BDDEC}"/>
              </a:ext>
            </a:extLst>
          </p:cNvPr>
          <p:cNvSpPr txBox="1">
            <a:spLocks/>
          </p:cNvSpPr>
          <p:nvPr/>
        </p:nvSpPr>
        <p:spPr>
          <a:xfrm>
            <a:off x="407987" y="886115"/>
            <a:ext cx="7266164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{text}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278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f9iCf62BesnuSCkBsk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pnwI6xwV5L6p_U69WS.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宽屏</PresentationFormat>
  <Paragraphs>42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贾轶涵</cp:lastModifiedBy>
  <cp:revision>2</cp:revision>
  <dcterms:created xsi:type="dcterms:W3CDTF">2025-09-03T05:18:53Z</dcterms:created>
  <dcterms:modified xsi:type="dcterms:W3CDTF">2025-09-08T05:48:36Z</dcterms:modified>
</cp:coreProperties>
</file>