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351DF-17C9-41B6-995B-FE36E56268DB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F36D2-4868-4DB6-96D3-9481480A3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67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20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0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30515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0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6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441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1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533485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51B39887-9226-1199-8B91-F10880591B7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410" imgH="409" progId="TCLayout.ActiveDocument.1">
                  <p:embed/>
                </p:oleObj>
              </mc:Choice>
              <mc:Fallback>
                <p:oleObj name="think-cell 幻灯片" r:id="rId5" imgW="410" imgH="409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1B39887-9226-1199-8B91-F10880591B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9B76ECE7-5826-03EC-08EA-C2FC6D00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/>
              <a:t>{title}</a:t>
            </a:r>
            <a:endParaRPr lang="en-US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B3F2439-0CF8-15B7-413F-F349EBB40F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602365"/>
              </p:ext>
            </p:extLst>
          </p:nvPr>
        </p:nvGraphicFramePr>
        <p:xfrm>
          <a:off x="407988" y="1557338"/>
          <a:ext cx="11412542" cy="4657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812">
                  <a:extLst>
                    <a:ext uri="{9D8B030D-6E8A-4147-A177-3AD203B41FA5}">
                      <a16:colId xmlns:a16="http://schemas.microsoft.com/office/drawing/2014/main" val="1010987046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3342193466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2828983448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4114153341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1159299155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1030033533"/>
                    </a:ext>
                  </a:extLst>
                </a:gridCol>
                <a:gridCol w="939529">
                  <a:extLst>
                    <a:ext uri="{9D8B030D-6E8A-4147-A177-3AD203B41FA5}">
                      <a16:colId xmlns:a16="http://schemas.microsoft.com/office/drawing/2014/main" val="353816468"/>
                    </a:ext>
                  </a:extLst>
                </a:gridCol>
                <a:gridCol w="906417">
                  <a:extLst>
                    <a:ext uri="{9D8B030D-6E8A-4147-A177-3AD203B41FA5}">
                      <a16:colId xmlns:a16="http://schemas.microsoft.com/office/drawing/2014/main" val="914688900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3399027068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1677080958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981334064"/>
                    </a:ext>
                  </a:extLst>
                </a:gridCol>
              </a:tblGrid>
              <a:tr h="500062"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0" marR="72000" marT="54000" marB="54000"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{text_1,max_token=6}</a:t>
                      </a:r>
                    </a:p>
                  </a:txBody>
                  <a:tcPr marL="72000" marR="72000" marT="54000" marB="54000" anchor="b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{text_2,max_token=6}</a:t>
                      </a:r>
                    </a:p>
                  </a:txBody>
                  <a:tcPr marL="72000" marR="72000" marT="54000" marB="540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{text_3,max_token=6}</a:t>
                      </a:r>
                    </a:p>
                  </a:txBody>
                  <a:tcPr marL="72000" marR="72000" marT="54000" marB="540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{text_4,max_token=6}</a:t>
                      </a:r>
                    </a:p>
                  </a:txBody>
                  <a:tcPr marL="72000" marR="72000" marT="54000" marB="540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{text_5,max_token=6}</a:t>
                      </a:r>
                    </a:p>
                  </a:txBody>
                  <a:tcPr marL="72000" marR="72000" marT="54000" marB="540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{text_6,max_token=6}</a:t>
                      </a:r>
                    </a:p>
                  </a:txBody>
                  <a:tcPr marL="72000" marR="72000" marT="54000" marB="540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{text_7,max_token=6}</a:t>
                      </a:r>
                    </a:p>
                  </a:txBody>
                  <a:tcPr marL="72000" marR="72000" marT="54000" marB="540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{text_8,max_token=6}</a:t>
                      </a:r>
                    </a:p>
                  </a:txBody>
                  <a:tcPr marL="72000" marR="72000" marT="54000" marB="540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{text_9,max_token=6}</a:t>
                      </a:r>
                    </a:p>
                  </a:txBody>
                  <a:tcPr marL="72000" marR="72000" marT="54000" marB="540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{text_10,max_token=6}</a:t>
                      </a:r>
                    </a:p>
                  </a:txBody>
                  <a:tcPr marL="72000" marR="72000" marT="54000" marB="540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29462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rtl="0"/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+mn-lt"/>
                          <a:cs typeface="+mn-cs"/>
                        </a:rPr>
                        <a:t>{subtitle_1}</a:t>
                      </a:r>
                    </a:p>
                  </a:txBody>
                  <a:tcPr marL="0" marR="72000" marT="54000" marB="54000" anchor="ctr"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 dirty="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865738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2"/>
                          </a:solidFill>
                          <a:latin typeface="+mn-lt"/>
                          <a:cs typeface="+mn-cs"/>
                        </a:rPr>
                        <a:t>{subtitle_1}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72000" marT="54000" marB="54000" anchor="ctr"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969025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2"/>
                          </a:solidFill>
                          <a:latin typeface="+mn-lt"/>
                          <a:cs typeface="+mn-cs"/>
                        </a:rPr>
                        <a:t>{subtitle_1}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72000" marT="54000" marB="54000" anchor="ctr"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85270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2"/>
                          </a:solidFill>
                          <a:latin typeface="+mn-lt"/>
                          <a:cs typeface="+mn-cs"/>
                        </a:rPr>
                        <a:t>{subtitle_1}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72000" marT="54000" marB="54000" anchor="ctr"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480759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2"/>
                          </a:solidFill>
                          <a:latin typeface="+mn-lt"/>
                          <a:cs typeface="+mn-cs"/>
                        </a:rPr>
                        <a:t>{subtitle_1}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72000" marT="54000" marB="54000" anchor="ctr"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097049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2"/>
                          </a:solidFill>
                          <a:latin typeface="+mn-lt"/>
                          <a:cs typeface="+mn-cs"/>
                        </a:rPr>
                        <a:t>{subtitle_1}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72000" marT="54000" marB="54000" anchor="ctr"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366322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2"/>
                          </a:solidFill>
                          <a:latin typeface="+mn-lt"/>
                          <a:cs typeface="+mn-cs"/>
                        </a:rPr>
                        <a:t>{subtitle_1}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72000" marT="54000" marB="54000" anchor="ctr"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929800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2"/>
                          </a:solidFill>
                          <a:latin typeface="+mn-lt"/>
                          <a:cs typeface="+mn-cs"/>
                        </a:rPr>
                        <a:t>{subtitle_1}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72000" marT="54000" marB="54000" anchor="ctr"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 dirty="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647048"/>
                  </a:ext>
                </a:extLst>
              </a:tr>
            </a:tbl>
          </a:graphicData>
        </a:graphic>
      </p:graphicFrame>
      <p:sp>
        <p:nvSpPr>
          <p:cNvPr id="10" name="Ellipse 9">
            <a:extLst>
              <a:ext uri="{FF2B5EF4-FFF2-40B4-BE49-F238E27FC236}">
                <a16:creationId xmlns:a16="http://schemas.microsoft.com/office/drawing/2014/main" id="{6ECDA527-6EEA-75C5-9318-E96A891F6E11}"/>
              </a:ext>
            </a:extLst>
          </p:cNvPr>
          <p:cNvSpPr>
            <a:spLocks/>
          </p:cNvSpPr>
          <p:nvPr/>
        </p:nvSpPr>
        <p:spPr>
          <a:xfrm>
            <a:off x="2964659" y="2219804"/>
            <a:ext cx="175254" cy="175254"/>
          </a:xfrm>
          <a:prstGeom prst="ellipse">
            <a:avLst/>
          </a:prstGeom>
          <a:solidFill>
            <a:srgbClr val="C5253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DC51E51-A200-68B0-1F5D-EF2F11393646}"/>
              </a:ext>
            </a:extLst>
          </p:cNvPr>
          <p:cNvSpPr>
            <a:spLocks/>
          </p:cNvSpPr>
          <p:nvPr/>
        </p:nvSpPr>
        <p:spPr>
          <a:xfrm>
            <a:off x="2964659" y="2719866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2AE0F6A-C0D5-14E4-508E-D30A9D56E6EA}"/>
              </a:ext>
            </a:extLst>
          </p:cNvPr>
          <p:cNvSpPr>
            <a:spLocks/>
          </p:cNvSpPr>
          <p:nvPr/>
        </p:nvSpPr>
        <p:spPr>
          <a:xfrm>
            <a:off x="2964659" y="3219928"/>
            <a:ext cx="175254" cy="175254"/>
          </a:xfrm>
          <a:prstGeom prst="ellipse">
            <a:avLst/>
          </a:prstGeom>
          <a:solidFill>
            <a:srgbClr val="C5253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4002F48-A02B-6BFD-E2D5-AC00C7D372D2}"/>
              </a:ext>
            </a:extLst>
          </p:cNvPr>
          <p:cNvSpPr>
            <a:spLocks/>
          </p:cNvSpPr>
          <p:nvPr/>
        </p:nvSpPr>
        <p:spPr>
          <a:xfrm>
            <a:off x="2964659" y="3719990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B0B2420-5626-9834-5090-9CE2C0F52D95}"/>
              </a:ext>
            </a:extLst>
          </p:cNvPr>
          <p:cNvSpPr>
            <a:spLocks/>
          </p:cNvSpPr>
          <p:nvPr/>
        </p:nvSpPr>
        <p:spPr>
          <a:xfrm>
            <a:off x="2964659" y="4220052"/>
            <a:ext cx="175254" cy="175254"/>
          </a:xfrm>
          <a:prstGeom prst="ellipse">
            <a:avLst/>
          </a:prstGeom>
          <a:solidFill>
            <a:srgbClr val="C5253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90FC124-E8F8-D03C-B833-EFEE3DF4DAF6}"/>
              </a:ext>
            </a:extLst>
          </p:cNvPr>
          <p:cNvSpPr>
            <a:spLocks/>
          </p:cNvSpPr>
          <p:nvPr/>
        </p:nvSpPr>
        <p:spPr>
          <a:xfrm>
            <a:off x="2964659" y="4720114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0B43A35-2D12-43EA-1BBB-EFF7457C1F31}"/>
              </a:ext>
            </a:extLst>
          </p:cNvPr>
          <p:cNvSpPr>
            <a:spLocks/>
          </p:cNvSpPr>
          <p:nvPr/>
        </p:nvSpPr>
        <p:spPr>
          <a:xfrm>
            <a:off x="2964659" y="5220176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3E1C561E-DB86-D263-31F9-3724C2F3F7CF}"/>
              </a:ext>
            </a:extLst>
          </p:cNvPr>
          <p:cNvSpPr>
            <a:spLocks/>
          </p:cNvSpPr>
          <p:nvPr/>
        </p:nvSpPr>
        <p:spPr>
          <a:xfrm>
            <a:off x="2964659" y="5720238"/>
            <a:ext cx="175254" cy="175254"/>
          </a:xfrm>
          <a:prstGeom prst="ellipse">
            <a:avLst/>
          </a:prstGeom>
          <a:solidFill>
            <a:srgbClr val="C5253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A2468FF-E7E1-7DAE-CAA1-C10DDBA5069F}"/>
              </a:ext>
            </a:extLst>
          </p:cNvPr>
          <p:cNvSpPr>
            <a:spLocks/>
          </p:cNvSpPr>
          <p:nvPr/>
        </p:nvSpPr>
        <p:spPr>
          <a:xfrm>
            <a:off x="3887632" y="2219804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E66895F-575A-CB4C-403A-713C04430060}"/>
              </a:ext>
            </a:extLst>
          </p:cNvPr>
          <p:cNvSpPr>
            <a:spLocks/>
          </p:cNvSpPr>
          <p:nvPr/>
        </p:nvSpPr>
        <p:spPr>
          <a:xfrm>
            <a:off x="3887632" y="2719866"/>
            <a:ext cx="175254" cy="175254"/>
          </a:xfrm>
          <a:prstGeom prst="ellipse">
            <a:avLst/>
          </a:prstGeom>
          <a:solidFill>
            <a:srgbClr val="C5253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53C4DBC-086E-2566-8D7B-F6CA519BAFCC}"/>
              </a:ext>
            </a:extLst>
          </p:cNvPr>
          <p:cNvSpPr>
            <a:spLocks/>
          </p:cNvSpPr>
          <p:nvPr/>
        </p:nvSpPr>
        <p:spPr>
          <a:xfrm>
            <a:off x="3887632" y="3219928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FEA0A2C-EB48-3831-E4E2-5ABE1A8DE860}"/>
              </a:ext>
            </a:extLst>
          </p:cNvPr>
          <p:cNvSpPr>
            <a:spLocks/>
          </p:cNvSpPr>
          <p:nvPr/>
        </p:nvSpPr>
        <p:spPr>
          <a:xfrm>
            <a:off x="3887632" y="3719990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414BC60-F3B9-1798-9D17-4DC632D26D25}"/>
              </a:ext>
            </a:extLst>
          </p:cNvPr>
          <p:cNvSpPr>
            <a:spLocks/>
          </p:cNvSpPr>
          <p:nvPr/>
        </p:nvSpPr>
        <p:spPr>
          <a:xfrm>
            <a:off x="3887632" y="4220052"/>
            <a:ext cx="175254" cy="17525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8DF7CADA-AA01-35B0-49BC-336023BD6368}"/>
              </a:ext>
            </a:extLst>
          </p:cNvPr>
          <p:cNvSpPr>
            <a:spLocks/>
          </p:cNvSpPr>
          <p:nvPr/>
        </p:nvSpPr>
        <p:spPr>
          <a:xfrm>
            <a:off x="3887632" y="4720114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D585A9B-6560-8ED8-31BC-7219C0A5C1A8}"/>
              </a:ext>
            </a:extLst>
          </p:cNvPr>
          <p:cNvSpPr>
            <a:spLocks/>
          </p:cNvSpPr>
          <p:nvPr/>
        </p:nvSpPr>
        <p:spPr>
          <a:xfrm>
            <a:off x="3887632" y="5220176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8BD37F1-6D44-03DD-786D-714F4FE568FA}"/>
              </a:ext>
            </a:extLst>
          </p:cNvPr>
          <p:cNvSpPr>
            <a:spLocks/>
          </p:cNvSpPr>
          <p:nvPr/>
        </p:nvSpPr>
        <p:spPr>
          <a:xfrm>
            <a:off x="3887632" y="5720238"/>
            <a:ext cx="175254" cy="17525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8019A048-698D-BD0B-B0EA-1387BA9B2CC5}"/>
              </a:ext>
            </a:extLst>
          </p:cNvPr>
          <p:cNvSpPr>
            <a:spLocks/>
          </p:cNvSpPr>
          <p:nvPr/>
        </p:nvSpPr>
        <p:spPr>
          <a:xfrm>
            <a:off x="4810605" y="2219804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D908A56-79D3-209C-C109-94B9990B8916}"/>
              </a:ext>
            </a:extLst>
          </p:cNvPr>
          <p:cNvSpPr>
            <a:spLocks/>
          </p:cNvSpPr>
          <p:nvPr/>
        </p:nvSpPr>
        <p:spPr>
          <a:xfrm>
            <a:off x="4810605" y="2719866"/>
            <a:ext cx="175254" cy="175254"/>
          </a:xfrm>
          <a:prstGeom prst="ellipse">
            <a:avLst/>
          </a:prstGeom>
          <a:solidFill>
            <a:srgbClr val="C5253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5EB1657-19F5-24E1-EACE-84A5EBA5207D}"/>
              </a:ext>
            </a:extLst>
          </p:cNvPr>
          <p:cNvSpPr>
            <a:spLocks/>
          </p:cNvSpPr>
          <p:nvPr/>
        </p:nvSpPr>
        <p:spPr>
          <a:xfrm>
            <a:off x="4810605" y="3219928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B3D59E2-C437-BC2A-DBC9-B5429148F459}"/>
              </a:ext>
            </a:extLst>
          </p:cNvPr>
          <p:cNvSpPr>
            <a:spLocks/>
          </p:cNvSpPr>
          <p:nvPr/>
        </p:nvSpPr>
        <p:spPr>
          <a:xfrm>
            <a:off x="4810605" y="3719990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237AA5C-C823-3691-5C27-C8E83B3C71D3}"/>
              </a:ext>
            </a:extLst>
          </p:cNvPr>
          <p:cNvSpPr>
            <a:spLocks/>
          </p:cNvSpPr>
          <p:nvPr/>
        </p:nvSpPr>
        <p:spPr>
          <a:xfrm>
            <a:off x="4810605" y="4220052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E123B177-BAEF-D3C6-8929-31C949725DFC}"/>
              </a:ext>
            </a:extLst>
          </p:cNvPr>
          <p:cNvSpPr>
            <a:spLocks/>
          </p:cNvSpPr>
          <p:nvPr/>
        </p:nvSpPr>
        <p:spPr>
          <a:xfrm>
            <a:off x="4810605" y="4720114"/>
            <a:ext cx="175254" cy="17525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E81F78C-7DB0-E5E9-160D-01A480A81BA8}"/>
              </a:ext>
            </a:extLst>
          </p:cNvPr>
          <p:cNvSpPr>
            <a:spLocks/>
          </p:cNvSpPr>
          <p:nvPr/>
        </p:nvSpPr>
        <p:spPr>
          <a:xfrm>
            <a:off x="4810605" y="5220176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281AE145-7CA6-09B4-2014-FE3D0AE72A5D}"/>
              </a:ext>
            </a:extLst>
          </p:cNvPr>
          <p:cNvSpPr>
            <a:spLocks/>
          </p:cNvSpPr>
          <p:nvPr/>
        </p:nvSpPr>
        <p:spPr>
          <a:xfrm>
            <a:off x="4810605" y="5720238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C5DAE08-12EE-FECD-EC18-6E62DB34976D}"/>
              </a:ext>
            </a:extLst>
          </p:cNvPr>
          <p:cNvSpPr>
            <a:spLocks/>
          </p:cNvSpPr>
          <p:nvPr/>
        </p:nvSpPr>
        <p:spPr>
          <a:xfrm>
            <a:off x="5733578" y="2219804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A42379-49FD-8EC4-6590-C273F630A912}"/>
              </a:ext>
            </a:extLst>
          </p:cNvPr>
          <p:cNvSpPr>
            <a:spLocks/>
          </p:cNvSpPr>
          <p:nvPr/>
        </p:nvSpPr>
        <p:spPr>
          <a:xfrm>
            <a:off x="5733578" y="2719866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97C3845-0A6F-1609-CBFB-EA17B77EA1F3}"/>
              </a:ext>
            </a:extLst>
          </p:cNvPr>
          <p:cNvSpPr>
            <a:spLocks/>
          </p:cNvSpPr>
          <p:nvPr/>
        </p:nvSpPr>
        <p:spPr>
          <a:xfrm>
            <a:off x="5733578" y="3219928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089C628-ACBC-37B8-E379-5FD98104B5D1}"/>
              </a:ext>
            </a:extLst>
          </p:cNvPr>
          <p:cNvSpPr>
            <a:spLocks/>
          </p:cNvSpPr>
          <p:nvPr/>
        </p:nvSpPr>
        <p:spPr>
          <a:xfrm>
            <a:off x="5733578" y="3719990"/>
            <a:ext cx="175254" cy="17525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9AB9880F-EF63-9CA5-0C28-2807036B2A4E}"/>
              </a:ext>
            </a:extLst>
          </p:cNvPr>
          <p:cNvSpPr>
            <a:spLocks/>
          </p:cNvSpPr>
          <p:nvPr/>
        </p:nvSpPr>
        <p:spPr>
          <a:xfrm>
            <a:off x="5733578" y="4220052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06BC6EC-2AF3-6E7A-6B91-EC65DCC91F55}"/>
              </a:ext>
            </a:extLst>
          </p:cNvPr>
          <p:cNvSpPr>
            <a:spLocks/>
          </p:cNvSpPr>
          <p:nvPr/>
        </p:nvSpPr>
        <p:spPr>
          <a:xfrm>
            <a:off x="5733578" y="4720114"/>
            <a:ext cx="175254" cy="175254"/>
          </a:xfrm>
          <a:prstGeom prst="ellipse">
            <a:avLst/>
          </a:prstGeom>
          <a:solidFill>
            <a:srgbClr val="C5253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44C146E4-CE83-6B4D-854B-9C639DCF4C85}"/>
              </a:ext>
            </a:extLst>
          </p:cNvPr>
          <p:cNvSpPr>
            <a:spLocks/>
          </p:cNvSpPr>
          <p:nvPr/>
        </p:nvSpPr>
        <p:spPr>
          <a:xfrm>
            <a:off x="5733578" y="5220176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410A754-66CB-E965-6C9D-4BD3D8312B2B}"/>
              </a:ext>
            </a:extLst>
          </p:cNvPr>
          <p:cNvSpPr>
            <a:spLocks/>
          </p:cNvSpPr>
          <p:nvPr/>
        </p:nvSpPr>
        <p:spPr>
          <a:xfrm>
            <a:off x="5733578" y="5720238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7C57F71-431D-5EB3-076D-6A4B29656F72}"/>
              </a:ext>
            </a:extLst>
          </p:cNvPr>
          <p:cNvSpPr>
            <a:spLocks/>
          </p:cNvSpPr>
          <p:nvPr/>
        </p:nvSpPr>
        <p:spPr>
          <a:xfrm>
            <a:off x="6656552" y="2219804"/>
            <a:ext cx="175254" cy="175254"/>
          </a:xfrm>
          <a:prstGeom prst="ellipse">
            <a:avLst/>
          </a:prstGeom>
          <a:solidFill>
            <a:srgbClr val="C5253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8656989-62B6-3878-E41C-E1D718E95F57}"/>
              </a:ext>
            </a:extLst>
          </p:cNvPr>
          <p:cNvSpPr>
            <a:spLocks/>
          </p:cNvSpPr>
          <p:nvPr/>
        </p:nvSpPr>
        <p:spPr>
          <a:xfrm>
            <a:off x="6656552" y="2719866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1BF3EF6-223F-D24F-F099-AABFE2C7F174}"/>
              </a:ext>
            </a:extLst>
          </p:cNvPr>
          <p:cNvSpPr>
            <a:spLocks/>
          </p:cNvSpPr>
          <p:nvPr/>
        </p:nvSpPr>
        <p:spPr>
          <a:xfrm>
            <a:off x="6656552" y="3219928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AAF3943-661B-6FB1-1518-A12E05B555F3}"/>
              </a:ext>
            </a:extLst>
          </p:cNvPr>
          <p:cNvSpPr>
            <a:spLocks/>
          </p:cNvSpPr>
          <p:nvPr/>
        </p:nvSpPr>
        <p:spPr>
          <a:xfrm>
            <a:off x="6656552" y="3719990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E279E39-3190-2334-A828-A09E43C394C3}"/>
              </a:ext>
            </a:extLst>
          </p:cNvPr>
          <p:cNvSpPr>
            <a:spLocks/>
          </p:cNvSpPr>
          <p:nvPr/>
        </p:nvSpPr>
        <p:spPr>
          <a:xfrm>
            <a:off x="6656552" y="4220052"/>
            <a:ext cx="175254" cy="17525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4EBCAF1-CDED-C1AA-0CB8-4E22AC265809}"/>
              </a:ext>
            </a:extLst>
          </p:cNvPr>
          <p:cNvSpPr>
            <a:spLocks/>
          </p:cNvSpPr>
          <p:nvPr/>
        </p:nvSpPr>
        <p:spPr>
          <a:xfrm>
            <a:off x="6656552" y="4720114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EA3D427E-1363-6BEE-F79F-F3E09C08AA3E}"/>
              </a:ext>
            </a:extLst>
          </p:cNvPr>
          <p:cNvSpPr>
            <a:spLocks/>
          </p:cNvSpPr>
          <p:nvPr/>
        </p:nvSpPr>
        <p:spPr>
          <a:xfrm>
            <a:off x="6656552" y="5220176"/>
            <a:ext cx="175254" cy="175254"/>
          </a:xfrm>
          <a:prstGeom prst="ellipse">
            <a:avLst/>
          </a:prstGeom>
          <a:solidFill>
            <a:srgbClr val="C5253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0DEB3F9D-9EC2-DDC1-1D54-96E5D5E20B36}"/>
              </a:ext>
            </a:extLst>
          </p:cNvPr>
          <p:cNvSpPr>
            <a:spLocks/>
          </p:cNvSpPr>
          <p:nvPr/>
        </p:nvSpPr>
        <p:spPr>
          <a:xfrm>
            <a:off x="6656552" y="5720238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7F485C90-3AD1-B0FB-EF6C-C42C8AA37B5A}"/>
              </a:ext>
            </a:extLst>
          </p:cNvPr>
          <p:cNvSpPr>
            <a:spLocks/>
          </p:cNvSpPr>
          <p:nvPr/>
        </p:nvSpPr>
        <p:spPr>
          <a:xfrm>
            <a:off x="7579524" y="2219804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33932E53-3444-9334-6210-A27D3356B8D6}"/>
              </a:ext>
            </a:extLst>
          </p:cNvPr>
          <p:cNvSpPr>
            <a:spLocks/>
          </p:cNvSpPr>
          <p:nvPr/>
        </p:nvSpPr>
        <p:spPr>
          <a:xfrm>
            <a:off x="7579524" y="2719866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859E57F-923B-FD66-D885-28554AC6EC07}"/>
              </a:ext>
            </a:extLst>
          </p:cNvPr>
          <p:cNvSpPr>
            <a:spLocks/>
          </p:cNvSpPr>
          <p:nvPr/>
        </p:nvSpPr>
        <p:spPr>
          <a:xfrm>
            <a:off x="7579524" y="3219928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C1D2804B-FCA9-CA40-DE54-55CDFC43D9EF}"/>
              </a:ext>
            </a:extLst>
          </p:cNvPr>
          <p:cNvSpPr>
            <a:spLocks/>
          </p:cNvSpPr>
          <p:nvPr/>
        </p:nvSpPr>
        <p:spPr>
          <a:xfrm>
            <a:off x="7579524" y="3719990"/>
            <a:ext cx="175254" cy="17525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7D5B7559-FE1C-9063-8071-1777CC58E5C5}"/>
              </a:ext>
            </a:extLst>
          </p:cNvPr>
          <p:cNvSpPr>
            <a:spLocks/>
          </p:cNvSpPr>
          <p:nvPr/>
        </p:nvSpPr>
        <p:spPr>
          <a:xfrm>
            <a:off x="7579524" y="4220052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CDA39D3C-6F63-4AEA-72BA-250E4320B3C5}"/>
              </a:ext>
            </a:extLst>
          </p:cNvPr>
          <p:cNvSpPr>
            <a:spLocks/>
          </p:cNvSpPr>
          <p:nvPr/>
        </p:nvSpPr>
        <p:spPr>
          <a:xfrm>
            <a:off x="7579524" y="4720114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AD245A75-C91B-E199-D133-77074BC7FDF9}"/>
              </a:ext>
            </a:extLst>
          </p:cNvPr>
          <p:cNvSpPr>
            <a:spLocks/>
          </p:cNvSpPr>
          <p:nvPr/>
        </p:nvSpPr>
        <p:spPr>
          <a:xfrm>
            <a:off x="7579524" y="5220176"/>
            <a:ext cx="175254" cy="17525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7A57021A-408A-E075-7A84-E43C19AF6973}"/>
              </a:ext>
            </a:extLst>
          </p:cNvPr>
          <p:cNvSpPr>
            <a:spLocks/>
          </p:cNvSpPr>
          <p:nvPr/>
        </p:nvSpPr>
        <p:spPr>
          <a:xfrm>
            <a:off x="7579524" y="5720238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A398C286-6AA8-8CDA-4056-677BDDC6D5CE}"/>
              </a:ext>
            </a:extLst>
          </p:cNvPr>
          <p:cNvSpPr>
            <a:spLocks/>
          </p:cNvSpPr>
          <p:nvPr/>
        </p:nvSpPr>
        <p:spPr>
          <a:xfrm>
            <a:off x="8502497" y="2219804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CE065431-3A34-A623-2D3D-136AC92E53B9}"/>
              </a:ext>
            </a:extLst>
          </p:cNvPr>
          <p:cNvSpPr>
            <a:spLocks/>
          </p:cNvSpPr>
          <p:nvPr/>
        </p:nvSpPr>
        <p:spPr>
          <a:xfrm>
            <a:off x="8502497" y="2719866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F762FC0-C2E1-6E48-8AC2-A1BA74C17E2E}"/>
              </a:ext>
            </a:extLst>
          </p:cNvPr>
          <p:cNvSpPr>
            <a:spLocks/>
          </p:cNvSpPr>
          <p:nvPr/>
        </p:nvSpPr>
        <p:spPr>
          <a:xfrm>
            <a:off x="8502497" y="3219928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B909AF87-F959-CF6F-645D-ACB144BB565D}"/>
              </a:ext>
            </a:extLst>
          </p:cNvPr>
          <p:cNvSpPr>
            <a:spLocks/>
          </p:cNvSpPr>
          <p:nvPr/>
        </p:nvSpPr>
        <p:spPr>
          <a:xfrm>
            <a:off x="8502497" y="3719990"/>
            <a:ext cx="175254" cy="17525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C4B199C-1695-158C-15B6-A04B2B7EDB54}"/>
              </a:ext>
            </a:extLst>
          </p:cNvPr>
          <p:cNvSpPr>
            <a:spLocks/>
          </p:cNvSpPr>
          <p:nvPr/>
        </p:nvSpPr>
        <p:spPr>
          <a:xfrm>
            <a:off x="8502497" y="4220052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619CAB1-EF31-8B8D-9000-95A97CFC1E24}"/>
              </a:ext>
            </a:extLst>
          </p:cNvPr>
          <p:cNvSpPr>
            <a:spLocks/>
          </p:cNvSpPr>
          <p:nvPr/>
        </p:nvSpPr>
        <p:spPr>
          <a:xfrm>
            <a:off x="8502497" y="4720114"/>
            <a:ext cx="175254" cy="175254"/>
          </a:xfrm>
          <a:prstGeom prst="ellipse">
            <a:avLst/>
          </a:prstGeom>
          <a:solidFill>
            <a:srgbClr val="C5253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51DE50E9-566E-AB64-D3CA-DB1028B74B8A}"/>
              </a:ext>
            </a:extLst>
          </p:cNvPr>
          <p:cNvSpPr>
            <a:spLocks/>
          </p:cNvSpPr>
          <p:nvPr/>
        </p:nvSpPr>
        <p:spPr>
          <a:xfrm>
            <a:off x="8502497" y="5220176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F29FC214-2B6B-EF36-482A-42A70A2FB0F1}"/>
              </a:ext>
            </a:extLst>
          </p:cNvPr>
          <p:cNvSpPr>
            <a:spLocks/>
          </p:cNvSpPr>
          <p:nvPr/>
        </p:nvSpPr>
        <p:spPr>
          <a:xfrm>
            <a:off x="8502497" y="5720238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02F34007-E398-F2BF-6248-10D9350B12B4}"/>
              </a:ext>
            </a:extLst>
          </p:cNvPr>
          <p:cNvSpPr>
            <a:spLocks/>
          </p:cNvSpPr>
          <p:nvPr/>
        </p:nvSpPr>
        <p:spPr>
          <a:xfrm>
            <a:off x="9425470" y="2219804"/>
            <a:ext cx="175254" cy="175254"/>
          </a:xfrm>
          <a:prstGeom prst="ellipse">
            <a:avLst/>
          </a:prstGeom>
          <a:solidFill>
            <a:srgbClr val="C5253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7DB967F6-EC5B-CEF2-8DD1-3AA27B15DB95}"/>
              </a:ext>
            </a:extLst>
          </p:cNvPr>
          <p:cNvSpPr>
            <a:spLocks/>
          </p:cNvSpPr>
          <p:nvPr/>
        </p:nvSpPr>
        <p:spPr>
          <a:xfrm>
            <a:off x="9425470" y="2719866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9E7810B2-928E-F63F-A0E9-EBF40C2A1256}"/>
              </a:ext>
            </a:extLst>
          </p:cNvPr>
          <p:cNvSpPr>
            <a:spLocks/>
          </p:cNvSpPr>
          <p:nvPr/>
        </p:nvSpPr>
        <p:spPr>
          <a:xfrm>
            <a:off x="9425470" y="3219928"/>
            <a:ext cx="175254" cy="175254"/>
          </a:xfrm>
          <a:prstGeom prst="ellipse">
            <a:avLst/>
          </a:prstGeom>
          <a:solidFill>
            <a:srgbClr val="C5253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0488E6A4-2C8F-B5FE-B0A2-F18E4DEF1D91}"/>
              </a:ext>
            </a:extLst>
          </p:cNvPr>
          <p:cNvSpPr>
            <a:spLocks/>
          </p:cNvSpPr>
          <p:nvPr/>
        </p:nvSpPr>
        <p:spPr>
          <a:xfrm>
            <a:off x="9425470" y="3719990"/>
            <a:ext cx="175254" cy="175254"/>
          </a:xfrm>
          <a:prstGeom prst="ellipse">
            <a:avLst/>
          </a:prstGeom>
          <a:solidFill>
            <a:srgbClr val="C5253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81A42DFC-3D91-98F7-8686-89DF263B0344}"/>
              </a:ext>
            </a:extLst>
          </p:cNvPr>
          <p:cNvSpPr>
            <a:spLocks/>
          </p:cNvSpPr>
          <p:nvPr/>
        </p:nvSpPr>
        <p:spPr>
          <a:xfrm>
            <a:off x="9425470" y="4220052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0CEF7D9E-6FBA-5DE2-24F5-1EAAD42AB9B5}"/>
              </a:ext>
            </a:extLst>
          </p:cNvPr>
          <p:cNvSpPr>
            <a:spLocks/>
          </p:cNvSpPr>
          <p:nvPr/>
        </p:nvSpPr>
        <p:spPr>
          <a:xfrm>
            <a:off x="9425470" y="4720114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C4F1EF70-372A-FE25-A805-F1DBDBB9DFA9}"/>
              </a:ext>
            </a:extLst>
          </p:cNvPr>
          <p:cNvSpPr>
            <a:spLocks/>
          </p:cNvSpPr>
          <p:nvPr/>
        </p:nvSpPr>
        <p:spPr>
          <a:xfrm>
            <a:off x="9425470" y="5220176"/>
            <a:ext cx="175254" cy="17525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B0CB7C53-344A-1778-8ACB-4EC5D09A27A6}"/>
              </a:ext>
            </a:extLst>
          </p:cNvPr>
          <p:cNvSpPr>
            <a:spLocks/>
          </p:cNvSpPr>
          <p:nvPr/>
        </p:nvSpPr>
        <p:spPr>
          <a:xfrm>
            <a:off x="9425470" y="5720238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D270065F-A0F3-3731-70C3-91744058D7B1}"/>
              </a:ext>
            </a:extLst>
          </p:cNvPr>
          <p:cNvSpPr>
            <a:spLocks/>
          </p:cNvSpPr>
          <p:nvPr/>
        </p:nvSpPr>
        <p:spPr>
          <a:xfrm>
            <a:off x="10348443" y="2219804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75FE875-D209-EB7A-03EB-968C62CF7AE9}"/>
              </a:ext>
            </a:extLst>
          </p:cNvPr>
          <p:cNvSpPr>
            <a:spLocks/>
          </p:cNvSpPr>
          <p:nvPr/>
        </p:nvSpPr>
        <p:spPr>
          <a:xfrm>
            <a:off x="10348443" y="2719866"/>
            <a:ext cx="175254" cy="17525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846E9CC3-EAAC-FAEB-7020-9C664A6DD9A1}"/>
              </a:ext>
            </a:extLst>
          </p:cNvPr>
          <p:cNvSpPr>
            <a:spLocks/>
          </p:cNvSpPr>
          <p:nvPr/>
        </p:nvSpPr>
        <p:spPr>
          <a:xfrm>
            <a:off x="10348443" y="3219928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EA9D151C-0F6F-D393-6701-3C41BA901DF6}"/>
              </a:ext>
            </a:extLst>
          </p:cNvPr>
          <p:cNvSpPr>
            <a:spLocks/>
          </p:cNvSpPr>
          <p:nvPr/>
        </p:nvSpPr>
        <p:spPr>
          <a:xfrm>
            <a:off x="10348443" y="3719990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A52A06F2-7C50-85FB-5398-DD17FC0C5F4F}"/>
              </a:ext>
            </a:extLst>
          </p:cNvPr>
          <p:cNvSpPr>
            <a:spLocks/>
          </p:cNvSpPr>
          <p:nvPr/>
        </p:nvSpPr>
        <p:spPr>
          <a:xfrm>
            <a:off x="10348443" y="4220052"/>
            <a:ext cx="175254" cy="17525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A25EC58F-F4D3-A096-D9BD-BD74C2899B05}"/>
              </a:ext>
            </a:extLst>
          </p:cNvPr>
          <p:cNvSpPr>
            <a:spLocks/>
          </p:cNvSpPr>
          <p:nvPr/>
        </p:nvSpPr>
        <p:spPr>
          <a:xfrm>
            <a:off x="10348443" y="4720114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B2AAC948-AFDF-CA9C-94E9-39DAF4381CAA}"/>
              </a:ext>
            </a:extLst>
          </p:cNvPr>
          <p:cNvSpPr>
            <a:spLocks/>
          </p:cNvSpPr>
          <p:nvPr/>
        </p:nvSpPr>
        <p:spPr>
          <a:xfrm>
            <a:off x="10348443" y="5220176"/>
            <a:ext cx="175254" cy="175254"/>
          </a:xfrm>
          <a:prstGeom prst="ellipse">
            <a:avLst/>
          </a:prstGeom>
          <a:solidFill>
            <a:srgbClr val="C5253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EBA62069-EB75-D0B5-7ADA-3CAA44EEA6BF}"/>
              </a:ext>
            </a:extLst>
          </p:cNvPr>
          <p:cNvSpPr>
            <a:spLocks/>
          </p:cNvSpPr>
          <p:nvPr/>
        </p:nvSpPr>
        <p:spPr>
          <a:xfrm>
            <a:off x="10348443" y="5720238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65ADBB2F-45F8-4AB1-86AB-3BA7BD5D8A70}"/>
              </a:ext>
            </a:extLst>
          </p:cNvPr>
          <p:cNvSpPr>
            <a:spLocks/>
          </p:cNvSpPr>
          <p:nvPr/>
        </p:nvSpPr>
        <p:spPr>
          <a:xfrm>
            <a:off x="11271417" y="2219804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711A1B4F-FDA9-91D3-3CA1-14AB341078FA}"/>
              </a:ext>
            </a:extLst>
          </p:cNvPr>
          <p:cNvSpPr>
            <a:spLocks/>
          </p:cNvSpPr>
          <p:nvPr/>
        </p:nvSpPr>
        <p:spPr>
          <a:xfrm>
            <a:off x="11271417" y="2719866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AEB76C74-A952-BB6A-E824-01ADD7F61F9F}"/>
              </a:ext>
            </a:extLst>
          </p:cNvPr>
          <p:cNvSpPr>
            <a:spLocks/>
          </p:cNvSpPr>
          <p:nvPr/>
        </p:nvSpPr>
        <p:spPr>
          <a:xfrm>
            <a:off x="11271417" y="3219928"/>
            <a:ext cx="175254" cy="17525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01BDFB7B-D8DE-3CDE-4662-BF382DFBBBA7}"/>
              </a:ext>
            </a:extLst>
          </p:cNvPr>
          <p:cNvSpPr>
            <a:spLocks/>
          </p:cNvSpPr>
          <p:nvPr/>
        </p:nvSpPr>
        <p:spPr>
          <a:xfrm>
            <a:off x="11271417" y="3719990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D4E7617E-F045-2B01-2A8B-16461DAA44BD}"/>
              </a:ext>
            </a:extLst>
          </p:cNvPr>
          <p:cNvSpPr>
            <a:spLocks/>
          </p:cNvSpPr>
          <p:nvPr/>
        </p:nvSpPr>
        <p:spPr>
          <a:xfrm>
            <a:off x="11271417" y="4220052"/>
            <a:ext cx="175254" cy="175254"/>
          </a:xfrm>
          <a:prstGeom prst="ellipse">
            <a:avLst/>
          </a:prstGeom>
          <a:solidFill>
            <a:srgbClr val="C5253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CF87DD49-E9EE-528B-C91A-CCE7F8F64A60}"/>
              </a:ext>
            </a:extLst>
          </p:cNvPr>
          <p:cNvSpPr>
            <a:spLocks/>
          </p:cNvSpPr>
          <p:nvPr/>
        </p:nvSpPr>
        <p:spPr>
          <a:xfrm>
            <a:off x="11271417" y="4720114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621B0CE1-1DE5-F4CF-B300-F9B706A8513A}"/>
              </a:ext>
            </a:extLst>
          </p:cNvPr>
          <p:cNvSpPr>
            <a:spLocks/>
          </p:cNvSpPr>
          <p:nvPr/>
        </p:nvSpPr>
        <p:spPr>
          <a:xfrm>
            <a:off x="11271417" y="5220176"/>
            <a:ext cx="175254" cy="17525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9E4AFFCB-3CA5-F804-806C-5F1D3936C788}"/>
              </a:ext>
            </a:extLst>
          </p:cNvPr>
          <p:cNvSpPr>
            <a:spLocks/>
          </p:cNvSpPr>
          <p:nvPr/>
        </p:nvSpPr>
        <p:spPr>
          <a:xfrm>
            <a:off x="11271417" y="5720238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0D23D853-BF30-5E3A-B542-43FDDC4ED4ED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872307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matrices, table, tables</a:t>
            </a:r>
          </a:p>
        </p:txBody>
      </p:sp>
    </p:spTree>
    <p:extLst>
      <p:ext uri="{BB962C8B-B14F-4D97-AF65-F5344CB8AC3E}">
        <p14:creationId xmlns:p14="http://schemas.microsoft.com/office/powerpoint/2010/main" val="2268790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160</Words>
  <Application>Microsoft Office PowerPoint</Application>
  <PresentationFormat>宽屏</PresentationFormat>
  <Paragraphs>20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2025-09-05T05:47:45Z</dcterms:created>
  <dcterms:modified xsi:type="dcterms:W3CDTF">2025-09-05T05:50:13Z</dcterms:modified>
</cp:coreProperties>
</file>