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135A7-FB27-4D5C-AEC8-C7D7D4988D8A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E345F-49BD-4658-A07A-844D01E5F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3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BC56-034C-6E8B-3614-C38CCD05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35FC56-2BCA-8B50-A127-A5AD96211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C4078-3AC7-81D2-19F4-4F01C2771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2D452-B5DE-BFEF-E690-00209A45A0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1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5106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7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94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2878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9565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0AC6C38-E9C6-D61B-B7DA-448D906A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987EDDFC-09BE-42A0-1B4C-278AB8A9B2E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7EDDFC-09BE-42A0-1B4C-278AB8A9B2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4">
            <a:extLst>
              <a:ext uri="{FF2B5EF4-FFF2-40B4-BE49-F238E27FC236}">
                <a16:creationId xmlns:a16="http://schemas.microsoft.com/office/drawing/2014/main" id="{45FCED4D-77B0-1E49-11B0-E9D7529B63B0}"/>
              </a:ext>
            </a:extLst>
          </p:cNvPr>
          <p:cNvSpPr txBox="1">
            <a:spLocks/>
          </p:cNvSpPr>
          <p:nvPr/>
        </p:nvSpPr>
        <p:spPr>
          <a:xfrm>
            <a:off x="703223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Arial"/>
                <a:ea typeface="理想品牌字体 2022"/>
                <a:cs typeface="+mn-cs"/>
                <a:sym typeface="Futura"/>
              </a:rPr>
              <a:t>{bullet_1_description}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ACA888F1-2E16-C0B7-0D47-7174F8FD7791}"/>
              </a:ext>
            </a:extLst>
          </p:cNvPr>
          <p:cNvSpPr txBox="1">
            <a:spLocks/>
          </p:cNvSpPr>
          <p:nvPr/>
        </p:nvSpPr>
        <p:spPr>
          <a:xfrm>
            <a:off x="6261830" y="1557336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100" b="1" dirty="0">
                <a:solidFill>
                  <a:srgbClr val="03522D"/>
                </a:solidFill>
                <a:latin typeface="Arial"/>
                <a:sym typeface="Futura"/>
              </a:rPr>
              <a:t>{bullet_2_description}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{bullet_2_content}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28FEDDD-5AD1-F68C-DF63-69EA7FE933D1}"/>
              </a:ext>
            </a:extLst>
          </p:cNvPr>
          <p:cNvSpPr txBox="1">
            <a:spLocks/>
          </p:cNvSpPr>
          <p:nvPr/>
        </p:nvSpPr>
        <p:spPr>
          <a:xfrm>
            <a:off x="703223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{bullet_3}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100" b="1" dirty="0">
                <a:solidFill>
                  <a:srgbClr val="03522D"/>
                </a:solidFill>
                <a:latin typeface="Arial"/>
                <a:sym typeface="Futura"/>
              </a:rPr>
              <a:t>{bullet_3_description}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{bullet_3_content}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AAEC75BB-2B64-0425-EC3E-3768987C5458}"/>
              </a:ext>
            </a:extLst>
          </p:cNvPr>
          <p:cNvSpPr txBox="1">
            <a:spLocks/>
          </p:cNvSpPr>
          <p:nvPr/>
        </p:nvSpPr>
        <p:spPr>
          <a:xfrm>
            <a:off x="6261830" y="3691721"/>
            <a:ext cx="5558645" cy="213438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44000" rIns="180000" bIns="0" rtlCol="0" anchor="t">
            <a:no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{bullet_4}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100" b="1" dirty="0">
                <a:solidFill>
                  <a:srgbClr val="03522D"/>
                </a:solidFill>
                <a:latin typeface="Arial"/>
                <a:sym typeface="Futura"/>
              </a:rPr>
              <a:t>{bullet_4_description}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100" dirty="0">
                <a:solidFill>
                  <a:srgbClr val="000000"/>
                </a:solidFill>
                <a:sym typeface="Futura"/>
              </a:rPr>
              <a:t>{bullet_4_content}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BEA687-C41C-493A-18AE-3BB77C09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 wrap="square" anchor="t">
            <a:spAutoFit/>
          </a:bodyPr>
          <a:lstStyle/>
          <a:p>
            <a:r>
              <a:rPr lang="en-US" dirty="0"/>
              <a:t>{title}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195C395-8CF4-6CF7-63A5-36AFBCCCE03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9735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matrices, table, tables, markets, think-cell</a:t>
            </a:r>
          </a:p>
        </p:txBody>
      </p:sp>
      <p:cxnSp>
        <p:nvCxnSpPr>
          <p:cNvPr id="10" name="Conector recto 8">
            <a:extLst>
              <a:ext uri="{FF2B5EF4-FFF2-40B4-BE49-F238E27FC236}">
                <a16:creationId xmlns:a16="http://schemas.microsoft.com/office/drawing/2014/main" id="{DC22B7CD-A805-E607-82EE-30632BDE4841}"/>
              </a:ext>
            </a:extLst>
          </p:cNvPr>
          <p:cNvCxnSpPr>
            <a:cxnSpLocks/>
          </p:cNvCxnSpPr>
          <p:nvPr/>
        </p:nvCxnSpPr>
        <p:spPr>
          <a:xfrm flipV="1">
            <a:off x="500027" y="1907708"/>
            <a:ext cx="0" cy="3568029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1CB1BC16-ADC8-3D08-C44B-BA55916EF1D2}"/>
              </a:ext>
            </a:extLst>
          </p:cNvPr>
          <p:cNvSpPr txBox="1">
            <a:spLocks/>
          </p:cNvSpPr>
          <p:nvPr/>
        </p:nvSpPr>
        <p:spPr>
          <a:xfrm rot="16200000">
            <a:off x="324840" y="1640191"/>
            <a:ext cx="350370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高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0014910-2816-10B0-7BCA-9EACE358FCD0}"/>
              </a:ext>
            </a:extLst>
          </p:cNvPr>
          <p:cNvSpPr txBox="1">
            <a:spLocks/>
          </p:cNvSpPr>
          <p:nvPr/>
        </p:nvSpPr>
        <p:spPr>
          <a:xfrm rot="16200000">
            <a:off x="324840" y="5558884"/>
            <a:ext cx="350370" cy="1840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CE75AA24-94B5-BBDF-3D04-7356736B5C8D}"/>
              </a:ext>
            </a:extLst>
          </p:cNvPr>
          <p:cNvSpPr txBox="1">
            <a:spLocks/>
          </p:cNvSpPr>
          <p:nvPr/>
        </p:nvSpPr>
        <p:spPr>
          <a:xfrm rot="16200000">
            <a:off x="-51356" y="3599685"/>
            <a:ext cx="1102761" cy="1840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{feature_2}</a:t>
            </a:r>
          </a:p>
        </p:txBody>
      </p:sp>
      <p:cxnSp>
        <p:nvCxnSpPr>
          <p:cNvPr id="19" name="Conector recto 13">
            <a:extLst>
              <a:ext uri="{FF2B5EF4-FFF2-40B4-BE49-F238E27FC236}">
                <a16:creationId xmlns:a16="http://schemas.microsoft.com/office/drawing/2014/main" id="{33D345DB-BE0E-FA74-1262-EB69523E24D0}"/>
              </a:ext>
            </a:extLst>
          </p:cNvPr>
          <p:cNvCxnSpPr>
            <a:cxnSpLocks/>
          </p:cNvCxnSpPr>
          <p:nvPr/>
        </p:nvCxnSpPr>
        <p:spPr>
          <a:xfrm>
            <a:off x="6261874" y="1557337"/>
            <a:ext cx="0" cy="4268771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4">
            <a:extLst>
              <a:ext uri="{FF2B5EF4-FFF2-40B4-BE49-F238E27FC236}">
                <a16:creationId xmlns:a16="http://schemas.microsoft.com/office/drawing/2014/main" id="{4243917D-6468-510C-87B1-4B56F235331D}"/>
              </a:ext>
            </a:extLst>
          </p:cNvPr>
          <p:cNvCxnSpPr>
            <a:cxnSpLocks/>
          </p:cNvCxnSpPr>
          <p:nvPr/>
        </p:nvCxnSpPr>
        <p:spPr>
          <a:xfrm flipH="1">
            <a:off x="703223" y="3691722"/>
            <a:ext cx="1111730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15">
            <a:extLst>
              <a:ext uri="{FF2B5EF4-FFF2-40B4-BE49-F238E27FC236}">
                <a16:creationId xmlns:a16="http://schemas.microsoft.com/office/drawing/2014/main" id="{5219428E-BBF6-EF29-FA13-6439E2A6907E}"/>
              </a:ext>
            </a:extLst>
          </p:cNvPr>
          <p:cNvCxnSpPr>
            <a:cxnSpLocks/>
          </p:cNvCxnSpPr>
          <p:nvPr/>
        </p:nvCxnSpPr>
        <p:spPr>
          <a:xfrm>
            <a:off x="1075775" y="5976123"/>
            <a:ext cx="10352305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594CB43F-8044-EEFE-8E09-51F4C4554CE7}"/>
              </a:ext>
            </a:extLst>
          </p:cNvPr>
          <p:cNvSpPr txBox="1">
            <a:spLocks/>
          </p:cNvSpPr>
          <p:nvPr/>
        </p:nvSpPr>
        <p:spPr>
          <a:xfrm>
            <a:off x="703223" y="5883790"/>
            <a:ext cx="372551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000000"/>
                </a:solidFill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低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F5C5D2E0-15B0-61F4-842E-E4EE20ECC01A}"/>
              </a:ext>
            </a:extLst>
          </p:cNvPr>
          <p:cNvSpPr txBox="1">
            <a:spLocks/>
          </p:cNvSpPr>
          <p:nvPr/>
        </p:nvSpPr>
        <p:spPr>
          <a:xfrm>
            <a:off x="11428080" y="5883790"/>
            <a:ext cx="39244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高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9DA18600-709D-60ED-AD60-689C091CB3AE}"/>
              </a:ext>
            </a:extLst>
          </p:cNvPr>
          <p:cNvSpPr txBox="1">
            <a:spLocks/>
          </p:cNvSpPr>
          <p:nvPr/>
        </p:nvSpPr>
        <p:spPr>
          <a:xfrm>
            <a:off x="5653942" y="5883790"/>
            <a:ext cx="1166081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Verdana" panose="020B0604030504040204" pitchFamily="34" charset="0"/>
                <a:cs typeface="Verdana" panose="020B0604030504040204" pitchFamily="34" charset="0"/>
                <a:sym typeface="Verdana" panose="020B0604030504040204" pitchFamily="34" charset="0"/>
              </a:rPr>
              <a:t>{feature_1}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513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Office PowerPoint</Application>
  <PresentationFormat>宽屏</PresentationFormat>
  <Paragraphs>20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2025-09-05T05:50:23Z</dcterms:created>
  <dcterms:modified xsi:type="dcterms:W3CDTF">2025-09-05T05:52:57Z</dcterms:modified>
</cp:coreProperties>
</file>