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8CDB-937D-4A57-BF6B-F5DB8B0D098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66F66-F251-404F-877E-328738284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88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4296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77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8883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2" name="Gruppieren 38">
            <a:extLst>
              <a:ext uri="{FF2B5EF4-FFF2-40B4-BE49-F238E27FC236}">
                <a16:creationId xmlns:a16="http://schemas.microsoft.com/office/drawing/2014/main" id="{90C31414-9235-7659-E770-8A36FBDCE4FF}"/>
              </a:ext>
            </a:extLst>
          </p:cNvPr>
          <p:cNvGrpSpPr>
            <a:grpSpLocks/>
          </p:cNvGrpSpPr>
          <p:nvPr/>
        </p:nvGrpSpPr>
        <p:grpSpPr>
          <a:xfrm>
            <a:off x="7183039" y="5296617"/>
            <a:ext cx="976883" cy="153888"/>
            <a:chOff x="418051" y="6300000"/>
            <a:chExt cx="976883" cy="153888"/>
          </a:xfrm>
        </p:grpSpPr>
        <p:sp>
          <p:nvSpPr>
            <p:cNvPr id="3" name="Textfeld 7">
              <a:extLst>
                <a:ext uri="{FF2B5EF4-FFF2-40B4-BE49-F238E27FC236}">
                  <a16:creationId xmlns:a16="http://schemas.microsoft.com/office/drawing/2014/main" id="{AF557F04-8E23-F570-23D7-5551D1994BA7}"/>
                </a:ext>
              </a:extLst>
            </p:cNvPr>
            <p:cNvSpPr txBox="1">
              <a:spLocks/>
            </p:cNvSpPr>
            <p:nvPr/>
          </p:nvSpPr>
          <p:spPr>
            <a:xfrm>
              <a:off x="655949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+mn-lt"/>
                </a:rPr>
                <a:t>{series_1}</a:t>
              </a:r>
            </a:p>
          </p:txBody>
        </p:sp>
        <p:sp>
          <p:nvSpPr>
            <p:cNvPr id="4" name="MIO_OBJECT1">
              <a:extLst>
                <a:ext uri="{FF2B5EF4-FFF2-40B4-BE49-F238E27FC236}">
                  <a16:creationId xmlns:a16="http://schemas.microsoft.com/office/drawing/2014/main" id="{BEEC25B5-9C12-F6C1-0808-9EF5B5F2BE9C}"/>
                </a:ext>
              </a:extLst>
            </p:cNvPr>
            <p:cNvSpPr>
              <a:spLocks/>
            </p:cNvSpPr>
            <p:nvPr/>
          </p:nvSpPr>
          <p:spPr>
            <a:xfrm>
              <a:off x="418051" y="6300000"/>
              <a:ext cx="165898" cy="153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endParaRPr>
            </a:p>
          </p:txBody>
        </p:sp>
      </p:grpSp>
      <p:sp>
        <p:nvSpPr>
          <p:cNvPr id="6" name="Textfeld 14">
            <a:extLst>
              <a:ext uri="{FF2B5EF4-FFF2-40B4-BE49-F238E27FC236}">
                <a16:creationId xmlns:a16="http://schemas.microsoft.com/office/drawing/2014/main" id="{0F578711-D998-64B4-1391-0AE96E3F448B}"/>
              </a:ext>
            </a:extLst>
          </p:cNvPr>
          <p:cNvSpPr txBox="1">
            <a:spLocks/>
          </p:cNvSpPr>
          <p:nvPr/>
        </p:nvSpPr>
        <p:spPr>
          <a:xfrm>
            <a:off x="423520" y="1619250"/>
            <a:ext cx="246221" cy="3952875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{feature_2}</a:t>
            </a:r>
          </a:p>
        </p:txBody>
      </p:sp>
      <p:sp>
        <p:nvSpPr>
          <p:cNvPr id="7" name="Textfeld 15">
            <a:extLst>
              <a:ext uri="{FF2B5EF4-FFF2-40B4-BE49-F238E27FC236}">
                <a16:creationId xmlns:a16="http://schemas.microsoft.com/office/drawing/2014/main" id="{C40CB72A-7FB4-73BB-DF52-ACAB8227B27F}"/>
              </a:ext>
            </a:extLst>
          </p:cNvPr>
          <p:cNvSpPr txBox="1">
            <a:spLocks/>
          </p:cNvSpPr>
          <p:nvPr/>
        </p:nvSpPr>
        <p:spPr>
          <a:xfrm>
            <a:off x="729417" y="5614010"/>
            <a:ext cx="59055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{feature_1}</a:t>
            </a:r>
          </a:p>
        </p:txBody>
      </p:sp>
      <p:sp>
        <p:nvSpPr>
          <p:cNvPr id="9" name="MIO_OBJECT3">
            <a:extLst>
              <a:ext uri="{FF2B5EF4-FFF2-40B4-BE49-F238E27FC236}">
                <a16:creationId xmlns:a16="http://schemas.microsoft.com/office/drawing/2014/main" id="{DC51F0EE-E397-47F7-8E25-09DB01B7915D}"/>
              </a:ext>
            </a:extLst>
          </p:cNvPr>
          <p:cNvSpPr>
            <a:spLocks/>
          </p:cNvSpPr>
          <p:nvPr/>
        </p:nvSpPr>
        <p:spPr>
          <a:xfrm>
            <a:off x="4693049" y="4243696"/>
            <a:ext cx="1834567" cy="1206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vl="0" algn="ctr">
              <a:defRPr/>
            </a:pPr>
            <a:r>
              <a:rPr lang="en-US" altLang="zh-CN" sz="1600" b="1" dirty="0">
                <a:solidFill>
                  <a:prstClr val="black"/>
                </a:solidFill>
                <a:sym typeface="+mn-lt"/>
              </a:rPr>
              <a:t>{series_3_bullet_3}</a:t>
            </a:r>
          </a:p>
        </p:txBody>
      </p:sp>
      <p:sp>
        <p:nvSpPr>
          <p:cNvPr id="11" name="MIO_OBJECT3">
            <a:extLst>
              <a:ext uri="{FF2B5EF4-FFF2-40B4-BE49-F238E27FC236}">
                <a16:creationId xmlns:a16="http://schemas.microsoft.com/office/drawing/2014/main" id="{614A543A-479D-74F8-9F16-49A265324B2F}"/>
              </a:ext>
            </a:extLst>
          </p:cNvPr>
          <p:cNvSpPr>
            <a:spLocks/>
          </p:cNvSpPr>
          <p:nvPr/>
        </p:nvSpPr>
        <p:spPr>
          <a:xfrm>
            <a:off x="2766755" y="4243696"/>
            <a:ext cx="1834567" cy="1206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vl="0" algn="ctr">
              <a:defRPr/>
            </a:pPr>
            <a:r>
              <a:rPr lang="en-US" altLang="zh-CN" sz="1600" b="1" dirty="0">
                <a:solidFill>
                  <a:prstClr val="black"/>
                </a:solidFill>
                <a:sym typeface="+mn-lt"/>
              </a:rPr>
              <a:t>{series_3_bullet_2}</a:t>
            </a:r>
          </a:p>
        </p:txBody>
      </p:sp>
      <p:sp>
        <p:nvSpPr>
          <p:cNvPr id="12" name="MIO_OBJECT3">
            <a:extLst>
              <a:ext uri="{FF2B5EF4-FFF2-40B4-BE49-F238E27FC236}">
                <a16:creationId xmlns:a16="http://schemas.microsoft.com/office/drawing/2014/main" id="{FAD02F40-A789-C209-E420-EBFA328E44E1}"/>
              </a:ext>
            </a:extLst>
          </p:cNvPr>
          <p:cNvSpPr>
            <a:spLocks/>
          </p:cNvSpPr>
          <p:nvPr/>
        </p:nvSpPr>
        <p:spPr>
          <a:xfrm>
            <a:off x="4693049" y="2943109"/>
            <a:ext cx="1834567" cy="1206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{series_3_bullet_1}</a:t>
            </a:r>
          </a:p>
        </p:txBody>
      </p:sp>
      <p:sp>
        <p:nvSpPr>
          <p:cNvPr id="13" name="MIO_OBJECT2">
            <a:extLst>
              <a:ext uri="{FF2B5EF4-FFF2-40B4-BE49-F238E27FC236}">
                <a16:creationId xmlns:a16="http://schemas.microsoft.com/office/drawing/2014/main" id="{0808B100-6DBE-C23D-D481-0BAD7317CA90}"/>
              </a:ext>
            </a:extLst>
          </p:cNvPr>
          <p:cNvSpPr>
            <a:spLocks/>
          </p:cNvSpPr>
          <p:nvPr/>
        </p:nvSpPr>
        <p:spPr>
          <a:xfrm>
            <a:off x="840458" y="4243696"/>
            <a:ext cx="1834567" cy="12068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vl="0" algn="ctr">
              <a:defRPr/>
            </a:pPr>
            <a:r>
              <a:rPr lang="en-US" altLang="zh-CN" sz="1600" b="1" dirty="0">
                <a:solidFill>
                  <a:prstClr val="white"/>
                </a:solidFill>
                <a:sym typeface="+mn-lt"/>
              </a:rPr>
              <a:t>{series_2_bullet_3}</a:t>
            </a:r>
          </a:p>
        </p:txBody>
      </p:sp>
      <p:sp>
        <p:nvSpPr>
          <p:cNvPr id="14" name="MIO_OBJECT2">
            <a:extLst>
              <a:ext uri="{FF2B5EF4-FFF2-40B4-BE49-F238E27FC236}">
                <a16:creationId xmlns:a16="http://schemas.microsoft.com/office/drawing/2014/main" id="{9BD8CAF5-B097-C69A-4A72-3607D4668FB1}"/>
              </a:ext>
            </a:extLst>
          </p:cNvPr>
          <p:cNvSpPr>
            <a:spLocks/>
          </p:cNvSpPr>
          <p:nvPr/>
        </p:nvSpPr>
        <p:spPr>
          <a:xfrm>
            <a:off x="2766755" y="2943109"/>
            <a:ext cx="1834567" cy="12068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vl="0" algn="ctr">
              <a:defRPr/>
            </a:pPr>
            <a:r>
              <a:rPr lang="en-US" altLang="zh-CN" sz="1600" b="1" dirty="0">
                <a:solidFill>
                  <a:prstClr val="white"/>
                </a:solidFill>
                <a:sym typeface="+mn-lt"/>
              </a:rPr>
              <a:t>{series_2_bullet_2}</a:t>
            </a:r>
          </a:p>
        </p:txBody>
      </p:sp>
      <p:sp>
        <p:nvSpPr>
          <p:cNvPr id="15" name="MIO_OBJECT2">
            <a:extLst>
              <a:ext uri="{FF2B5EF4-FFF2-40B4-BE49-F238E27FC236}">
                <a16:creationId xmlns:a16="http://schemas.microsoft.com/office/drawing/2014/main" id="{6B3E4DE6-4158-EC24-E492-599A60F83A1D}"/>
              </a:ext>
            </a:extLst>
          </p:cNvPr>
          <p:cNvSpPr>
            <a:spLocks/>
          </p:cNvSpPr>
          <p:nvPr/>
        </p:nvSpPr>
        <p:spPr>
          <a:xfrm>
            <a:off x="4693049" y="1642519"/>
            <a:ext cx="1834567" cy="12068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vl="0" algn="ctr">
              <a:defRPr/>
            </a:pPr>
            <a:r>
              <a:rPr lang="en-US" altLang="zh-CN" sz="1600" b="1" dirty="0">
                <a:solidFill>
                  <a:prstClr val="white"/>
                </a:solidFill>
                <a:sym typeface="+mn-lt"/>
              </a:rPr>
              <a:t>{series_2_bullet_1}</a:t>
            </a:r>
          </a:p>
        </p:txBody>
      </p:sp>
      <p:sp>
        <p:nvSpPr>
          <p:cNvPr id="16" name="MIO_OBJECT1">
            <a:extLst>
              <a:ext uri="{FF2B5EF4-FFF2-40B4-BE49-F238E27FC236}">
                <a16:creationId xmlns:a16="http://schemas.microsoft.com/office/drawing/2014/main" id="{C0C9B76A-8EC4-620C-00DC-A7C6BEED2506}"/>
              </a:ext>
            </a:extLst>
          </p:cNvPr>
          <p:cNvSpPr>
            <a:spLocks/>
          </p:cNvSpPr>
          <p:nvPr/>
        </p:nvSpPr>
        <p:spPr>
          <a:xfrm>
            <a:off x="840458" y="2943109"/>
            <a:ext cx="1834567" cy="1206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vl="0" algn="ctr">
              <a:defRPr/>
            </a:pPr>
            <a:r>
              <a:rPr lang="en-US" altLang="zh-CN" sz="1600" b="1" dirty="0">
                <a:solidFill>
                  <a:prstClr val="white"/>
                </a:solidFill>
                <a:sym typeface="+mn-lt"/>
              </a:rPr>
              <a:t>{series_1_bullet_2}</a:t>
            </a:r>
          </a:p>
        </p:txBody>
      </p:sp>
      <p:sp>
        <p:nvSpPr>
          <p:cNvPr id="17" name="MIO_OBJECT1">
            <a:extLst>
              <a:ext uri="{FF2B5EF4-FFF2-40B4-BE49-F238E27FC236}">
                <a16:creationId xmlns:a16="http://schemas.microsoft.com/office/drawing/2014/main" id="{14B53F13-0176-4804-4FE1-57D435DC70EF}"/>
              </a:ext>
            </a:extLst>
          </p:cNvPr>
          <p:cNvSpPr>
            <a:spLocks/>
          </p:cNvSpPr>
          <p:nvPr/>
        </p:nvSpPr>
        <p:spPr>
          <a:xfrm>
            <a:off x="2766755" y="1642519"/>
            <a:ext cx="1834567" cy="1206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vl="0" algn="ctr">
              <a:defRPr/>
            </a:pPr>
            <a:r>
              <a:rPr lang="en-US" altLang="zh-CN" sz="1600" b="1" dirty="0">
                <a:solidFill>
                  <a:prstClr val="white"/>
                </a:solidFill>
                <a:sym typeface="+mn-lt"/>
              </a:rPr>
              <a:t>{series_1_bullet_3}</a:t>
            </a:r>
          </a:p>
        </p:txBody>
      </p:sp>
      <p:sp>
        <p:nvSpPr>
          <p:cNvPr id="18" name="MIO_OBJECT1">
            <a:extLst>
              <a:ext uri="{FF2B5EF4-FFF2-40B4-BE49-F238E27FC236}">
                <a16:creationId xmlns:a16="http://schemas.microsoft.com/office/drawing/2014/main" id="{C6F8DC20-3881-91BD-5876-A8E9820D9412}"/>
              </a:ext>
            </a:extLst>
          </p:cNvPr>
          <p:cNvSpPr>
            <a:spLocks/>
          </p:cNvSpPr>
          <p:nvPr/>
        </p:nvSpPr>
        <p:spPr>
          <a:xfrm>
            <a:off x="840458" y="1642519"/>
            <a:ext cx="1834567" cy="1206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理想品牌字体 2022"/>
                <a:ea typeface="理想品牌字体 2022"/>
                <a:sym typeface="+mn-lt"/>
              </a:rPr>
              <a:t>{series_1_bullet_1}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9" name="Freihandform: Form 30">
            <a:extLst>
              <a:ext uri="{FF2B5EF4-FFF2-40B4-BE49-F238E27FC236}">
                <a16:creationId xmlns:a16="http://schemas.microsoft.com/office/drawing/2014/main" id="{F4B7C5DA-69D7-7B5A-0BB6-78E05207E57F}"/>
              </a:ext>
            </a:extLst>
          </p:cNvPr>
          <p:cNvSpPr>
            <a:spLocks/>
          </p:cNvSpPr>
          <p:nvPr/>
        </p:nvSpPr>
        <p:spPr>
          <a:xfrm>
            <a:off x="729417" y="1619250"/>
            <a:ext cx="5905500" cy="3952875"/>
          </a:xfrm>
          <a:custGeom>
            <a:avLst/>
            <a:gdLst>
              <a:gd name="connsiteX0" fmla="*/ 0 w 5905500"/>
              <a:gd name="connsiteY0" fmla="*/ 0 h 3952875"/>
              <a:gd name="connsiteX1" fmla="*/ 0 w 5905500"/>
              <a:gd name="connsiteY1" fmla="*/ 3952875 h 3952875"/>
              <a:gd name="connsiteX2" fmla="*/ 5905500 w 5905500"/>
              <a:gd name="connsiteY2" fmla="*/ 3952875 h 395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0" h="3952875">
                <a:moveTo>
                  <a:pt x="0" y="0"/>
                </a:moveTo>
                <a:lnTo>
                  <a:pt x="0" y="3952875"/>
                </a:lnTo>
                <a:lnTo>
                  <a:pt x="5905500" y="3952875"/>
                </a:lnTo>
              </a:path>
            </a:pathLst>
          </a:custGeom>
          <a:noFill/>
          <a:ln w="6350">
            <a:solidFill>
              <a:schemeClr val="accent5"/>
            </a:solidFill>
            <a:headEnd type="triangle"/>
            <a:tailEnd type="triangle"/>
          </a:ln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理想品牌字体 2022"/>
              <a:cs typeface="Poppins" pitchFamily="2" charset="77"/>
            </a:endParaRPr>
          </a:p>
        </p:txBody>
      </p:sp>
      <p:grpSp>
        <p:nvGrpSpPr>
          <p:cNvPr id="20" name="Gruppieren 37">
            <a:extLst>
              <a:ext uri="{FF2B5EF4-FFF2-40B4-BE49-F238E27FC236}">
                <a16:creationId xmlns:a16="http://schemas.microsoft.com/office/drawing/2014/main" id="{860A8151-5E17-5A80-E577-BD4F3AFC0DA2}"/>
              </a:ext>
            </a:extLst>
          </p:cNvPr>
          <p:cNvGrpSpPr>
            <a:grpSpLocks/>
          </p:cNvGrpSpPr>
          <p:nvPr/>
        </p:nvGrpSpPr>
        <p:grpSpPr>
          <a:xfrm>
            <a:off x="8303922" y="5296617"/>
            <a:ext cx="976883" cy="153888"/>
            <a:chOff x="1618767" y="6300000"/>
            <a:chExt cx="976883" cy="153888"/>
          </a:xfrm>
        </p:grpSpPr>
        <p:sp>
          <p:nvSpPr>
            <p:cNvPr id="21" name="Textfeld 32">
              <a:extLst>
                <a:ext uri="{FF2B5EF4-FFF2-40B4-BE49-F238E27FC236}">
                  <a16:creationId xmlns:a16="http://schemas.microsoft.com/office/drawing/2014/main" id="{13A42D2E-B55E-7C99-8916-6D91EC16E8B6}"/>
                </a:ext>
              </a:extLst>
            </p:cNvPr>
            <p:cNvSpPr txBox="1">
              <a:spLocks/>
            </p:cNvSpPr>
            <p:nvPr/>
          </p:nvSpPr>
          <p:spPr>
            <a:xfrm>
              <a:off x="1856665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+mn-lt"/>
                </a:rPr>
                <a:t>{series_2}</a:t>
              </a:r>
            </a:p>
          </p:txBody>
        </p:sp>
        <p:sp>
          <p:nvSpPr>
            <p:cNvPr id="22" name="MIO_OBJECT1">
              <a:extLst>
                <a:ext uri="{FF2B5EF4-FFF2-40B4-BE49-F238E27FC236}">
                  <a16:creationId xmlns:a16="http://schemas.microsoft.com/office/drawing/2014/main" id="{CEEC47B6-46BA-9CB0-834C-C74328F6FACC}"/>
                </a:ext>
              </a:extLst>
            </p:cNvPr>
            <p:cNvSpPr>
              <a:spLocks/>
            </p:cNvSpPr>
            <p:nvPr/>
          </p:nvSpPr>
          <p:spPr>
            <a:xfrm>
              <a:off x="1618767" y="6300000"/>
              <a:ext cx="165898" cy="153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endParaRPr>
            </a:p>
          </p:txBody>
        </p:sp>
      </p:grpSp>
      <p:grpSp>
        <p:nvGrpSpPr>
          <p:cNvPr id="23" name="Gruppieren 36">
            <a:extLst>
              <a:ext uri="{FF2B5EF4-FFF2-40B4-BE49-F238E27FC236}">
                <a16:creationId xmlns:a16="http://schemas.microsoft.com/office/drawing/2014/main" id="{B4C3EB69-5114-6121-4A16-33AB9C64FC0A}"/>
              </a:ext>
            </a:extLst>
          </p:cNvPr>
          <p:cNvGrpSpPr>
            <a:grpSpLocks/>
          </p:cNvGrpSpPr>
          <p:nvPr/>
        </p:nvGrpSpPr>
        <p:grpSpPr>
          <a:xfrm>
            <a:off x="9424805" y="5296617"/>
            <a:ext cx="976883" cy="153888"/>
            <a:chOff x="2761577" y="6300000"/>
            <a:chExt cx="976883" cy="153888"/>
          </a:xfrm>
        </p:grpSpPr>
        <p:sp>
          <p:nvSpPr>
            <p:cNvPr id="24" name="Textfeld 34">
              <a:extLst>
                <a:ext uri="{FF2B5EF4-FFF2-40B4-BE49-F238E27FC236}">
                  <a16:creationId xmlns:a16="http://schemas.microsoft.com/office/drawing/2014/main" id="{CEA5EF6B-7639-1FBB-50B4-23953A58E7A6}"/>
                </a:ext>
              </a:extLst>
            </p:cNvPr>
            <p:cNvSpPr txBox="1">
              <a:spLocks/>
            </p:cNvSpPr>
            <p:nvPr/>
          </p:nvSpPr>
          <p:spPr>
            <a:xfrm>
              <a:off x="2999475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+mn-lt"/>
                </a:rPr>
                <a:t>{series_3}</a:t>
              </a:r>
            </a:p>
          </p:txBody>
        </p:sp>
        <p:sp>
          <p:nvSpPr>
            <p:cNvPr id="25" name="MIO_OBJECT1">
              <a:extLst>
                <a:ext uri="{FF2B5EF4-FFF2-40B4-BE49-F238E27FC236}">
                  <a16:creationId xmlns:a16="http://schemas.microsoft.com/office/drawing/2014/main" id="{50AB6B63-21CB-D5B4-CA1A-5C38C4C6D56C}"/>
                </a:ext>
              </a:extLst>
            </p:cNvPr>
            <p:cNvSpPr>
              <a:spLocks/>
            </p:cNvSpPr>
            <p:nvPr/>
          </p:nvSpPr>
          <p:spPr>
            <a:xfrm>
              <a:off x="2761577" y="6300000"/>
              <a:ext cx="165898" cy="1538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endParaRPr>
            </a:p>
          </p:txBody>
        </p:sp>
      </p:grpSp>
      <p:sp>
        <p:nvSpPr>
          <p:cNvPr id="26" name="Textfeld 31">
            <a:extLst>
              <a:ext uri="{FF2B5EF4-FFF2-40B4-BE49-F238E27FC236}">
                <a16:creationId xmlns:a16="http://schemas.microsoft.com/office/drawing/2014/main" id="{47961169-A233-473C-79AA-681966CF9ABC}"/>
              </a:ext>
            </a:extLst>
          </p:cNvPr>
          <p:cNvSpPr txBox="1">
            <a:spLocks/>
          </p:cNvSpPr>
          <p:nvPr/>
        </p:nvSpPr>
        <p:spPr>
          <a:xfrm>
            <a:off x="7183039" y="1720844"/>
            <a:ext cx="462637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20F3A3FF-C036-220E-8442-01F15C86BD4F}"/>
              </a:ext>
            </a:extLst>
          </p:cNvPr>
          <p:cNvSpPr txBox="1">
            <a:spLocks/>
          </p:cNvSpPr>
          <p:nvPr/>
        </p:nvSpPr>
        <p:spPr>
          <a:xfrm>
            <a:off x="7183039" y="2569868"/>
            <a:ext cx="462637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{content}</a:t>
            </a:r>
          </a:p>
        </p:txBody>
      </p:sp>
      <p:sp>
        <p:nvSpPr>
          <p:cNvPr id="28" name="Textfeld 40">
            <a:extLst>
              <a:ext uri="{FF2B5EF4-FFF2-40B4-BE49-F238E27FC236}">
                <a16:creationId xmlns:a16="http://schemas.microsoft.com/office/drawing/2014/main" id="{85C8B6D5-6BF4-856F-D3B0-F8B90983BD0B}"/>
              </a:ext>
            </a:extLst>
          </p:cNvPr>
          <p:cNvSpPr txBox="1">
            <a:spLocks/>
          </p:cNvSpPr>
          <p:nvPr/>
        </p:nvSpPr>
        <p:spPr>
          <a:xfrm>
            <a:off x="7183039" y="2191192"/>
            <a:ext cx="4626374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{description}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C2A772B-41CE-75EE-C7A6-14A835D1BCD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39809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matrices, table, tables, markets</a:t>
            </a:r>
          </a:p>
        </p:txBody>
      </p:sp>
    </p:spTree>
    <p:extLst>
      <p:ext uri="{BB962C8B-B14F-4D97-AF65-F5344CB8AC3E}">
        <p14:creationId xmlns:p14="http://schemas.microsoft.com/office/powerpoint/2010/main" val="4278252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127</Words>
  <Application>Microsoft Office PowerPoint</Application>
  <PresentationFormat>宽屏</PresentationFormat>
  <Paragraphs>19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Poppins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2025-09-05T06:06:49Z</dcterms:created>
  <dcterms:modified xsi:type="dcterms:W3CDTF">2025-09-05T06:09:19Z</dcterms:modified>
</cp:coreProperties>
</file>