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06F557-73E4-4F01-AB7C-88407AEEEF06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655C0A-F16E-4904-8B64-688B06F0FF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6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8562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49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38907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119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0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19581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8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27946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Textplatzhalter 18">
            <a:extLst>
              <a:ext uri="{FF2B5EF4-FFF2-40B4-BE49-F238E27FC236}">
                <a16:creationId xmlns:a16="http://schemas.microsoft.com/office/drawing/2014/main" id="{321E5EA7-03C5-99D8-EE50-B7998521738F}"/>
              </a:ext>
            </a:extLst>
          </p:cNvPr>
          <p:cNvSpPr txBox="1">
            <a:spLocks/>
          </p:cNvSpPr>
          <p:nvPr/>
        </p:nvSpPr>
        <p:spPr bwMode="gray">
          <a:xfrm rot="16200000">
            <a:off x="3875291" y="3524095"/>
            <a:ext cx="4180857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{feature_3}</a:t>
            </a:r>
          </a:p>
        </p:txBody>
      </p:sp>
      <p:sp>
        <p:nvSpPr>
          <p:cNvPr id="3" name="Textplatzhalter 18">
            <a:extLst>
              <a:ext uri="{FF2B5EF4-FFF2-40B4-BE49-F238E27FC236}">
                <a16:creationId xmlns:a16="http://schemas.microsoft.com/office/drawing/2014/main" id="{68B4C1C0-58AE-C7DE-885F-C864AF540A93}"/>
              </a:ext>
            </a:extLst>
          </p:cNvPr>
          <p:cNvSpPr txBox="1">
            <a:spLocks/>
          </p:cNvSpPr>
          <p:nvPr/>
        </p:nvSpPr>
        <p:spPr bwMode="gray">
          <a:xfrm>
            <a:off x="6146087" y="5804331"/>
            <a:ext cx="429001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{feature_4}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45FF0D2-C47D-FE56-906C-DF09B2D2EDEA}"/>
              </a:ext>
            </a:extLst>
          </p:cNvPr>
          <p:cNvSpPr>
            <a:spLocks/>
          </p:cNvSpPr>
          <p:nvPr/>
        </p:nvSpPr>
        <p:spPr bwMode="gray">
          <a:xfrm>
            <a:off x="750436" y="1565273"/>
            <a:ext cx="4188584" cy="4166051"/>
          </a:xfrm>
          <a:prstGeom prst="rect">
            <a:avLst/>
          </a:prstGeom>
          <a:solidFill>
            <a:schemeClr val="accent1"/>
          </a:solidFill>
          <a:ln w="3810">
            <a:noFill/>
            <a:miter lim="800000"/>
            <a:headEnd/>
            <a:tailEnd/>
          </a:ln>
        </p:spPr>
        <p:txBody>
          <a:bodyPr lIns="45720" rIns="45720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49EB26D-8F22-5822-3683-9F49DD67CCEC}"/>
              </a:ext>
            </a:extLst>
          </p:cNvPr>
          <p:cNvSpPr>
            <a:spLocks/>
          </p:cNvSpPr>
          <p:nvPr/>
        </p:nvSpPr>
        <p:spPr bwMode="gray">
          <a:xfrm>
            <a:off x="756110" y="1565273"/>
            <a:ext cx="4182911" cy="4187750"/>
          </a:xfrm>
          <a:custGeom>
            <a:avLst/>
            <a:gdLst>
              <a:gd name="T0" fmla="*/ 0 w 864"/>
              <a:gd name="T1" fmla="*/ 0 h 822"/>
              <a:gd name="T2" fmla="*/ 2212 w 864"/>
              <a:gd name="T3" fmla="*/ 0 h 822"/>
              <a:gd name="T4" fmla="*/ 2212 w 864"/>
              <a:gd name="T5" fmla="*/ 1916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45720" rIns="4572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37C8AB2-32DC-C6A8-A1FB-7B7BAE9A3697}"/>
              </a:ext>
            </a:extLst>
          </p:cNvPr>
          <p:cNvSpPr>
            <a:spLocks/>
          </p:cNvSpPr>
          <p:nvPr/>
        </p:nvSpPr>
        <p:spPr bwMode="gray">
          <a:xfrm>
            <a:off x="2149783" y="1565273"/>
            <a:ext cx="2789237" cy="2753499"/>
          </a:xfrm>
          <a:custGeom>
            <a:avLst/>
            <a:gdLst>
              <a:gd name="T0" fmla="*/ 0 w 864"/>
              <a:gd name="T1" fmla="*/ 0 h 822"/>
              <a:gd name="T2" fmla="*/ 1475 w 864"/>
              <a:gd name="T3" fmla="*/ 0 h 822"/>
              <a:gd name="T4" fmla="*/ 1475 w 864"/>
              <a:gd name="T5" fmla="*/ 126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45720" rIns="4572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646184CF-635B-ABB8-221E-CC5165FE4888}"/>
              </a:ext>
            </a:extLst>
          </p:cNvPr>
          <p:cNvSpPr>
            <a:spLocks/>
          </p:cNvSpPr>
          <p:nvPr/>
        </p:nvSpPr>
        <p:spPr bwMode="gray">
          <a:xfrm>
            <a:off x="3549129" y="1565273"/>
            <a:ext cx="1389892" cy="1399533"/>
          </a:xfrm>
          <a:custGeom>
            <a:avLst/>
            <a:gdLst>
              <a:gd name="T0" fmla="*/ 0 w 864"/>
              <a:gd name="T1" fmla="*/ 0 h 822"/>
              <a:gd name="T2" fmla="*/ 735 w 864"/>
              <a:gd name="T3" fmla="*/ 0 h 822"/>
              <a:gd name="T4" fmla="*/ 735 w 864"/>
              <a:gd name="T5" fmla="*/ 64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45720" rIns="4572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" name="Textplatzhalter 18">
            <a:extLst>
              <a:ext uri="{FF2B5EF4-FFF2-40B4-BE49-F238E27FC236}">
                <a16:creationId xmlns:a16="http://schemas.microsoft.com/office/drawing/2014/main" id="{F88A2395-7888-F3FE-895E-71BE5EED7CDF}"/>
              </a:ext>
            </a:extLst>
          </p:cNvPr>
          <p:cNvSpPr txBox="1">
            <a:spLocks/>
          </p:cNvSpPr>
          <p:nvPr/>
        </p:nvSpPr>
        <p:spPr bwMode="gray">
          <a:xfrm rot="16200000">
            <a:off x="-1524768" y="3513056"/>
            <a:ext cx="415954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{feature_1}</a:t>
            </a:r>
          </a:p>
        </p:txBody>
      </p:sp>
      <p:sp>
        <p:nvSpPr>
          <p:cNvPr id="12" name="Textplatzhalter 18">
            <a:extLst>
              <a:ext uri="{FF2B5EF4-FFF2-40B4-BE49-F238E27FC236}">
                <a16:creationId xmlns:a16="http://schemas.microsoft.com/office/drawing/2014/main" id="{72EFCFB0-24BC-D92C-90A8-E670242FA033}"/>
              </a:ext>
            </a:extLst>
          </p:cNvPr>
          <p:cNvSpPr txBox="1">
            <a:spLocks/>
          </p:cNvSpPr>
          <p:nvPr/>
        </p:nvSpPr>
        <p:spPr bwMode="gray">
          <a:xfrm>
            <a:off x="755986" y="5804331"/>
            <a:ext cx="418870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Pct val="80000"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{feature_2}</a:t>
            </a:r>
          </a:p>
        </p:txBody>
      </p:sp>
      <p:sp>
        <p:nvSpPr>
          <p:cNvPr id="13" name="Textplatzhalter 25">
            <a:extLst>
              <a:ext uri="{FF2B5EF4-FFF2-40B4-BE49-F238E27FC236}">
                <a16:creationId xmlns:a16="http://schemas.microsoft.com/office/drawing/2014/main" id="{4A0C518D-3032-D639-F997-B7F24E9595D3}"/>
              </a:ext>
            </a:extLst>
          </p:cNvPr>
          <p:cNvSpPr txBox="1">
            <a:spLocks/>
          </p:cNvSpPr>
          <p:nvPr/>
        </p:nvSpPr>
        <p:spPr bwMode="gray">
          <a:xfrm>
            <a:off x="4050187" y="1876783"/>
            <a:ext cx="740044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Segoe UI" pitchFamily="34" charset="0"/>
              </a:rPr>
              <a:t>{area_1}</a:t>
            </a:r>
          </a:p>
        </p:txBody>
      </p:sp>
      <p:sp>
        <p:nvSpPr>
          <p:cNvPr id="14" name="Textplatzhalter 25">
            <a:extLst>
              <a:ext uri="{FF2B5EF4-FFF2-40B4-BE49-F238E27FC236}">
                <a16:creationId xmlns:a16="http://schemas.microsoft.com/office/drawing/2014/main" id="{33854397-AC0F-86C5-9F45-9083960D8076}"/>
              </a:ext>
            </a:extLst>
          </p:cNvPr>
          <p:cNvSpPr txBox="1">
            <a:spLocks/>
          </p:cNvSpPr>
          <p:nvPr/>
        </p:nvSpPr>
        <p:spPr bwMode="gray">
          <a:xfrm>
            <a:off x="3210257" y="2848231"/>
            <a:ext cx="740044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800" dirty="0">
                <a:solidFill>
                  <a:srgbClr val="575757"/>
                </a:solidFill>
                <a:cs typeface="Segoe UI" pitchFamily="34" charset="0"/>
              </a:rPr>
              <a:t>{area_1}</a:t>
            </a:r>
          </a:p>
        </p:txBody>
      </p:sp>
      <p:sp>
        <p:nvSpPr>
          <p:cNvPr id="15" name="Textplatzhalter 25">
            <a:extLst>
              <a:ext uri="{FF2B5EF4-FFF2-40B4-BE49-F238E27FC236}">
                <a16:creationId xmlns:a16="http://schemas.microsoft.com/office/drawing/2014/main" id="{C89A79BA-15C4-417A-DFA1-B91028F4D29A}"/>
              </a:ext>
            </a:extLst>
          </p:cNvPr>
          <p:cNvSpPr txBox="1">
            <a:spLocks/>
          </p:cNvSpPr>
          <p:nvPr/>
        </p:nvSpPr>
        <p:spPr bwMode="gray">
          <a:xfrm>
            <a:off x="2230444" y="3902476"/>
            <a:ext cx="740044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800" dirty="0">
                <a:solidFill>
                  <a:prstClr val="white"/>
                </a:solidFill>
                <a:cs typeface="Segoe UI" pitchFamily="34" charset="0"/>
              </a:rPr>
              <a:t>{area_3}</a:t>
            </a:r>
          </a:p>
        </p:txBody>
      </p:sp>
      <p:sp>
        <p:nvSpPr>
          <p:cNvPr id="16" name="Textplatzhalter 25">
            <a:extLst>
              <a:ext uri="{FF2B5EF4-FFF2-40B4-BE49-F238E27FC236}">
                <a16:creationId xmlns:a16="http://schemas.microsoft.com/office/drawing/2014/main" id="{51E59856-A2DE-7C96-CF5F-00C7F845F168}"/>
              </a:ext>
            </a:extLst>
          </p:cNvPr>
          <p:cNvSpPr txBox="1">
            <a:spLocks/>
          </p:cNvSpPr>
          <p:nvPr/>
        </p:nvSpPr>
        <p:spPr bwMode="gray">
          <a:xfrm>
            <a:off x="1193200" y="4867940"/>
            <a:ext cx="740044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Segoe UI" pitchFamily="34" charset="0"/>
              </a:rPr>
              <a:t>{area_4}</a:t>
            </a:r>
          </a:p>
        </p:txBody>
      </p:sp>
      <p:sp>
        <p:nvSpPr>
          <p:cNvPr id="17" name="Rechteck 27">
            <a:extLst>
              <a:ext uri="{FF2B5EF4-FFF2-40B4-BE49-F238E27FC236}">
                <a16:creationId xmlns:a16="http://schemas.microsoft.com/office/drawing/2014/main" id="{4E3818A7-12C4-6697-8810-79ADEBBADB98}"/>
              </a:ext>
            </a:extLst>
          </p:cNvPr>
          <p:cNvSpPr>
            <a:spLocks/>
          </p:cNvSpPr>
          <p:nvPr/>
        </p:nvSpPr>
        <p:spPr bwMode="gray">
          <a:xfrm>
            <a:off x="745282" y="1565273"/>
            <a:ext cx="4193737" cy="4166051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CB17639F-03A2-7DC9-DF8F-B4F5CA9907B3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6" y="1564863"/>
            <a:ext cx="4210812" cy="4188159"/>
          </a:xfrm>
          <a:prstGeom prst="rect">
            <a:avLst/>
          </a:prstGeom>
          <a:solidFill>
            <a:schemeClr val="bg1"/>
          </a:solidFill>
          <a:ln w="3810">
            <a:noFill/>
            <a:miter lim="800000"/>
            <a:headEnd/>
            <a:tailEnd/>
          </a:ln>
        </p:spPr>
        <p:txBody>
          <a:bodyPr lIns="45720" rIns="45720"/>
          <a:lstStyle>
            <a:lvl1pPr>
              <a:defRPr sz="10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0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0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buClr>
                <a:srgbClr val="808080"/>
              </a:buClr>
              <a:buFont typeface="Wingdings" pitchFamily="2" charset="2"/>
              <a:defRPr sz="1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de-DE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46829B92-6E29-29B3-2677-818A7CA10374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6" y="1543050"/>
            <a:ext cx="4205109" cy="4209973"/>
          </a:xfrm>
          <a:custGeom>
            <a:avLst/>
            <a:gdLst>
              <a:gd name="T0" fmla="*/ 0 w 864"/>
              <a:gd name="T1" fmla="*/ 0 h 822"/>
              <a:gd name="T2" fmla="*/ 2212 w 864"/>
              <a:gd name="T3" fmla="*/ 0 h 822"/>
              <a:gd name="T4" fmla="*/ 2212 w 864"/>
              <a:gd name="T5" fmla="*/ 1916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lIns="45720" rIns="4572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Freeform 6">
            <a:extLst>
              <a:ext uri="{FF2B5EF4-FFF2-40B4-BE49-F238E27FC236}">
                <a16:creationId xmlns:a16="http://schemas.microsoft.com/office/drawing/2014/main" id="{BEAF3572-EA1A-23CD-056F-3D0B4BD5FC71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5" y="2984911"/>
            <a:ext cx="2804039" cy="2768111"/>
          </a:xfrm>
          <a:custGeom>
            <a:avLst/>
            <a:gdLst>
              <a:gd name="T0" fmla="*/ 0 w 864"/>
              <a:gd name="T1" fmla="*/ 0 h 822"/>
              <a:gd name="T2" fmla="*/ 1475 w 864"/>
              <a:gd name="T3" fmla="*/ 0 h 822"/>
              <a:gd name="T4" fmla="*/ 1475 w 864"/>
              <a:gd name="T5" fmla="*/ 126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45720" rIns="4572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Freeform 7">
            <a:extLst>
              <a:ext uri="{FF2B5EF4-FFF2-40B4-BE49-F238E27FC236}">
                <a16:creationId xmlns:a16="http://schemas.microsoft.com/office/drawing/2014/main" id="{6BE14A86-FC1B-1D47-1347-CFE5A14DD0E9}"/>
              </a:ext>
            </a:extLst>
          </p:cNvPr>
          <p:cNvSpPr>
            <a:spLocks/>
          </p:cNvSpPr>
          <p:nvPr/>
        </p:nvSpPr>
        <p:spPr bwMode="gray">
          <a:xfrm flipH="1" flipV="1">
            <a:off x="6140305" y="4346062"/>
            <a:ext cx="1397268" cy="1406960"/>
          </a:xfrm>
          <a:custGeom>
            <a:avLst/>
            <a:gdLst>
              <a:gd name="T0" fmla="*/ 0 w 864"/>
              <a:gd name="T1" fmla="*/ 0 h 822"/>
              <a:gd name="T2" fmla="*/ 735 w 864"/>
              <a:gd name="T3" fmla="*/ 0 h 822"/>
              <a:gd name="T4" fmla="*/ 735 w 864"/>
              <a:gd name="T5" fmla="*/ 640 h 822"/>
              <a:gd name="T6" fmla="*/ 0 w 864"/>
              <a:gd name="T7" fmla="*/ 0 h 822"/>
              <a:gd name="T8" fmla="*/ 0 60000 65536"/>
              <a:gd name="T9" fmla="*/ 0 60000 65536"/>
              <a:gd name="T10" fmla="*/ 0 60000 65536"/>
              <a:gd name="T11" fmla="*/ 0 60000 65536"/>
              <a:gd name="T12" fmla="*/ 0 w 864"/>
              <a:gd name="T13" fmla="*/ 0 h 822"/>
              <a:gd name="T14" fmla="*/ 864 w 864"/>
              <a:gd name="T15" fmla="*/ 822 h 82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4" h="822">
                <a:moveTo>
                  <a:pt x="0" y="0"/>
                </a:moveTo>
                <a:cubicBezTo>
                  <a:pt x="432" y="0"/>
                  <a:pt x="864" y="0"/>
                  <a:pt x="864" y="0"/>
                </a:cubicBezTo>
                <a:cubicBezTo>
                  <a:pt x="864" y="0"/>
                  <a:pt x="864" y="408"/>
                  <a:pt x="864" y="816"/>
                </a:cubicBezTo>
                <a:cubicBezTo>
                  <a:pt x="864" y="816"/>
                  <a:pt x="0" y="822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45720" rIns="4572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Textplatzhalter 25">
            <a:extLst>
              <a:ext uri="{FF2B5EF4-FFF2-40B4-BE49-F238E27FC236}">
                <a16:creationId xmlns:a16="http://schemas.microsoft.com/office/drawing/2014/main" id="{D94F4E26-D6E6-5DA0-5D70-B855F9AC952D}"/>
              </a:ext>
            </a:extLst>
          </p:cNvPr>
          <p:cNvSpPr txBox="1">
            <a:spLocks/>
          </p:cNvSpPr>
          <p:nvPr/>
        </p:nvSpPr>
        <p:spPr bwMode="gray">
          <a:xfrm>
            <a:off x="9337016" y="1944410"/>
            <a:ext cx="743970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800" dirty="0">
                <a:solidFill>
                  <a:srgbClr val="575757"/>
                </a:solidFill>
                <a:cs typeface="Segoe UI" pitchFamily="34" charset="0"/>
              </a:rPr>
              <a:t>{area_5}</a:t>
            </a:r>
          </a:p>
        </p:txBody>
      </p:sp>
      <p:sp>
        <p:nvSpPr>
          <p:cNvPr id="23" name="Textplatzhalter 25">
            <a:extLst>
              <a:ext uri="{FF2B5EF4-FFF2-40B4-BE49-F238E27FC236}">
                <a16:creationId xmlns:a16="http://schemas.microsoft.com/office/drawing/2014/main" id="{071035F0-61DA-8004-9239-42A025F4AB22}"/>
              </a:ext>
            </a:extLst>
          </p:cNvPr>
          <p:cNvSpPr txBox="1">
            <a:spLocks/>
          </p:cNvSpPr>
          <p:nvPr/>
        </p:nvSpPr>
        <p:spPr bwMode="gray">
          <a:xfrm>
            <a:off x="8353529" y="2921013"/>
            <a:ext cx="743970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800" dirty="0">
                <a:solidFill>
                  <a:srgbClr val="575757"/>
                </a:solidFill>
                <a:cs typeface="Segoe UI" pitchFamily="34" charset="0"/>
              </a:rPr>
              <a:t>{area_6}</a:t>
            </a:r>
          </a:p>
        </p:txBody>
      </p:sp>
      <p:sp>
        <p:nvSpPr>
          <p:cNvPr id="24" name="Textplatzhalter 25">
            <a:extLst>
              <a:ext uri="{FF2B5EF4-FFF2-40B4-BE49-F238E27FC236}">
                <a16:creationId xmlns:a16="http://schemas.microsoft.com/office/drawing/2014/main" id="{084611B6-F684-AB91-449D-BA156ECC0C44}"/>
              </a:ext>
            </a:extLst>
          </p:cNvPr>
          <p:cNvSpPr txBox="1">
            <a:spLocks/>
          </p:cNvSpPr>
          <p:nvPr/>
        </p:nvSpPr>
        <p:spPr bwMode="gray">
          <a:xfrm>
            <a:off x="7368519" y="3980851"/>
            <a:ext cx="743970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prstClr val="white"/>
                </a:solidFill>
                <a:cs typeface="Segoe UI" pitchFamily="34" charset="0"/>
              </a:rPr>
              <a:t>{area_7}</a:t>
            </a:r>
          </a:p>
        </p:txBody>
      </p:sp>
      <p:sp>
        <p:nvSpPr>
          <p:cNvPr id="25" name="Textplatzhalter 25">
            <a:extLst>
              <a:ext uri="{FF2B5EF4-FFF2-40B4-BE49-F238E27FC236}">
                <a16:creationId xmlns:a16="http://schemas.microsoft.com/office/drawing/2014/main" id="{57B1132B-18D1-1A73-738C-170FF985CF85}"/>
              </a:ext>
            </a:extLst>
          </p:cNvPr>
          <p:cNvSpPr txBox="1">
            <a:spLocks/>
          </p:cNvSpPr>
          <p:nvPr/>
        </p:nvSpPr>
        <p:spPr bwMode="gray">
          <a:xfrm>
            <a:off x="6464867" y="4951440"/>
            <a:ext cx="743970" cy="55399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>
            <a:lvl1pPr marL="0" indent="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Font typeface="Arial" pitchFamily="34" charset="0"/>
              <a:buNone/>
              <a:defRPr lang="de-DE" sz="1300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7780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2"/>
              </a:buClr>
              <a:buSzPct val="80000"/>
              <a:buFont typeface="Wingdings" pitchFamily="2" charset="2"/>
              <a:buChar char="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415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3pPr>
            <a:lvl4pPr marL="5397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4pPr>
            <a:lvl5pPr marL="717550" indent="-177800" algn="l" rtl="0" fontAlgn="base">
              <a:lnSpc>
                <a:spcPct val="95000"/>
              </a:lnSpc>
              <a:spcBef>
                <a:spcPts val="400"/>
              </a:spcBef>
              <a:spcAft>
                <a:spcPct val="0"/>
              </a:spcAft>
              <a:buClr>
                <a:schemeClr val="tx1"/>
              </a:buClr>
              <a:buFont typeface="Segoe UI" pitchFamily="34" charset="0"/>
              <a:buChar char="-"/>
              <a:defRPr sz="1300" kern="1200">
                <a:solidFill>
                  <a:schemeClr val="tx1"/>
                </a:solidFill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defRPr/>
            </a:pPr>
            <a:r>
              <a:rPr lang="en-US" altLang="zh-CN" sz="1800" dirty="0">
                <a:solidFill>
                  <a:prstClr val="white"/>
                </a:solidFill>
                <a:cs typeface="Segoe UI" pitchFamily="34" charset="0"/>
              </a:rPr>
              <a:t>{area_8}</a:t>
            </a:r>
          </a:p>
        </p:txBody>
      </p:sp>
      <p:sp>
        <p:nvSpPr>
          <p:cNvPr id="26" name="Rechteck 28">
            <a:extLst>
              <a:ext uri="{FF2B5EF4-FFF2-40B4-BE49-F238E27FC236}">
                <a16:creationId xmlns:a16="http://schemas.microsoft.com/office/drawing/2014/main" id="{EDDE1530-EBF9-B379-21FE-D519815D3606}"/>
              </a:ext>
            </a:extLst>
          </p:cNvPr>
          <p:cNvSpPr>
            <a:spLocks/>
          </p:cNvSpPr>
          <p:nvPr/>
        </p:nvSpPr>
        <p:spPr bwMode="gray">
          <a:xfrm>
            <a:off x="6135126" y="1564863"/>
            <a:ext cx="4215993" cy="4188159"/>
          </a:xfrm>
          <a:prstGeom prst="rect">
            <a:avLst/>
          </a:prstGeom>
          <a:noFill/>
          <a:ln w="6350" cap="flat" cmpd="sng" algn="ctr">
            <a:solidFill>
              <a:schemeClr val="accent5">
                <a:lumMod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36000" rIns="72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Verdana" pitchFamily="34" charset="0"/>
              <a:cs typeface="Verdana" pitchFamily="34" charset="0"/>
            </a:endParaRP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BB89347E-6FB3-7E73-B7DC-D00EFC07F23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11569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matrices</a:t>
            </a:r>
          </a:p>
        </p:txBody>
      </p:sp>
    </p:spTree>
    <p:extLst>
      <p:ext uri="{BB962C8B-B14F-4D97-AF65-F5344CB8AC3E}">
        <p14:creationId xmlns:p14="http://schemas.microsoft.com/office/powerpoint/2010/main" val="41146946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66</Words>
  <Application>Microsoft Office PowerPoint</Application>
  <PresentationFormat>宽屏</PresentationFormat>
  <Paragraphs>14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LiciumFont 2022 Bold</vt:lpstr>
      <vt:lpstr>等线</vt:lpstr>
      <vt:lpstr>理想品牌字体 2022</vt:lpstr>
      <vt:lpstr>Arial</vt:lpstr>
      <vt:lpstr>Calibri</vt:lpstr>
      <vt:lpstr>Segoe UI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2025-09-05T06:09:30Z</dcterms:created>
  <dcterms:modified xsi:type="dcterms:W3CDTF">2025-09-05T06:11:16Z</dcterms:modified>
</cp:coreProperties>
</file>