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401E-2"/>
          <c:y val="4.0607299999999999E-2"/>
          <c:w val="0.94559899999999997"/>
          <c:h val="0.82064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rgbClr val="CCCCCC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 </a:t>
                    </a:r>
                    <a:fld id="{5DF7AD5C-9A75-E34B-A4E1-C95914B0CAFE}" type="VALUE">
                      <a:rPr lang="en-US" altLang="zh-CN" smtClean="0"/>
                      <a:pPr/>
                      <a:t>[值]</a:t>
                    </a:fld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FD4-7144-AA91-B9DEFA7EDBBA}"/>
                </c:ext>
              </c:extLst>
            </c:dLbl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1180</c:v>
                </c:pt>
                <c:pt idx="1">
                  <c:v>659</c:v>
                </c:pt>
                <c:pt idx="2">
                  <c:v>1447</c:v>
                </c:pt>
                <c:pt idx="3">
                  <c:v>2622</c:v>
                </c:pt>
                <c:pt idx="4">
                  <c:v>2148</c:v>
                </c:pt>
                <c:pt idx="5">
                  <c:v>1843</c:v>
                </c:pt>
                <c:pt idx="6">
                  <c:v>2445</c:v>
                </c:pt>
                <c:pt idx="7">
                  <c:v>2771</c:v>
                </c:pt>
                <c:pt idx="8">
                  <c:v>3504</c:v>
                </c:pt>
                <c:pt idx="9">
                  <c:v>4520</c:v>
                </c:pt>
                <c:pt idx="10">
                  <c:v>5020</c:v>
                </c:pt>
                <c:pt idx="11">
                  <c:v>5902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4-7144-AA91-B9DEFA7EDBB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5379</c:v>
                </c:pt>
                <c:pt idx="1">
                  <c:v>2300</c:v>
                </c:pt>
                <c:pt idx="2">
                  <c:v>4900</c:v>
                </c:pt>
                <c:pt idx="3">
                  <c:v>5539</c:v>
                </c:pt>
                <c:pt idx="4">
                  <c:v>4323</c:v>
                </c:pt>
                <c:pt idx="5">
                  <c:v>7713</c:v>
                </c:pt>
                <c:pt idx="6">
                  <c:v>8589</c:v>
                </c:pt>
                <c:pt idx="7">
                  <c:v>9453</c:v>
                </c:pt>
                <c:pt idx="8">
                  <c:v>12094</c:v>
                </c:pt>
                <c:pt idx="9">
                  <c:v>13450</c:v>
                </c:pt>
                <c:pt idx="10">
                  <c:v>14233</c:v>
                </c:pt>
                <c:pt idx="11">
                  <c:v>15035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4-7144-AA91-B9DEFA7ED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LiciumFont 2022 Normal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in val="1"/>
        </c:scaling>
        <c:delete val="0"/>
        <c:axPos val="l"/>
        <c:numFmt formatCode="[$￥-804]#,##0.00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100" b="0" i="0" u="none" strike="noStrike">
                <a:solidFill>
                  <a:srgbClr val="FFFFFF"/>
                </a:solidFill>
                <a:latin typeface="LiciumFont 2022 Normal"/>
              </a:defRPr>
            </a:pPr>
            <a:endParaRPr lang="zh-CN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89299999999998"/>
          <c:w val="0.31916899999999998"/>
          <c:h val="5.31073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295899999999999"/>
          <c:y val="5.0000000000000001E-3"/>
          <c:w val="0.73408099999999998"/>
          <c:h val="0.85731199999999996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5EE5-F14D-B4E5-49B6F9978E8F}"/>
              </c:ext>
            </c:extLst>
          </c:dPt>
          <c:dPt>
            <c:idx val="1"/>
            <c:bubble3D val="0"/>
            <c:spPr>
              <a:solidFill>
                <a:srgbClr val="E1B87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5-F14D-B4E5-49B6F9978E8F}"/>
              </c:ext>
            </c:extLst>
          </c:dPt>
          <c:dPt>
            <c:idx val="2"/>
            <c:bubble3D val="0"/>
            <c:spPr>
              <a:solidFill>
                <a:srgbClr val="66666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5-F14D-B4E5-49B6F9978E8F}"/>
              </c:ext>
            </c:extLst>
          </c:dPt>
          <c:dPt>
            <c:idx val="3"/>
            <c:bubble3D val="0"/>
            <c:spPr>
              <a:solidFill>
                <a:srgbClr val="A9A9A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5-F14D-B4E5-49B6F9978E8F}"/>
              </c:ext>
            </c:extLst>
          </c:dPt>
          <c:dPt>
            <c:idx val="4"/>
            <c:bubble3D val="0"/>
            <c:spPr>
              <a:solidFill>
                <a:srgbClr val="CCCCCC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EE5-F14D-B4E5-49B6F9978E8F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EE5-F14D-B4E5-49B6F9978E8F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EE5-F14D-B4E5-49B6F9978E8F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EE5-F14D-B4E5-49B6F9978E8F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EE5-F14D-B4E5-49B6F9978E8F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EE5-F14D-B4E5-49B6F9978E8F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车型1 </c:v>
                </c:pt>
                <c:pt idx="1">
                  <c:v>车型2 </c:v>
                </c:pt>
                <c:pt idx="2">
                  <c:v>车型3</c:v>
                </c:pt>
                <c:pt idx="3">
                  <c:v>车型4</c:v>
                </c:pt>
                <c:pt idx="4">
                  <c:v>车型5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26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E5-F14D-B4E5-49B6F9978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021"/>
          <c:w val="1"/>
          <c:h val="5.39789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2D1FE-07C1-4644-AA59-CCAEE43D0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666DF-4E95-4BF6-A9BC-634880659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C30DC-9116-4C30-8BB6-D0C05676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04D3F-F007-48FC-A02B-96515F5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A7C0C-B370-482F-A4AB-51756B94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3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34FA-417B-414B-AA5F-7FF951D4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680CE9-85E8-44C1-802F-50210D48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C9A41-E952-4704-8F8B-534F595B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FDC7E-BE5B-4355-94D4-C6E791CD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C010E-A552-408D-A04F-632032AE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752264-CFC3-4A56-BD73-AF7A98C52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8CF4D7-363A-46A2-864D-CA587E921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375FA-F201-4AC9-A86D-F1052046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2AB2A-0A15-4F03-BB8B-2FD7ABEF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EA489-378E-4559-8843-26E985BD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7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125" y="-229"/>
            <a:ext cx="4316635" cy="68572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defRPr sz="3200" spc="0">
                <a:latin typeface="+mn-lt"/>
                <a:ea typeface="+mn-ea"/>
                <a:cs typeface="+mn-cs"/>
                <a:sym typeface="LiciumFont 2022 Bold"/>
              </a:defRPr>
            </a:pPr>
            <a:endParaRPr sz="1600"/>
          </a:p>
        </p:txBody>
      </p:sp>
      <p:grpSp>
        <p:nvGrpSpPr>
          <p:cNvPr id="22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23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4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5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6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7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8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9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0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1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2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3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4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5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39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37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8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41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2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3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4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5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6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7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8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9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0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1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2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3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6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7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8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9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0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1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2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84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64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5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6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7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8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9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0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1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2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3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4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5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6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7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80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78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79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81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2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3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136632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文件名称 18pt"/>
          <p:cNvSpPr txBox="1"/>
          <p:nvPr/>
        </p:nvSpPr>
        <p:spPr>
          <a:xfrm>
            <a:off x="505081" y="6123275"/>
            <a:ext cx="1667164" cy="29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ts val="6600"/>
              </a:lnSpc>
              <a:defRPr sz="1800" spc="107"/>
            </a:lvl1pPr>
          </a:lstStyle>
          <a:p>
            <a:r>
              <a:rPr sz="900"/>
              <a:t>文件名称 18pt</a:t>
            </a:r>
          </a:p>
        </p:txBody>
      </p:sp>
    </p:spTree>
    <p:extLst>
      <p:ext uri="{BB962C8B-B14F-4D97-AF65-F5344CB8AC3E}">
        <p14:creationId xmlns:p14="http://schemas.microsoft.com/office/powerpoint/2010/main" val="16978869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93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4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5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6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7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8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9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0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1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2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3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4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5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6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109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107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108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110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1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2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114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5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7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9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0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2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3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4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5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6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7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8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9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0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1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2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3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5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49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0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1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2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3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4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5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6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7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8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9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0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162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3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主标题 Bold 50pt"/>
          <p:cNvSpPr txBox="1">
            <a:spLocks noGrp="1"/>
          </p:cNvSpPr>
          <p:nvPr>
            <p:ph type="body" sz="quarter" idx="21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167" name="文件名称 22.5pt"/>
          <p:cNvSpPr txBox="1">
            <a:spLocks noGrp="1"/>
          </p:cNvSpPr>
          <p:nvPr>
            <p:ph type="body" sz="quarter" idx="22"/>
          </p:nvPr>
        </p:nvSpPr>
        <p:spPr>
          <a:xfrm rot="16200000">
            <a:off x="10066543" y="3813073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1125" spc="68"/>
            </a:lvl1pPr>
          </a:lstStyle>
          <a:p>
            <a:r>
              <a:t>文件名称 22.5pt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8737" y="6164998"/>
            <a:ext cx="274114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9" name="副标题一 Bold 30pt"/>
          <p:cNvSpPr txBox="1">
            <a:spLocks noGrp="1"/>
          </p:cNvSpPr>
          <p:nvPr>
            <p:ph type="body" sz="quarter" idx="23"/>
          </p:nvPr>
        </p:nvSpPr>
        <p:spPr>
          <a:xfrm>
            <a:off x="527379" y="138741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副标题一 Bold 30pt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821408"/>
            <a:ext cx="685742" cy="267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094458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这是分点的第一层级。 副标题的高度默认为此。Regular 30pt…"/>
          <p:cNvSpPr txBox="1">
            <a:spLocks noGrp="1"/>
          </p:cNvSpPr>
          <p:nvPr>
            <p:ph type="body" sz="quarter" idx="24"/>
          </p:nvPr>
        </p:nvSpPr>
        <p:spPr>
          <a:xfrm>
            <a:off x="527379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3" name="副标题二 30pt"/>
          <p:cNvSpPr txBox="1">
            <a:spLocks noGrp="1"/>
          </p:cNvSpPr>
          <p:nvPr>
            <p:ph type="body" sz="quarter" idx="25"/>
          </p:nvPr>
        </p:nvSpPr>
        <p:spPr>
          <a:xfrm>
            <a:off x="4331356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副标题二 30pt</a:t>
            </a:r>
          </a:p>
        </p:txBody>
      </p:sp>
      <p:sp>
        <p:nvSpPr>
          <p:cNvPr id="174" name="副标题三 30pt"/>
          <p:cNvSpPr txBox="1">
            <a:spLocks noGrp="1"/>
          </p:cNvSpPr>
          <p:nvPr>
            <p:ph type="body" sz="quarter" idx="26"/>
          </p:nvPr>
        </p:nvSpPr>
        <p:spPr>
          <a:xfrm>
            <a:off x="8128983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副标题三 30pt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633911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这是分点的第一层级。 副标题的高度默认为此。Regular 30pt…"/>
          <p:cNvSpPr txBox="1">
            <a:spLocks noGrp="1"/>
          </p:cNvSpPr>
          <p:nvPr>
            <p:ph type="body" sz="quarter" idx="27"/>
          </p:nvPr>
        </p:nvSpPr>
        <p:spPr>
          <a:xfrm>
            <a:off x="4331356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7" name="这是分点的第一层级。 副标题的高度默认为此。Regular 30pt…"/>
          <p:cNvSpPr txBox="1">
            <a:spLocks noGrp="1"/>
          </p:cNvSpPr>
          <p:nvPr>
            <p:ph type="body" sz="quarter" idx="28"/>
          </p:nvPr>
        </p:nvSpPr>
        <p:spPr>
          <a:xfrm>
            <a:off x="8128983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</p:spTree>
    <p:extLst>
      <p:ext uri="{BB962C8B-B14F-4D97-AF65-F5344CB8AC3E}">
        <p14:creationId xmlns:p14="http://schemas.microsoft.com/office/powerpoint/2010/main" val="361507560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662367"/>
            <a:ext cx="3698502" cy="27571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</a:defRPr>
            </a:lvl1pPr>
          </a:lstStyle>
          <a:p>
            <a:r>
              <a:t>YYYY MM DD 22.5pt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 lang="en-US" altLang="zh-CN" smtClean="0"/>
              <a:t>‹#›</a:t>
            </a:fld>
            <a:endParaRPr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0213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内容章节一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1669585"/>
            <a:ext cx="165852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内容章节一</a:t>
            </a:r>
          </a:p>
        </p:txBody>
      </p:sp>
      <p:sp>
        <p:nvSpPr>
          <p:cNvPr id="225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1320713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sp>
        <p:nvSpPr>
          <p:cNvPr id="226" name="目录 50pt"/>
          <p:cNvSpPr txBox="1">
            <a:spLocks noGrp="1"/>
          </p:cNvSpPr>
          <p:nvPr>
            <p:ph type="body" sz="quarter" idx="23"/>
          </p:nvPr>
        </p:nvSpPr>
        <p:spPr>
          <a:xfrm>
            <a:off x="488950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目录 50pt</a:t>
            </a:r>
          </a:p>
        </p:txBody>
      </p:sp>
      <p:sp>
        <p:nvSpPr>
          <p:cNvPr id="227" name="内容章节二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488950" y="2614640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内容章节二</a:t>
            </a:r>
          </a:p>
        </p:txBody>
      </p:sp>
      <p:sp>
        <p:nvSpPr>
          <p:cNvPr id="228" name="02"/>
          <p:cNvSpPr txBox="1">
            <a:spLocks noGrp="1"/>
          </p:cNvSpPr>
          <p:nvPr>
            <p:ph type="body" sz="quarter" idx="25"/>
          </p:nvPr>
        </p:nvSpPr>
        <p:spPr>
          <a:xfrm>
            <a:off x="488950" y="2265767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02</a:t>
            </a:r>
          </a:p>
        </p:txBody>
      </p:sp>
      <p:sp>
        <p:nvSpPr>
          <p:cNvPr id="229" name="内容章节三"/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488950" y="3559695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内容章节三</a:t>
            </a:r>
          </a:p>
        </p:txBody>
      </p:sp>
      <p:sp>
        <p:nvSpPr>
          <p:cNvPr id="230" name="03"/>
          <p:cNvSpPr txBox="1">
            <a:spLocks noGrp="1"/>
          </p:cNvSpPr>
          <p:nvPr>
            <p:ph type="body" sz="quarter" idx="27"/>
          </p:nvPr>
        </p:nvSpPr>
        <p:spPr>
          <a:xfrm>
            <a:off x="488950" y="3210821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03</a:t>
            </a:r>
          </a:p>
        </p:txBody>
      </p:sp>
      <p:sp>
        <p:nvSpPr>
          <p:cNvPr id="231" name="内容章节四"/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488950" y="4504749"/>
            <a:ext cx="165547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内容章节四</a:t>
            </a:r>
          </a:p>
        </p:txBody>
      </p:sp>
      <p:sp>
        <p:nvSpPr>
          <p:cNvPr id="232" name="04"/>
          <p:cNvSpPr txBox="1">
            <a:spLocks noGrp="1"/>
          </p:cNvSpPr>
          <p:nvPr>
            <p:ph type="body" sz="quarter" idx="29"/>
          </p:nvPr>
        </p:nvSpPr>
        <p:spPr>
          <a:xfrm>
            <a:off x="488950" y="4155876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04</a:t>
            </a:r>
          </a:p>
        </p:txBody>
      </p:sp>
      <p:sp>
        <p:nvSpPr>
          <p:cNvPr id="233" name="内容章节五"/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488950" y="5449803"/>
            <a:ext cx="1655577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内容章节五</a:t>
            </a:r>
          </a:p>
        </p:txBody>
      </p:sp>
      <p:sp>
        <p:nvSpPr>
          <p:cNvPr id="234" name="05"/>
          <p:cNvSpPr txBox="1">
            <a:spLocks noGrp="1"/>
          </p:cNvSpPr>
          <p:nvPr>
            <p:ph type="body" sz="quarter" idx="31"/>
          </p:nvPr>
        </p:nvSpPr>
        <p:spPr>
          <a:xfrm>
            <a:off x="488950" y="5100930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05</a:t>
            </a:r>
          </a:p>
        </p:txBody>
      </p:sp>
      <p:sp>
        <p:nvSpPr>
          <p:cNvPr id="240" name="内容章节六"/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3348412" y="1669585"/>
            <a:ext cx="1658525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内容章节六</a:t>
            </a:r>
          </a:p>
        </p:txBody>
      </p:sp>
      <p:sp>
        <p:nvSpPr>
          <p:cNvPr id="241" name="06"/>
          <p:cNvSpPr txBox="1">
            <a:spLocks noGrp="1"/>
          </p:cNvSpPr>
          <p:nvPr>
            <p:ph type="body" sz="quarter" idx="33"/>
          </p:nvPr>
        </p:nvSpPr>
        <p:spPr>
          <a:xfrm>
            <a:off x="3348412" y="1320713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06</a:t>
            </a:r>
          </a:p>
        </p:txBody>
      </p:sp>
      <p:sp>
        <p:nvSpPr>
          <p:cNvPr id="242" name="内容章节七"/>
          <p:cNvSpPr txBox="1">
            <a:spLocks noGrp="1"/>
          </p:cNvSpPr>
          <p:nvPr>
            <p:ph type="body" sz="quarter" idx="34" hasCustomPrompt="1"/>
          </p:nvPr>
        </p:nvSpPr>
        <p:spPr>
          <a:xfrm>
            <a:off x="3348411" y="2614640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内容章节七</a:t>
            </a:r>
          </a:p>
        </p:txBody>
      </p:sp>
      <p:sp>
        <p:nvSpPr>
          <p:cNvPr id="243" name="07"/>
          <p:cNvSpPr txBox="1">
            <a:spLocks noGrp="1"/>
          </p:cNvSpPr>
          <p:nvPr>
            <p:ph type="body" sz="quarter" idx="35"/>
          </p:nvPr>
        </p:nvSpPr>
        <p:spPr>
          <a:xfrm>
            <a:off x="3348412" y="2265767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07</a:t>
            </a:r>
          </a:p>
        </p:txBody>
      </p:sp>
      <p:sp>
        <p:nvSpPr>
          <p:cNvPr id="244" name="内容章节八"/>
          <p:cNvSpPr txBox="1">
            <a:spLocks noGrp="1"/>
          </p:cNvSpPr>
          <p:nvPr>
            <p:ph type="body" sz="quarter" idx="36" hasCustomPrompt="1"/>
          </p:nvPr>
        </p:nvSpPr>
        <p:spPr>
          <a:xfrm>
            <a:off x="3348411" y="3559695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内容章节八</a:t>
            </a:r>
          </a:p>
        </p:txBody>
      </p:sp>
      <p:sp>
        <p:nvSpPr>
          <p:cNvPr id="245" name="08"/>
          <p:cNvSpPr txBox="1">
            <a:spLocks noGrp="1"/>
          </p:cNvSpPr>
          <p:nvPr>
            <p:ph type="body" sz="quarter" idx="37"/>
          </p:nvPr>
        </p:nvSpPr>
        <p:spPr>
          <a:xfrm>
            <a:off x="3348412" y="3210821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08</a:t>
            </a:r>
          </a:p>
        </p:txBody>
      </p:sp>
      <p:sp>
        <p:nvSpPr>
          <p:cNvPr id="246" name="内容章节九"/>
          <p:cNvSpPr txBox="1">
            <a:spLocks noGrp="1"/>
          </p:cNvSpPr>
          <p:nvPr>
            <p:ph type="body" sz="quarter" idx="38" hasCustomPrompt="1"/>
          </p:nvPr>
        </p:nvSpPr>
        <p:spPr>
          <a:xfrm>
            <a:off x="3348412" y="4504749"/>
            <a:ext cx="1655475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内容章节九</a:t>
            </a:r>
          </a:p>
        </p:txBody>
      </p:sp>
      <p:sp>
        <p:nvSpPr>
          <p:cNvPr id="247" name="09"/>
          <p:cNvSpPr txBox="1">
            <a:spLocks noGrp="1"/>
          </p:cNvSpPr>
          <p:nvPr>
            <p:ph type="body" sz="quarter" idx="39"/>
          </p:nvPr>
        </p:nvSpPr>
        <p:spPr>
          <a:xfrm>
            <a:off x="3348412" y="4155876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09</a:t>
            </a:r>
          </a:p>
        </p:txBody>
      </p:sp>
      <p:sp>
        <p:nvSpPr>
          <p:cNvPr id="248" name="内容章节十"/>
          <p:cNvSpPr txBox="1">
            <a:spLocks noGrp="1"/>
          </p:cNvSpPr>
          <p:nvPr>
            <p:ph type="body" sz="quarter" idx="40" hasCustomPrompt="1"/>
          </p:nvPr>
        </p:nvSpPr>
        <p:spPr>
          <a:xfrm>
            <a:off x="3348412" y="5449803"/>
            <a:ext cx="165557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内容章节十</a:t>
            </a:r>
          </a:p>
        </p:txBody>
      </p:sp>
      <p:sp>
        <p:nvSpPr>
          <p:cNvPr id="249" name="10"/>
          <p:cNvSpPr txBox="1">
            <a:spLocks noGrp="1"/>
          </p:cNvSpPr>
          <p:nvPr>
            <p:ph type="body" sz="quarter" idx="41"/>
          </p:nvPr>
        </p:nvSpPr>
        <p:spPr>
          <a:xfrm>
            <a:off x="3348412" y="5100930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10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9FB067-B3F0-8D45-A6D2-EAE7D84AEB67}"/>
              </a:ext>
            </a:extLst>
          </p:cNvPr>
          <p:cNvCxnSpPr/>
          <p:nvPr userDrawn="1"/>
        </p:nvCxnSpPr>
        <p:spPr>
          <a:xfrm>
            <a:off x="488950" y="1771563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4160B2-CE78-1845-B667-EAA1866F5B32}"/>
              </a:ext>
            </a:extLst>
          </p:cNvPr>
          <p:cNvCxnSpPr/>
          <p:nvPr userDrawn="1"/>
        </p:nvCxnSpPr>
        <p:spPr>
          <a:xfrm>
            <a:off x="3327685" y="1771563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A256AC-5BBB-8F4B-8271-7A008CC41BA4}"/>
              </a:ext>
            </a:extLst>
          </p:cNvPr>
          <p:cNvCxnSpPr/>
          <p:nvPr userDrawn="1"/>
        </p:nvCxnSpPr>
        <p:spPr>
          <a:xfrm>
            <a:off x="488950" y="2726906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A7BAFA-24AD-DD4B-BADD-2CB1725F80C0}"/>
              </a:ext>
            </a:extLst>
          </p:cNvPr>
          <p:cNvCxnSpPr/>
          <p:nvPr userDrawn="1"/>
        </p:nvCxnSpPr>
        <p:spPr>
          <a:xfrm>
            <a:off x="3327685" y="2726906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8CA4B0-526E-6046-BE27-F9FB3531C2FE}"/>
              </a:ext>
            </a:extLst>
          </p:cNvPr>
          <p:cNvCxnSpPr/>
          <p:nvPr userDrawn="1"/>
        </p:nvCxnSpPr>
        <p:spPr>
          <a:xfrm>
            <a:off x="488950" y="3668602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51146-BDFC-F041-87A4-6B4D91C8CB7A}"/>
              </a:ext>
            </a:extLst>
          </p:cNvPr>
          <p:cNvCxnSpPr/>
          <p:nvPr userDrawn="1"/>
        </p:nvCxnSpPr>
        <p:spPr>
          <a:xfrm>
            <a:off x="3327685" y="3668602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4318-3354-A549-A409-15600888EC7E}"/>
              </a:ext>
            </a:extLst>
          </p:cNvPr>
          <p:cNvCxnSpPr/>
          <p:nvPr userDrawn="1"/>
        </p:nvCxnSpPr>
        <p:spPr>
          <a:xfrm>
            <a:off x="488950" y="4617121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3F9217-FFF4-9B4B-905A-259F08BAB88D}"/>
              </a:ext>
            </a:extLst>
          </p:cNvPr>
          <p:cNvCxnSpPr/>
          <p:nvPr userDrawn="1"/>
        </p:nvCxnSpPr>
        <p:spPr>
          <a:xfrm>
            <a:off x="3327685" y="4617121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362BAF-ED64-444A-BD80-46FB4E8EE0F1}"/>
              </a:ext>
            </a:extLst>
          </p:cNvPr>
          <p:cNvCxnSpPr/>
          <p:nvPr userDrawn="1"/>
        </p:nvCxnSpPr>
        <p:spPr>
          <a:xfrm>
            <a:off x="488950" y="5558817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ED7185-ACB3-9D48-82FE-5FB30FA29E4E}"/>
              </a:ext>
            </a:extLst>
          </p:cNvPr>
          <p:cNvCxnSpPr/>
          <p:nvPr userDrawn="1"/>
        </p:nvCxnSpPr>
        <p:spPr>
          <a:xfrm>
            <a:off x="3327685" y="5558817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05257683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3" name="纯文字内容排版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3198624"/>
            <a:ext cx="5460243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纯文字内容排版</a:t>
            </a:r>
          </a:p>
        </p:txBody>
      </p:sp>
      <p:sp>
        <p:nvSpPr>
          <p:cNvPr id="294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2677924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4650"/>
              </a:lnSpc>
              <a:spcBef>
                <a:spcPts val="0"/>
              </a:spcBef>
              <a:buClrTx/>
              <a:buSzTx/>
              <a:buNone/>
              <a:defRPr sz="2000" spc="12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D4FBEE-D138-CC49-8CBB-F4060F088CF3}"/>
              </a:ext>
            </a:extLst>
          </p:cNvPr>
          <p:cNvCxnSpPr>
            <a:cxnSpLocks/>
          </p:cNvCxnSpPr>
          <p:nvPr userDrawn="1"/>
        </p:nvCxnSpPr>
        <p:spPr>
          <a:xfrm>
            <a:off x="488950" y="3154174"/>
            <a:ext cx="2413276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603826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PT文档中所使用的中英文字体，请使用理想品牌字体，正文使用Regular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540079" y="1386120"/>
            <a:ext cx="6667050" cy="4699108"/>
          </a:xfrm>
          <a:prstGeom prst="rect">
            <a:avLst/>
          </a:prstGeom>
        </p:spPr>
        <p:txBody>
          <a:bodyPr anchor="t">
            <a:noAutofit/>
          </a:bodyPr>
          <a:lstStyle>
            <a:lvl2pPr>
              <a:lnSpc>
                <a:spcPct val="150000"/>
              </a:lnSpc>
              <a:defRPr/>
            </a:lvl2pPr>
          </a:lstStyle>
          <a:p>
            <a:pPr marL="0" lvl="1" indent="0">
              <a:buSzTx/>
              <a:buNone/>
            </a:pPr>
            <a:r>
              <a:rPr dirty="0" err="1"/>
              <a:t>PPT文档中所使用的中英文字体，请使用理想品牌字体，正文使用Regular</a:t>
            </a:r>
            <a:r>
              <a:rPr dirty="0"/>
              <a:t>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</a:t>
            </a:r>
            <a:br>
              <a:rPr dirty="0"/>
            </a:br>
            <a:endParaRPr dirty="0"/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</p:txBody>
      </p:sp>
      <p:sp>
        <p:nvSpPr>
          <p:cNvPr id="303" name="主标题 Bold 50pt"/>
          <p:cNvSpPr txBox="1">
            <a:spLocks noGrp="1"/>
          </p:cNvSpPr>
          <p:nvPr>
            <p:ph type="body" sz="quarter" idx="22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83287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图片 1"/>
          <p:cNvSpPr>
            <a:spLocks noGrp="1"/>
          </p:cNvSpPr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12" name="文字与单张图片 Bold 50pt"/>
          <p:cNvSpPr txBox="1">
            <a:spLocks noGrp="1"/>
          </p:cNvSpPr>
          <p:nvPr>
            <p:ph type="body" sz="quarter" idx="22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文字与单张图片 Bold 50pt</a:t>
            </a:r>
          </a:p>
        </p:txBody>
      </p:sp>
      <p:sp>
        <p:nvSpPr>
          <p:cNvPr id="313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3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2pPr>
              <a:defRPr sz="1500" b="0" i="0" u="none" strike="noStrike" cap="none" spc="90" baseline="0" dirty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</a:lstStyle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 dirty="0"/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rPr dirty="0" err="1"/>
              <a:t>可油可电，能源模式更灵活、更便捷</a:t>
            </a:r>
            <a:r>
              <a:rPr dirty="0"/>
              <a:t>：</a:t>
            </a:r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家庭充电桩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公共快充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智能发电系统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对外放电</a:t>
            </a:r>
            <a:endParaRPr dirty="0"/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50681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Image"/>
          <p:cNvSpPr>
            <a:spLocks noGrp="1"/>
          </p:cNvSpPr>
          <p:nvPr>
            <p:ph type="pic" idx="21"/>
          </p:nvPr>
        </p:nvSpPr>
        <p:spPr>
          <a:xfrm>
            <a:off x="3639999" y="-1500094"/>
            <a:ext cx="10981537" cy="73219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2" name="Image"/>
          <p:cNvSpPr>
            <a:spLocks noGrp="1"/>
          </p:cNvSpPr>
          <p:nvPr>
            <p:ph type="pic" idx="22"/>
          </p:nvPr>
        </p:nvSpPr>
        <p:spPr>
          <a:xfrm>
            <a:off x="4342499" y="237121"/>
            <a:ext cx="10387792" cy="692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3" name="Line"/>
          <p:cNvSpPr/>
          <p:nvPr/>
        </p:nvSpPr>
        <p:spPr>
          <a:xfrm>
            <a:off x="6194442" y="3429000"/>
            <a:ext cx="6038578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4" name="文字与两张图片 Bold 50pt"/>
          <p:cNvSpPr txBox="1">
            <a:spLocks noGrp="1"/>
          </p:cNvSpPr>
          <p:nvPr>
            <p:ph type="body" sz="quarter" idx="23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文字与两张图片 Bold 50pt</a:t>
            </a:r>
          </a:p>
        </p:txBody>
      </p:sp>
      <p:sp>
        <p:nvSpPr>
          <p:cNvPr id="325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4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</a:pPr>
            <a:r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/>
          </a:p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可油可电，能源模式更灵活、更便捷：</a:t>
            </a:r>
          </a:p>
          <a:p>
            <a:pPr lvl="1">
              <a:buClr>
                <a:srgbClr val="000000"/>
              </a:buClr>
              <a:tabLst>
                <a:tab pos="1504950" algn="l"/>
              </a:tabLst>
            </a:pPr>
            <a:r>
              <a:t>家庭充电桩</a:t>
            </a:r>
          </a:p>
          <a:p>
            <a:pPr lvl="1">
              <a:buClr>
                <a:srgbClr val="000000"/>
              </a:buClr>
            </a:pPr>
            <a:r>
              <a:t>公共快充</a:t>
            </a:r>
          </a:p>
          <a:p>
            <a:pPr lvl="1">
              <a:buClr>
                <a:srgbClr val="000000"/>
              </a:buClr>
            </a:pPr>
            <a:r>
              <a:t>智能发电系统</a:t>
            </a:r>
          </a:p>
          <a:p>
            <a:pPr lvl="1">
              <a:buClr>
                <a:srgbClr val="000000"/>
              </a:buClr>
            </a:pPr>
            <a:r>
              <a:t>对外放电</a:t>
            </a:r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1095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AFD65-785D-4C4B-84E3-FC4F20B7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23A13-D3AC-4A47-B5E1-BAA8F7AB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026D8E-2C55-45D6-AD63-466ED256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3A7747-BD65-4771-990E-32A87D0D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D6E3B-6683-4D53-88B2-7F1EF493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621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icture 4"/>
          <p:cNvSpPr>
            <a:spLocks noGrp="1"/>
          </p:cNvSpPr>
          <p:nvPr>
            <p:ph type="pic" idx="21"/>
          </p:nvPr>
        </p:nvSpPr>
        <p:spPr>
          <a:xfrm>
            <a:off x="5881581" y="2114440"/>
            <a:ext cx="8408020" cy="5606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4" name="Picture 10"/>
          <p:cNvSpPr>
            <a:spLocks noGrp="1"/>
          </p:cNvSpPr>
          <p:nvPr>
            <p:ph type="pic" idx="22"/>
          </p:nvPr>
        </p:nvSpPr>
        <p:spPr>
          <a:xfrm flipH="1">
            <a:off x="-2987217" y="336028"/>
            <a:ext cx="12825503" cy="85514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5" name="用户的故事 Bold 50pt"/>
          <p:cNvSpPr txBox="1">
            <a:spLocks noGrp="1"/>
          </p:cNvSpPr>
          <p:nvPr>
            <p:ph type="body" sz="quarter" idx="23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用户的故事 Bold 50pt</a:t>
            </a:r>
          </a:p>
        </p:txBody>
      </p:sp>
      <p:sp>
        <p:nvSpPr>
          <p:cNvPr id="336" name="故事一： 来自理想车主 Bold 30pt  第一次出游，带着家人其乐融融，好山好水好风光， 地球之眼于山水间接。背着理想的包，走遍大好河山， 这个梦想希望与家人一起完成。Regular 30pt"/>
          <p:cNvSpPr txBox="1">
            <a:spLocks noGrp="1"/>
          </p:cNvSpPr>
          <p:nvPr>
            <p:ph type="body" sz="quarter" idx="24"/>
          </p:nvPr>
        </p:nvSpPr>
        <p:spPr>
          <a:xfrm>
            <a:off x="512890" y="1382598"/>
            <a:ext cx="5463930" cy="1880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故事一： 来自理想车主 Bold 30pt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第一次出游，带着家人其乐融融，好山好水好风光，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地球之眼于山水间接。背着理想的包，走遍大好河山，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这个梦想希望与家人一起完成。Regular 30pt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6097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38" name="理想汽车最触动我的是品牌为家庭用户打造移动的家，用户以此创造幸福的家。"/>
          <p:cNvSpPr txBox="1">
            <a:spLocks noGrp="1"/>
          </p:cNvSpPr>
          <p:nvPr>
            <p:ph type="body" sz="quarter" idx="25"/>
          </p:nvPr>
        </p:nvSpPr>
        <p:spPr>
          <a:xfrm>
            <a:off x="6111025" y="1382598"/>
            <a:ext cx="5316680" cy="19944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1A4D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理想汽车最触动我的是品牌为家庭用户打造移动的家，用户以此创造幸福的家。</a:t>
            </a:r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117469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能耗  夏天满电的情况下，空调和座椅 通风，纯电模式跑到增程器启动，能跑120km。"/>
          <p:cNvSpPr txBox="1">
            <a:spLocks noGrp="1"/>
          </p:cNvSpPr>
          <p:nvPr>
            <p:ph type="body" sz="quarter" idx="21"/>
          </p:nvPr>
        </p:nvSpPr>
        <p:spPr>
          <a:xfrm>
            <a:off x="8650618" y="1382598"/>
            <a:ext cx="3095607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能耗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夏天满电的情况下，空调和座椅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通风，纯电模式跑到增程器启动，能跑120km。</a:t>
            </a:r>
          </a:p>
        </p:txBody>
      </p:sp>
      <p:sp>
        <p:nvSpPr>
          <p:cNvPr id="347" name="Picture 6"/>
          <p:cNvSpPr>
            <a:spLocks noGrp="1"/>
          </p:cNvSpPr>
          <p:nvPr>
            <p:ph type="pic" idx="22"/>
          </p:nvPr>
        </p:nvSpPr>
        <p:spPr>
          <a:xfrm>
            <a:off x="-3733871" y="968011"/>
            <a:ext cx="11454649" cy="76373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图片 6"/>
          <p:cNvSpPr>
            <a:spLocks noGrp="1"/>
          </p:cNvSpPr>
          <p:nvPr>
            <p:ph type="pic" idx="23"/>
          </p:nvPr>
        </p:nvSpPr>
        <p:spPr>
          <a:xfrm>
            <a:off x="2132295" y="1738542"/>
            <a:ext cx="13184490" cy="8790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9" name="图片 2"/>
          <p:cNvSpPr>
            <a:spLocks noGrp="1"/>
          </p:cNvSpPr>
          <p:nvPr>
            <p:ph type="pic" sz="half" idx="24"/>
          </p:nvPr>
        </p:nvSpPr>
        <p:spPr>
          <a:xfrm>
            <a:off x="3150338" y="2593611"/>
            <a:ext cx="6857142" cy="457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0" name="用户亲身测评 Bold 50pt"/>
          <p:cNvSpPr txBox="1">
            <a:spLocks noGrp="1"/>
          </p:cNvSpPr>
          <p:nvPr>
            <p:ph type="body" sz="quarter" idx="25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用户亲身测评 Bold 50pt</a:t>
            </a:r>
          </a:p>
        </p:txBody>
      </p:sp>
      <p:sp>
        <p:nvSpPr>
          <p:cNvPr id="351" name="操控  方向盘很轻，完全感受不到自己在开2.3吨的大车，高速稳定性也相当出色。"/>
          <p:cNvSpPr txBox="1">
            <a:spLocks noGrp="1"/>
          </p:cNvSpPr>
          <p:nvPr>
            <p:ph type="body" sz="quarter" idx="26"/>
          </p:nvPr>
        </p:nvSpPr>
        <p:spPr>
          <a:xfrm>
            <a:off x="512890" y="1382598"/>
            <a:ext cx="2991592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操控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方向盘很轻，完全感受不到自己在开2.3吨的大车，高速稳定性也相当出色。</a:t>
            </a:r>
          </a:p>
        </p:txBody>
      </p:sp>
      <p:sp>
        <p:nvSpPr>
          <p:cNvPr id="352" name="Line"/>
          <p:cNvSpPr/>
          <p:nvPr/>
        </p:nvSpPr>
        <p:spPr>
          <a:xfrm flipV="1">
            <a:off x="4065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3" name="Line"/>
          <p:cNvSpPr/>
          <p:nvPr/>
        </p:nvSpPr>
        <p:spPr>
          <a:xfrm flipV="1">
            <a:off x="8129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4" name="动力  动力时刻在线，即使设置了舒适模式，在市区和高速后段，加速仍然澎湃。"/>
          <p:cNvSpPr txBox="1">
            <a:spLocks noGrp="1"/>
          </p:cNvSpPr>
          <p:nvPr>
            <p:ph type="body" sz="quarter" idx="27"/>
          </p:nvPr>
        </p:nvSpPr>
        <p:spPr>
          <a:xfrm>
            <a:off x="4612433" y="1382598"/>
            <a:ext cx="2990851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动力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动力时刻在线，即使设置了舒适模式，在市区和高速后段，加速仍然澎湃。</a:t>
            </a:r>
          </a:p>
        </p:txBody>
      </p:sp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456508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icture 6"/>
          <p:cNvSpPr>
            <a:spLocks noGrp="1"/>
          </p:cNvSpPr>
          <p:nvPr>
            <p:ph type="pic" idx="21"/>
          </p:nvPr>
        </p:nvSpPr>
        <p:spPr>
          <a:xfrm flipH="1">
            <a:off x="-1775337" y="2831438"/>
            <a:ext cx="7903284" cy="4440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3" name="图片 6"/>
          <p:cNvSpPr>
            <a:spLocks noGrp="1"/>
          </p:cNvSpPr>
          <p:nvPr>
            <p:ph type="pic" sz="quarter" idx="22"/>
          </p:nvPr>
        </p:nvSpPr>
        <p:spPr>
          <a:xfrm flipH="1">
            <a:off x="8079674" y="4155877"/>
            <a:ext cx="4157463" cy="2771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4" name="图片 2"/>
          <p:cNvSpPr>
            <a:spLocks noGrp="1"/>
          </p:cNvSpPr>
          <p:nvPr>
            <p:ph type="pic" sz="quarter" idx="23"/>
          </p:nvPr>
        </p:nvSpPr>
        <p:spPr>
          <a:xfrm flipH="1">
            <a:off x="3938908" y="3915608"/>
            <a:ext cx="4317763" cy="3794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5" name="以图片展示每个瞬间 Bold 50pt"/>
          <p:cNvSpPr txBox="1">
            <a:spLocks noGrp="1"/>
          </p:cNvSpPr>
          <p:nvPr>
            <p:ph type="body" sz="quarter" idx="24"/>
          </p:nvPr>
        </p:nvSpPr>
        <p:spPr>
          <a:xfrm>
            <a:off x="512890" y="433923"/>
            <a:ext cx="636524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以图片展示每个瞬间 Bold 50pt</a:t>
            </a:r>
          </a:p>
        </p:txBody>
      </p:sp>
      <p:sp>
        <p:nvSpPr>
          <p:cNvPr id="366" name="以图片展示亮点一  此页面主要以图片述说故事为主。"/>
          <p:cNvSpPr txBox="1">
            <a:spLocks noGrp="1"/>
          </p:cNvSpPr>
          <p:nvPr>
            <p:ph type="body" sz="quarter" idx="25"/>
          </p:nvPr>
        </p:nvSpPr>
        <p:spPr>
          <a:xfrm>
            <a:off x="512890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以图片展示亮点一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67" name="Picture 6"/>
          <p:cNvSpPr>
            <a:spLocks noGrp="1"/>
          </p:cNvSpPr>
          <p:nvPr>
            <p:ph type="pic" sz="half" idx="26"/>
          </p:nvPr>
        </p:nvSpPr>
        <p:spPr>
          <a:xfrm flipH="1">
            <a:off x="-720189" y="1458567"/>
            <a:ext cx="5262022" cy="35080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8" name="图片 6"/>
          <p:cNvSpPr>
            <a:spLocks noGrp="1"/>
          </p:cNvSpPr>
          <p:nvPr>
            <p:ph type="pic" idx="27"/>
          </p:nvPr>
        </p:nvSpPr>
        <p:spPr>
          <a:xfrm flipH="1">
            <a:off x="6611986" y="-203135"/>
            <a:ext cx="7922437" cy="52825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9" name="图片 2"/>
          <p:cNvSpPr>
            <a:spLocks noGrp="1"/>
          </p:cNvSpPr>
          <p:nvPr>
            <p:ph type="pic" sz="half" idx="28"/>
          </p:nvPr>
        </p:nvSpPr>
        <p:spPr>
          <a:xfrm>
            <a:off x="3883575" y="2079490"/>
            <a:ext cx="4958028" cy="37185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4067175" y="2392475"/>
            <a:ext cx="0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1" name="Line"/>
          <p:cNvSpPr/>
          <p:nvPr/>
        </p:nvSpPr>
        <p:spPr>
          <a:xfrm flipV="1">
            <a:off x="8126464" y="2392475"/>
            <a:ext cx="1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2" name="Line"/>
          <p:cNvSpPr/>
          <p:nvPr/>
        </p:nvSpPr>
        <p:spPr>
          <a:xfrm>
            <a:off x="-41019" y="4762407"/>
            <a:ext cx="1227403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3" name="以图片展示亮点三  此页面主要以图片述说故事为主。"/>
          <p:cNvSpPr txBox="1">
            <a:spLocks noGrp="1"/>
          </p:cNvSpPr>
          <p:nvPr>
            <p:ph type="body" sz="quarter" idx="29"/>
          </p:nvPr>
        </p:nvSpPr>
        <p:spPr>
          <a:xfrm>
            <a:off x="8650562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以图片展示亮点三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4" name="以图片展示亮点二  此页面主要以图片述说故事为主。"/>
          <p:cNvSpPr txBox="1">
            <a:spLocks noGrp="1"/>
          </p:cNvSpPr>
          <p:nvPr>
            <p:ph type="body" sz="quarter" idx="30"/>
          </p:nvPr>
        </p:nvSpPr>
        <p:spPr>
          <a:xfrm>
            <a:off x="4622584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以图片展示亮点二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06996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Table"/>
          <p:cNvGraphicFramePr/>
          <p:nvPr/>
        </p:nvGraphicFramePr>
        <p:xfrm>
          <a:off x="537223" y="2191361"/>
          <a:ext cx="11117553" cy="3599750"/>
        </p:xfrm>
        <a:graphic>
          <a:graphicData uri="http://schemas.openxmlformats.org/drawingml/2006/table">
            <a:tbl>
              <a:tblPr firstRow="1" bandRow="1"/>
              <a:tblGrid>
                <a:gridCol w="185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sz="2250" b="0" spc="135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endParaRPr sz="110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特点五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" name="文字型表格 Bold 50pt"/>
          <p:cNvSpPr txBox="1">
            <a:spLocks noGrp="1"/>
          </p:cNvSpPr>
          <p:nvPr>
            <p:ph type="body" sz="quarter" idx="21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文字型表格 Bold 50pt</a:t>
            </a:r>
          </a:p>
        </p:txBody>
      </p:sp>
      <p:sp>
        <p:nvSpPr>
          <p:cNvPr id="384" name="副标题，图表型文字用以罗列每个单项的具体信息。 Bold 30pt"/>
          <p:cNvSpPr txBox="1">
            <a:spLocks noGrp="1"/>
          </p:cNvSpPr>
          <p:nvPr>
            <p:ph type="body" sz="quarter" idx="22"/>
          </p:nvPr>
        </p:nvSpPr>
        <p:spPr>
          <a:xfrm>
            <a:off x="500190" y="1382598"/>
            <a:ext cx="7376291" cy="616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副标题，图表型文字用以罗列每个单项的具体信息。 Bold 30pt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68098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r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2021年9月交付总计"/>
          <p:cNvSpPr txBox="1">
            <a:spLocks noGrp="1"/>
          </p:cNvSpPr>
          <p:nvPr>
            <p:ph type="body" sz="quarter" idx="21"/>
          </p:nvPr>
        </p:nvSpPr>
        <p:spPr>
          <a:xfrm>
            <a:off x="8814241" y="2789618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2021年9月交付总计</a:t>
            </a:r>
          </a:p>
        </p:txBody>
      </p:sp>
      <p:sp>
        <p:nvSpPr>
          <p:cNvPr id="393" name="12,094 辆"/>
          <p:cNvSpPr txBox="1">
            <a:spLocks noGrp="1"/>
          </p:cNvSpPr>
          <p:nvPr>
            <p:ph type="body" sz="quarter" idx="22"/>
          </p:nvPr>
        </p:nvSpPr>
        <p:spPr>
          <a:xfrm>
            <a:off x="8814241" y="1956318"/>
            <a:ext cx="2701447" cy="6151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12,094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4" name="2021年累积交付总计"/>
          <p:cNvSpPr txBox="1">
            <a:spLocks noGrp="1"/>
          </p:cNvSpPr>
          <p:nvPr>
            <p:ph type="body" sz="quarter" idx="23"/>
          </p:nvPr>
        </p:nvSpPr>
        <p:spPr>
          <a:xfrm>
            <a:off x="8814241" y="4457607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2021年累积交付总计</a:t>
            </a:r>
          </a:p>
        </p:txBody>
      </p:sp>
      <p:sp>
        <p:nvSpPr>
          <p:cNvPr id="395" name="60,270 辆"/>
          <p:cNvSpPr txBox="1">
            <a:spLocks noGrp="1"/>
          </p:cNvSpPr>
          <p:nvPr>
            <p:ph type="body" sz="quarter" idx="24"/>
          </p:nvPr>
        </p:nvSpPr>
        <p:spPr>
          <a:xfrm>
            <a:off x="8814241" y="3620018"/>
            <a:ext cx="2701447" cy="6151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60,270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6" name="柱状图型数据"/>
          <p:cNvSpPr txBox="1">
            <a:spLocks noGrp="1"/>
          </p:cNvSpPr>
          <p:nvPr>
            <p:ph type="body" sz="quarter" idx="25"/>
          </p:nvPr>
        </p:nvSpPr>
        <p:spPr>
          <a:xfrm>
            <a:off x="50197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柱状图型数据</a:t>
            </a:r>
          </a:p>
        </p:txBody>
      </p:sp>
      <p:sp>
        <p:nvSpPr>
          <p:cNvPr id="397" name="Line"/>
          <p:cNvSpPr/>
          <p:nvPr/>
        </p:nvSpPr>
        <p:spPr>
          <a:xfrm>
            <a:off x="8814241" y="2680529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98" name="Line"/>
          <p:cNvSpPr/>
          <p:nvPr/>
        </p:nvSpPr>
        <p:spPr>
          <a:xfrm>
            <a:off x="8814241" y="4348517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graphicFrame>
        <p:nvGraphicFramePr>
          <p:cNvPr id="399" name="2D Column Chart"/>
          <p:cNvGraphicFramePr/>
          <p:nvPr>
            <p:extLst>
              <p:ext uri="{D42A27DB-BD31-4B8C-83A1-F6EECF244321}">
                <p14:modId xmlns:p14="http://schemas.microsoft.com/office/powerpoint/2010/main" val="1578419391"/>
              </p:ext>
            </p:extLst>
          </p:nvPr>
        </p:nvGraphicFramePr>
        <p:xfrm>
          <a:off x="145929" y="1621599"/>
          <a:ext cx="7798201" cy="437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3" name="理想ONE 2021年交付量统计表（辆）"/>
          <p:cNvSpPr txBox="1">
            <a:spLocks noGrp="1"/>
          </p:cNvSpPr>
          <p:nvPr>
            <p:ph type="body" sz="quarter" idx="26"/>
          </p:nvPr>
        </p:nvSpPr>
        <p:spPr>
          <a:xfrm>
            <a:off x="510232" y="1383318"/>
            <a:ext cx="3538838" cy="615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理想ONE</a:t>
            </a:r>
            <a:br/>
            <a:r>
              <a:t>2021年交付量统计表（辆）</a:t>
            </a:r>
          </a:p>
        </p:txBody>
      </p:sp>
      <p:sp>
        <p:nvSpPr>
          <p:cNvPr id="4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663BC6-5050-C442-9B98-638EA48550D5}"/>
              </a:ext>
            </a:extLst>
          </p:cNvPr>
          <p:cNvCxnSpPr/>
          <p:nvPr userDrawn="1"/>
        </p:nvCxnSpPr>
        <p:spPr>
          <a:xfrm>
            <a:off x="732153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B9D69-C7AA-FB47-9025-072B47782AC1}"/>
              </a:ext>
            </a:extLst>
          </p:cNvPr>
          <p:cNvCxnSpPr/>
          <p:nvPr userDrawn="1"/>
        </p:nvCxnSpPr>
        <p:spPr>
          <a:xfrm>
            <a:off x="670792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6663C5-5265-4542-B84F-500F319DC3DC}"/>
              </a:ext>
            </a:extLst>
          </p:cNvPr>
          <p:cNvCxnSpPr/>
          <p:nvPr userDrawn="1"/>
        </p:nvCxnSpPr>
        <p:spPr>
          <a:xfrm>
            <a:off x="609191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677FB-B4A6-8F4C-A867-6F97D2640AF0}"/>
              </a:ext>
            </a:extLst>
          </p:cNvPr>
          <p:cNvCxnSpPr/>
          <p:nvPr userDrawn="1"/>
        </p:nvCxnSpPr>
        <p:spPr>
          <a:xfrm>
            <a:off x="547589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F3AE2D-A40C-3145-9F18-F74ADF1EA51C}"/>
              </a:ext>
            </a:extLst>
          </p:cNvPr>
          <p:cNvCxnSpPr/>
          <p:nvPr userDrawn="1"/>
        </p:nvCxnSpPr>
        <p:spPr>
          <a:xfrm>
            <a:off x="4864690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B5BF9B-2B0C-A642-8A5C-6D9CC95955FF}"/>
              </a:ext>
            </a:extLst>
          </p:cNvPr>
          <p:cNvCxnSpPr/>
          <p:nvPr userDrawn="1"/>
        </p:nvCxnSpPr>
        <p:spPr>
          <a:xfrm>
            <a:off x="424867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11EC92-09C2-3A4F-8A75-0444F513D5D3}"/>
              </a:ext>
            </a:extLst>
          </p:cNvPr>
          <p:cNvCxnSpPr/>
          <p:nvPr userDrawn="1"/>
        </p:nvCxnSpPr>
        <p:spPr>
          <a:xfrm>
            <a:off x="363506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B67198-B449-D04B-AD4E-5CACEE98B90C}"/>
              </a:ext>
            </a:extLst>
          </p:cNvPr>
          <p:cNvCxnSpPr/>
          <p:nvPr userDrawn="1"/>
        </p:nvCxnSpPr>
        <p:spPr>
          <a:xfrm>
            <a:off x="302145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AD1F58-0897-9948-8555-E313F4FDE56C}"/>
              </a:ext>
            </a:extLst>
          </p:cNvPr>
          <p:cNvCxnSpPr/>
          <p:nvPr userDrawn="1"/>
        </p:nvCxnSpPr>
        <p:spPr>
          <a:xfrm>
            <a:off x="240543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DCBE82-2011-FF42-A43F-0B15903B8BE8}"/>
              </a:ext>
            </a:extLst>
          </p:cNvPr>
          <p:cNvCxnSpPr/>
          <p:nvPr userDrawn="1"/>
        </p:nvCxnSpPr>
        <p:spPr>
          <a:xfrm>
            <a:off x="179182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7E36F0-6C0D-FA49-8155-AF479E973791}"/>
              </a:ext>
            </a:extLst>
          </p:cNvPr>
          <p:cNvCxnSpPr/>
          <p:nvPr userDrawn="1"/>
        </p:nvCxnSpPr>
        <p:spPr>
          <a:xfrm>
            <a:off x="117821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28057C-6590-4341-AA7B-B28F62411B2F}"/>
              </a:ext>
            </a:extLst>
          </p:cNvPr>
          <p:cNvCxnSpPr/>
          <p:nvPr userDrawn="1"/>
        </p:nvCxnSpPr>
        <p:spPr>
          <a:xfrm>
            <a:off x="56460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2240772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2D Donut Chart"/>
          <p:cNvGraphicFramePr/>
          <p:nvPr/>
        </p:nvGraphicFramePr>
        <p:xfrm>
          <a:off x="5830970" y="1712016"/>
          <a:ext cx="5079076" cy="428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2" name="这是一段用以介绍饼状图的简短文字。这是一段 用以介绍饼状图的简短文字。 PPT文档中使用的 中英文字体，请使用理想品牌字体。 Regular 30pt…"/>
          <p:cNvSpPr txBox="1">
            <a:spLocks noGrp="1"/>
          </p:cNvSpPr>
          <p:nvPr>
            <p:ph type="body" sz="half" idx="21"/>
          </p:nvPr>
        </p:nvSpPr>
        <p:spPr>
          <a:xfrm>
            <a:off x="493840" y="1382598"/>
            <a:ext cx="4542757" cy="4092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/>
            </a:lvl1pPr>
          </a:lstStyle>
          <a:p>
            <a:pPr marL="0" indent="0">
              <a:buClrTx/>
              <a:buSzTx/>
              <a:buNone/>
            </a:pPr>
            <a:r>
              <a:t>这是一段用以介绍饼状图的简短文字。这是一段</a:t>
            </a:r>
            <a:br/>
            <a:r>
              <a:t>用以介绍饼状图的简短文字。 PPT文档中使用的</a:t>
            </a:r>
            <a:br/>
            <a:r>
              <a:t>中英文字体，请使用理想品牌字体。</a:t>
            </a:r>
            <a:br/>
            <a:r>
              <a:t>Regular 30pt</a:t>
            </a:r>
            <a:br/>
            <a:endParaRPr/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 </a:t>
            </a:r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</a:t>
            </a:r>
          </a:p>
        </p:txBody>
      </p:sp>
      <p:sp>
        <p:nvSpPr>
          <p:cNvPr id="423" name="49%"/>
          <p:cNvSpPr txBox="1"/>
          <p:nvPr/>
        </p:nvSpPr>
        <p:spPr>
          <a:xfrm>
            <a:off x="7458094" y="3153988"/>
            <a:ext cx="1667164" cy="54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lnSpc>
                <a:spcPct val="80000"/>
              </a:lnSpc>
              <a:defRPr sz="7000" spc="419">
                <a:solidFill>
                  <a:srgbClr val="1A4D48"/>
                </a:solidFill>
              </a:defRPr>
            </a:lvl1pPr>
          </a:lstStyle>
          <a:p>
            <a:r>
              <a:rPr sz="3500"/>
              <a:t>49%</a:t>
            </a:r>
          </a:p>
        </p:txBody>
      </p:sp>
      <p:sp>
        <p:nvSpPr>
          <p:cNvPr id="424" name="市占率"/>
          <p:cNvSpPr txBox="1"/>
          <p:nvPr/>
        </p:nvSpPr>
        <p:spPr>
          <a:xfrm>
            <a:off x="7810760" y="3726354"/>
            <a:ext cx="898333" cy="24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3000" spc="180">
                <a:solidFill>
                  <a:srgbClr val="1A4D48"/>
                </a:solidFill>
              </a:defRPr>
            </a:lvl1pPr>
          </a:lstStyle>
          <a:p>
            <a:r>
              <a:rPr sz="1500"/>
              <a:t>市占率</a:t>
            </a:r>
          </a:p>
        </p:txBody>
      </p:sp>
      <p:sp>
        <p:nvSpPr>
          <p:cNvPr id="425" name="饼状图型数据"/>
          <p:cNvSpPr txBox="1">
            <a:spLocks noGrp="1"/>
          </p:cNvSpPr>
          <p:nvPr>
            <p:ph type="body" sz="quarter" idx="22"/>
          </p:nvPr>
        </p:nvSpPr>
        <p:spPr>
          <a:xfrm>
            <a:off x="50832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饼状图型数据</a:t>
            </a:r>
          </a:p>
        </p:txBody>
      </p:sp>
      <p:sp>
        <p:nvSpPr>
          <p:cNvPr id="426" name="饼状图表一"/>
          <p:cNvSpPr txBox="1">
            <a:spLocks noGrp="1"/>
          </p:cNvSpPr>
          <p:nvPr>
            <p:ph type="body" sz="quarter" idx="23"/>
          </p:nvPr>
        </p:nvSpPr>
        <p:spPr>
          <a:xfrm>
            <a:off x="6194568" y="1386926"/>
            <a:ext cx="3538838" cy="391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饼状图表一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8918409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4" name="谢谢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dirty="0" err="1"/>
              <a:t>谢谢</a:t>
            </a:r>
            <a:r>
              <a:rPr lang="en-US" altLang="zh-CN" dirty="0"/>
              <a:t>!</a:t>
            </a:r>
            <a:endParaRPr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FE749FB-6DC2-96F6-E234-499AF85FB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802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05BD4-1A61-4588-A82A-5AF85FBD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F8A60-48E3-4D05-94F6-AF84030C3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083E11-1F34-488A-9CC6-5E88EC20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96FFC-A9EB-482C-8CB3-B05E59AA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8611D-2263-4BDF-92B1-37A2736C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3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3B3BF-715F-4B5B-A846-33A492E1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47E8C-1684-4286-9750-6CF9CC3F0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FDA824-5E7F-4E6E-A052-C3F70C3C2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B90BE-9C17-47C0-834A-BA59D6BD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0010A-9976-4DC6-BF25-B9DB2A7C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F6FA9-B060-4E92-8F09-F0E8BE43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7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E4C8C2-5503-49E5-94F4-89C86D74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3C2CC-E941-4EC8-94DD-F894F2AE0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5C279-9957-44EF-8A1A-CF3F4A6EB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7DBF3D-2177-4679-B2F9-173BD324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2648F4-1E19-4F51-9A5C-86B6FDDAB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19BD7-F86B-4529-8E1F-60C33B17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9DCE21-7E7F-4144-9660-558065B5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EE83F-F135-4643-AD33-72336453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5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4421B-45CD-454B-9DD5-E446C160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4803C-0D29-4F7C-9BA3-CAFCA34F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726C98-2ADD-45FA-9DEE-69867B91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68BB85-FA7F-4D09-86EF-5B9407F6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8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45CF40-2DD2-4562-91D2-BE9D497B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8665D4-24A1-4B4F-BC90-E51129ED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A52340-1310-42FB-AC78-59FEDD3D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2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0F22C-1205-4174-AEE3-DD6220E3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BFB59-144C-4C5B-AA21-CB190133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736664-2FC6-4C92-9218-4342D9550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B37022-BA81-44D5-A255-2714ABBB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588CD-528F-46BD-BFA6-6126DBAB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4FBFF-C871-4271-8BA7-F27629F1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5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D9EA7-A95C-4B09-89C2-ABACEDA8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C28EE3-AB5B-466D-88C9-CE99350F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E38E96-4335-4543-8AF2-478F9518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F8AD8-CECB-413F-A31D-C67BA584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53EA5-786B-471E-B19A-916A7878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E9372A-8813-4B96-9ADF-283A5E8F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3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2C343-C828-46FC-B73F-89ABE06E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A8756-8284-4860-9628-2A412A64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15E50-49A6-4A8D-9A47-35BEEE86E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491EB-D518-4202-BCDC-BE0F89F7290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2771D-C873-40B6-B8E5-BEAAB84A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45918-A43F-429C-A5AA-F5CF2D93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8DBBD-AB29-41D4-9BFC-6CDD32102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311728"/>
            <a:ext cx="274114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292100">
              <a:lnSpc>
                <a:spcPct val="100000"/>
              </a:lnSpc>
              <a:defRPr sz="900" spc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7974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1pPr>
      <a:lvl2pPr marL="0" marR="0" indent="228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2pPr>
      <a:lvl3pPr marL="0" marR="0" indent="457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3pPr>
      <a:lvl4pPr marL="0" marR="0" indent="685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4pPr>
      <a:lvl5pPr marL="0" marR="0" indent="9144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5pPr>
      <a:lvl6pPr marL="0" marR="0" indent="11430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6pPr>
      <a:lvl7pPr marL="0" marR="0" indent="1371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7pPr>
      <a:lvl8pPr marL="0" marR="0" indent="1600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8pPr>
      <a:lvl9pPr marL="0" marR="0" indent="1828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9pPr>
    </p:titleStyle>
    <p:bodyStyle>
      <a:lvl1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1pPr>
      <a:lvl2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00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2pPr>
      <a:lvl3pPr marL="800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3pPr>
      <a:lvl4pPr marL="1104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4pPr>
      <a:lvl5pPr marL="14097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5pPr>
      <a:lvl6pPr marL="17145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6pPr>
      <a:lvl7pPr marL="20193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7pPr>
      <a:lvl8pPr marL="2324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8pPr>
      <a:lvl9pPr marL="2628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内容章节一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内容章节一</a:t>
            </a:r>
            <a:endParaRPr dirty="0"/>
          </a:p>
        </p:txBody>
      </p:sp>
      <p:sp>
        <p:nvSpPr>
          <p:cNvPr id="479" name="01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01</a:t>
            </a:r>
          </a:p>
        </p:txBody>
      </p:sp>
      <p:sp>
        <p:nvSpPr>
          <p:cNvPr id="480" name="目录 50pt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目录</a:t>
            </a:r>
            <a:endParaRPr dirty="0"/>
          </a:p>
        </p:txBody>
      </p:sp>
      <p:sp>
        <p:nvSpPr>
          <p:cNvPr id="481" name="内容章节二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内容章节二</a:t>
            </a:r>
          </a:p>
        </p:txBody>
      </p:sp>
      <p:sp>
        <p:nvSpPr>
          <p:cNvPr id="482" name="02"/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02</a:t>
            </a:r>
          </a:p>
        </p:txBody>
      </p:sp>
      <p:sp>
        <p:nvSpPr>
          <p:cNvPr id="483" name="内容章节三"/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内容章节三</a:t>
            </a:r>
          </a:p>
        </p:txBody>
      </p:sp>
      <p:sp>
        <p:nvSpPr>
          <p:cNvPr id="484" name="03"/>
          <p:cNvSpPr txBox="1">
            <a:spLocks noGrp="1"/>
          </p:cNvSpPr>
          <p:nvPr>
            <p:ph type="body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03</a:t>
            </a:r>
          </a:p>
        </p:txBody>
      </p:sp>
      <p:sp>
        <p:nvSpPr>
          <p:cNvPr id="485" name="内容章节四"/>
          <p:cNvSpPr txBox="1"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内容章节四</a:t>
            </a:r>
          </a:p>
        </p:txBody>
      </p:sp>
      <p:sp>
        <p:nvSpPr>
          <p:cNvPr id="486" name="04"/>
          <p:cNvSpPr txBox="1">
            <a:spLocks noGrp="1"/>
          </p:cNvSpPr>
          <p:nvPr>
            <p:ph type="body" idx="2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04</a:t>
            </a:r>
          </a:p>
        </p:txBody>
      </p:sp>
      <p:sp>
        <p:nvSpPr>
          <p:cNvPr id="487" name="内容章节五"/>
          <p:cNvSpPr txBox="1">
            <a:spLocks noGrp="1"/>
          </p:cNvSpPr>
          <p:nvPr>
            <p:ph type="body" idx="3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内容章节五</a:t>
            </a:r>
          </a:p>
        </p:txBody>
      </p:sp>
      <p:sp>
        <p:nvSpPr>
          <p:cNvPr id="488" name="05"/>
          <p:cNvSpPr txBox="1">
            <a:spLocks noGrp="1"/>
          </p:cNvSpPr>
          <p:nvPr>
            <p:ph type="body" idx="3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05</a:t>
            </a:r>
          </a:p>
        </p:txBody>
      </p:sp>
      <p:sp>
        <p:nvSpPr>
          <p:cNvPr id="494" name="内容章节六"/>
          <p:cNvSpPr txBox="1">
            <a:spLocks noGrp="1"/>
          </p:cNvSpPr>
          <p:nvPr>
            <p:ph type="body" idx="3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内容章节六</a:t>
            </a:r>
            <a:endParaRPr dirty="0"/>
          </a:p>
        </p:txBody>
      </p:sp>
      <p:sp>
        <p:nvSpPr>
          <p:cNvPr id="495" name="06"/>
          <p:cNvSpPr txBox="1">
            <a:spLocks noGrp="1"/>
          </p:cNvSpPr>
          <p:nvPr>
            <p:ph type="body" idx="3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06</a:t>
            </a:r>
          </a:p>
        </p:txBody>
      </p:sp>
      <p:sp>
        <p:nvSpPr>
          <p:cNvPr id="496" name="内容章节七"/>
          <p:cNvSpPr txBox="1">
            <a:spLocks noGrp="1"/>
          </p:cNvSpPr>
          <p:nvPr>
            <p:ph type="body" idx="3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内容章节七</a:t>
            </a:r>
            <a:endParaRPr dirty="0"/>
          </a:p>
        </p:txBody>
      </p:sp>
      <p:sp>
        <p:nvSpPr>
          <p:cNvPr id="497" name="07"/>
          <p:cNvSpPr txBox="1">
            <a:spLocks noGrp="1"/>
          </p:cNvSpPr>
          <p:nvPr>
            <p:ph type="body" idx="3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07</a:t>
            </a:r>
          </a:p>
        </p:txBody>
      </p:sp>
      <p:sp>
        <p:nvSpPr>
          <p:cNvPr id="498" name="内容章节八"/>
          <p:cNvSpPr txBox="1">
            <a:spLocks noGrp="1"/>
          </p:cNvSpPr>
          <p:nvPr>
            <p:ph type="body" idx="36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内容章节八</a:t>
            </a:r>
          </a:p>
        </p:txBody>
      </p:sp>
      <p:sp>
        <p:nvSpPr>
          <p:cNvPr id="499" name="08"/>
          <p:cNvSpPr txBox="1">
            <a:spLocks noGrp="1"/>
          </p:cNvSpPr>
          <p:nvPr>
            <p:ph type="body" idx="37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08</a:t>
            </a:r>
          </a:p>
        </p:txBody>
      </p:sp>
      <p:sp>
        <p:nvSpPr>
          <p:cNvPr id="500" name="内容章节九"/>
          <p:cNvSpPr txBox="1">
            <a:spLocks noGrp="1"/>
          </p:cNvSpPr>
          <p:nvPr>
            <p:ph type="body" idx="38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内容章节九</a:t>
            </a:r>
          </a:p>
        </p:txBody>
      </p:sp>
      <p:sp>
        <p:nvSpPr>
          <p:cNvPr id="501" name="09"/>
          <p:cNvSpPr txBox="1">
            <a:spLocks noGrp="1"/>
          </p:cNvSpPr>
          <p:nvPr>
            <p:ph type="body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t>09</a:t>
            </a:r>
          </a:p>
        </p:txBody>
      </p:sp>
      <p:sp>
        <p:nvSpPr>
          <p:cNvPr id="502" name="内容章节十"/>
          <p:cNvSpPr txBox="1">
            <a:spLocks noGrp="1"/>
          </p:cNvSpPr>
          <p:nvPr>
            <p:ph type="body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内容章节十</a:t>
            </a:r>
          </a:p>
        </p:txBody>
      </p:sp>
      <p:sp>
        <p:nvSpPr>
          <p:cNvPr id="503" name="10"/>
          <p:cNvSpPr txBox="1">
            <a:spLocks noGrp="1"/>
          </p:cNvSpPr>
          <p:nvPr>
            <p:ph type="body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10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C98FD67-DD3B-9026-E14E-6D41DA761E65}"/>
              </a:ext>
            </a:extLst>
          </p:cNvPr>
          <p:cNvSpPr txBox="1">
            <a:spLocks/>
          </p:cNvSpPr>
          <p:nvPr/>
        </p:nvSpPr>
        <p:spPr>
          <a:xfrm>
            <a:off x="11531864" y="6311728"/>
            <a:ext cx="12022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1pPr>
            <a:lvl2pPr marL="0" marR="0" indent="457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  <a:lvl3pPr marL="0" marR="0" indent="914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3pPr>
            <a:lvl4pPr marL="0" marR="0" indent="1371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4pPr>
            <a:lvl5pPr marL="0" marR="0" indent="18288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5pPr>
            <a:lvl6pPr marL="0" marR="0" indent="22860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6pPr>
            <a:lvl7pPr marL="0" marR="0" indent="2743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7pPr>
            <a:lvl8pPr marL="0" marR="0" indent="3200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8pPr>
            <a:lvl9pPr marL="0" marR="0" indent="3657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9pPr>
          </a:lstStyle>
          <a:p>
            <a:pPr defTabSz="292100"/>
            <a:fld id="{86CB4B4D-7CA3-9044-876B-883B54F8677D}" type="slidenum">
              <a:rPr lang="en-US" altLang="zh-CN" sz="900" kern="0">
                <a:latin typeface="LiciumFont 2022 Normal"/>
                <a:ea typeface="LiciumFont 2022 Normal"/>
                <a:cs typeface="LiciumFont 2022 Normal"/>
              </a:rPr>
              <a:pPr defTabSz="292100"/>
              <a:t>1</a:t>
            </a:fld>
            <a:endParaRPr lang="zh-CN" altLang="en-US" sz="900" kern="0" dirty="0">
              <a:latin typeface="LiciumFont 2022 Normal"/>
              <a:ea typeface="LiciumFont 2022 Normal"/>
              <a:cs typeface="LiciumFont 2022 Norm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iciumFont 2022 Normal"/>
        <a:ea typeface="LiciumFont 2022 Normal"/>
        <a:cs typeface="LiciumFont 2022 Normal"/>
      </a:majorFont>
      <a:minorFont>
        <a:latin typeface="LiciumFont 2022 Bold"/>
        <a:ea typeface="LiciumFont 2022 Bold"/>
        <a:cs typeface="LiciumFont 2022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LiciumFont 2022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30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iciumFont 2022 Norm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LiciumFont 2022 Bold</vt:lpstr>
      <vt:lpstr>LiciumFont 2022 Normal</vt:lpstr>
      <vt:lpstr>等线</vt:lpstr>
      <vt:lpstr>等线 Light</vt:lpstr>
      <vt:lpstr>Arial</vt:lpstr>
      <vt:lpstr>Office 主题​​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1</cp:revision>
  <dcterms:created xsi:type="dcterms:W3CDTF">2025-07-29T03:09:54Z</dcterms:created>
  <dcterms:modified xsi:type="dcterms:W3CDTF">2025-07-29T03:11:26Z</dcterms:modified>
</cp:coreProperties>
</file>