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{项目标题}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{副标题}</a:t>
            </a:r>
          </a:p>
          <a:p>
            <a:r>
              <a:t>{日期}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{章节标题1}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主要内容：</a:t>
            </a:r>
          </a:p>
          <a:p>
            <a:r>
              <a:t>• {要点1}</a:t>
            </a:r>
          </a:p>
          <a:p>
            <a:r>
              <a:t>• {要点2}</a:t>
            </a:r>
          </a:p>
          <a:p>
            <a:r>
              <a:t>• {要点3}</a:t>
            </a:r>
          </a:p>
          <a:p/>
          <a:p>
            <a:r>
              <a:t>详细描述：</a:t>
            </a:r>
          </a:p>
          <a:p>
            <a:r>
              <a:t>{详细内容1}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{章节标题2}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核心观点：</a:t>
            </a:r>
          </a:p>
          <a:p>
            <a:r>
              <a:t>{核心观点}</a:t>
            </a:r>
          </a:p>
          <a:p/>
          <a:p>
            <a:r>
              <a:t>支撑论据：</a:t>
            </a:r>
          </a:p>
          <a:p>
            <a:r>
              <a:t>• {论据1}</a:t>
            </a:r>
          </a:p>
          <a:p>
            <a:r>
              <a:t>• {论据2}</a:t>
            </a:r>
          </a:p>
          <a:p/>
          <a:p>
            <a:r>
              <a:t>{详细内容2}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{结论标题}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{总结内容}</a:t>
            </a:r>
          </a:p>
          <a:p/>
          <a:p>
            <a:r>
              <a:t>关键收获：</a:t>
            </a:r>
          </a:p>
          <a:p>
            <a:r>
              <a:t>• {收获1}</a:t>
            </a:r>
          </a:p>
          <a:p>
            <a:r>
              <a:t>• {收获2}</a:t>
            </a:r>
          </a:p>
          <a:p>
            <a:r>
              <a:t>• {收获3}</a:t>
            </a:r>
          </a:p>
          <a:p/>
          <a:p>
            <a:r>
              <a:t>{结语}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