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11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369750205874279E-3"/>
          <c:y val="6.8149717514124297E-2"/>
          <c:w val="0.98572604995882518"/>
          <c:h val="0.8637005649717514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6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dirty="0"/>
                      <a:t>{number_19}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DC62-4AE2-BA19-9191F42B4D67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srgbClr val="F2F2F2">
                            <a:lumMod val="10000"/>
                          </a:srgbClr>
                        </a:solidFill>
                      </a:rPr>
                      <a:t>{number_20}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DC62-4AE2-BA19-9191F42B4D67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srgbClr val="F2F2F2">
                            <a:lumMod val="10000"/>
                          </a:srgbClr>
                        </a:solidFill>
                      </a:rPr>
                      <a:t>{number_21}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DC62-4AE2-BA19-9191F42B4D67}"/>
                </c:ext>
              </c:extLst>
            </c:dLbl>
            <c:dLbl>
              <c:idx val="3"/>
              <c:layout>
                <c:manualLayout>
                  <c:x val="0"/>
                  <c:y val="-3.5310734463276836E-4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srgbClr val="F2F2F2">
                            <a:lumMod val="10000"/>
                          </a:srgbClr>
                        </a:solidFill>
                      </a:rPr>
                      <a:t>{number_22}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DC62-4AE2-BA19-9191F42B4D67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srgbClr val="F2F2F2">
                            <a:lumMod val="10000"/>
                          </a:srgbClr>
                        </a:solidFill>
                      </a:rPr>
                      <a:t>{number_23}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DC62-4AE2-BA19-9191F42B4D67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srgbClr val="F2F2F2">
                            <a:lumMod val="10000"/>
                          </a:srgbClr>
                        </a:solidFill>
                      </a:rPr>
                      <a:t>{number_24}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DC62-4AE2-BA19-9191F42B4D67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srgbClr val="F2F2F2">
                            <a:lumMod val="10000"/>
                          </a:srgbClr>
                        </a:solidFill>
                      </a:rPr>
                      <a:t>{number_25}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DC62-4AE2-BA19-9191F42B4D67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srgbClr val="F2F2F2">
                            <a:lumMod val="10000"/>
                          </a:srgbClr>
                        </a:solidFill>
                      </a:rPr>
                      <a:t>{number_26}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DC62-4AE2-BA19-9191F42B4D67}"/>
                </c:ext>
              </c:extLst>
            </c:dLbl>
            <c:dLbl>
              <c:idx val="8"/>
              <c:layout>
                <c:manualLayout>
                  <c:x val="0"/>
                  <c:y val="-2.8248587570622505E-3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srgbClr val="F2F2F2">
                            <a:lumMod val="10000"/>
                          </a:srgbClr>
                        </a:solidFill>
                      </a:rPr>
                      <a:t>{number_27}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DC62-4AE2-BA19-9191F42B4D6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Sheet1!$A$1:$I$1</c:f>
              <c:numCache>
                <c:formatCode>#,##0.0;"-"#,##0.0</c:formatCode>
                <c:ptCount val="9"/>
                <c:pt idx="0">
                  <c:v>8</c:v>
                </c:pt>
                <c:pt idx="1">
                  <c:v>8.2149999999999999</c:v>
                </c:pt>
                <c:pt idx="2">
                  <c:v>10.88</c:v>
                </c:pt>
                <c:pt idx="3">
                  <c:v>16.701000000000001</c:v>
                </c:pt>
                <c:pt idx="4">
                  <c:v>13.846000000000002</c:v>
                </c:pt>
                <c:pt idx="5">
                  <c:v>25.056000000000001</c:v>
                </c:pt>
                <c:pt idx="6">
                  <c:v>25.706999999999997</c:v>
                </c:pt>
                <c:pt idx="7">
                  <c:v>29.447466666666699</c:v>
                </c:pt>
                <c:pt idx="8">
                  <c:v>33.079838095238102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C62-4AE2-BA19-9191F42B4D67}"/>
            </c:ext>
          </c:extLst>
        </c:ser>
        <c:ser>
          <c:idx val="1"/>
          <c:order val="1"/>
          <c:spPr>
            <a:solidFill>
              <a:schemeClr val="accent1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dirty="0"/>
                      <a:t>{number_10}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DC62-4AE2-BA19-9191F42B4D67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{number_11}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DC62-4AE2-BA19-9191F42B4D67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DC62-4AE2-BA19-9191F42B4D67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{number_13}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DC62-4AE2-BA19-9191F42B4D67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{number_14}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DC62-4AE2-BA19-9191F42B4D67}"/>
                </c:ext>
              </c:extLst>
            </c:dLbl>
            <c:dLbl>
              <c:idx val="5"/>
              <c:layout>
                <c:manualLayout>
                  <c:x val="0"/>
                  <c:y val="-3.5310734463276836E-4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{number_15}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DC62-4AE2-BA19-9191F42B4D67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{number_16}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DC62-4AE2-BA19-9191F42B4D67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{number_17}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DC62-4AE2-BA19-9191F42B4D67}"/>
                </c:ext>
              </c:extLst>
            </c:dLbl>
            <c:dLbl>
              <c:idx val="8"/>
              <c:layout>
                <c:manualLayout>
                  <c:x val="0"/>
                  <c:y val="-3.5310734463276836E-4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{number_18}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2-DC62-4AE2-BA19-9191F42B4D6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Sheet1!$A$2:$I$2</c:f>
              <c:numCache>
                <c:formatCode>#,##0.0;"-"#,##0.0</c:formatCode>
                <c:ptCount val="9"/>
                <c:pt idx="0">
                  <c:v>32</c:v>
                </c:pt>
                <c:pt idx="1">
                  <c:v>33.5</c:v>
                </c:pt>
                <c:pt idx="2">
                  <c:v>34.200000000000003</c:v>
                </c:pt>
                <c:pt idx="3">
                  <c:v>36.299999999999997</c:v>
                </c:pt>
                <c:pt idx="4">
                  <c:v>37.1</c:v>
                </c:pt>
                <c:pt idx="5">
                  <c:v>35.200000000000003</c:v>
                </c:pt>
                <c:pt idx="6">
                  <c:v>37.100000000000009</c:v>
                </c:pt>
                <c:pt idx="7">
                  <c:v>41.3</c:v>
                </c:pt>
                <c:pt idx="8">
                  <c:v>43.400000000000006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DC62-4AE2-BA19-9191F42B4D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989200239"/>
        <c:axId val="1"/>
      </c:barChart>
      <c:catAx>
        <c:axId val="989200239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5"/>
          <c:min val="0"/>
        </c:scaling>
        <c:delete val="1"/>
        <c:axPos val="l"/>
        <c:numFmt formatCode="#,##0.0;&quot;-&quot;#,##0.0" sourceLinked="1"/>
        <c:majorTickMark val="out"/>
        <c:minorTickMark val="none"/>
        <c:tickLblPos val="nextTo"/>
        <c:crossAx val="989200239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0.10594</cdr:x>
      <cdr:y>0.08408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A6495994-AB07-49E3-91CA-70FBD50C6EB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25402" cy="377985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63029-226C-442C-91BA-B8A9D488DB1F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B1D1E-982B-46C1-ACC8-8FFDF1718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8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61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6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29807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0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712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7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71230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notesSlide" Target="../notesSlides/notesSlide1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chart" Target="../charts/chart1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slideLayout" Target="../slideLayouts/slideLayout5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image" Target="../media/image5.emf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6A92511-01E3-3B4D-9CD3-912E972ECB5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30" imgW="360" imgH="360" progId="TCLayout.ActiveDocument.1">
                  <p:embed/>
                </p:oleObj>
              </mc:Choice>
              <mc:Fallback>
                <p:oleObj name="think-cell 幻灯片" r:id="rId30" imgW="360" imgH="36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6A92511-01E3-3B4D-9CD3-912E972ECB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457DD58-D135-BDE3-D4CA-85EAE842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graphicFrame>
        <p:nvGraphicFramePr>
          <p:cNvPr id="37" name="Chart 3">
            <a:extLst>
              <a:ext uri="{FF2B5EF4-FFF2-40B4-BE49-F238E27FC236}">
                <a16:creationId xmlns:a16="http://schemas.microsoft.com/office/drawing/2014/main" id="{932DCA58-8DD2-4313-A04E-BF77888F6801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320675" y="1258888"/>
          <a:ext cx="11566525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0F36A7-C487-6886-60FD-44225A77332E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1036638" y="1579563"/>
            <a:ext cx="10134600" cy="166687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B04653B1-7CC7-16E5-8D89-C132891CFD07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806450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E2B7F7DF-0EC6-9E2D-F77C-DF4FBE90012B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2073275" y="5507038"/>
            <a:ext cx="4603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{year_2}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41EAFAB6-5B04-42A9-4D49-252CAA4F2B51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33851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{year_3}</a:t>
            </a:r>
          </a:p>
        </p:txBody>
      </p: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C6853431-4E80-F0CA-A60A-696DB061F1C0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605338" y="5507038"/>
            <a:ext cx="4635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{year_4}</a:t>
            </a: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FF2579BA-910E-68A4-02AF-366A41A94461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873750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{year_5}</a:t>
            </a: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D11FCAB-8310-9FC0-E121-E8E50A808E60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7146925" y="5507038"/>
            <a:ext cx="4476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{year_6}</a:t>
            </a:r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D2DE583F-8268-2428-521A-A98DA12DB6F7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8405813" y="5507038"/>
            <a:ext cx="41038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{year_7}</a:t>
            </a:r>
          </a:p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2647D264-6006-28EE-867F-EA5A5CB21AE8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9674225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{year_8}</a:t>
            </a:r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5A1F1E7C-21EA-EFE5-C44E-BF1FD1D9DF5D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1093946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{year_9}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814388" y="3382963"/>
            <a:ext cx="4460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{number_2}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2111376" y="3305175"/>
            <a:ext cx="3857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{number_2}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3370263" y="3151188"/>
            <a:ext cx="4016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{number_3}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618038" y="2789238"/>
            <a:ext cx="4381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{number_4}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5884863" y="2882900"/>
            <a:ext cx="439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{number_5}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7153275" y="2457450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{number_6}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8420100" y="2341563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{number_7}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9699625" y="1978025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{number_8}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10961688" y="1716088"/>
            <a:ext cx="420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{number_9}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5546725" y="2262188"/>
            <a:ext cx="1114425" cy="301625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{number_1}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F0E804-7D21-325E-53FB-1A7530437E1F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474663" y="1641475"/>
            <a:ext cx="250825" cy="1873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F548BC-1008-60E0-E47C-5CC4270277CF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474663" y="1905000"/>
            <a:ext cx="250825" cy="187325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D354DFD-F296-85E6-0EE3-B091CAE79D42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776288" y="1636713"/>
            <a:ext cx="173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{label_1}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776288" y="1900238"/>
            <a:ext cx="20351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{labe_2}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14246734-1CCD-F170-5573-2566148AF19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37006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arrows, stacked, column, columns, bar, bars, think-cell, chart, charts, graph, graphs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A5A4CAC-3834-8DAD-4BE7-FA2B6E2BDDEC}"/>
              </a:ext>
            </a:extLst>
          </p:cNvPr>
          <p:cNvSpPr txBox="1">
            <a:spLocks/>
          </p:cNvSpPr>
          <p:nvPr/>
        </p:nvSpPr>
        <p:spPr>
          <a:xfrm>
            <a:off x="407987" y="886115"/>
            <a:ext cx="7266164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{text}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2782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Z4SJ9ZvvTC.A9mEXhsO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FE5VBvd04hFH89JrfyL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_zv7W0BwjO8oIjyvHmg3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6fVwMRjnMYKDEYZJAc_U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gWrlpecb2bGjz1VueOE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2u4tRO7oLMb85gyZqUH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TLmFAxEuxMekdKDvq6a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ZwlQoXfzrQm1jMSPhzg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2xh4u9m5SUQXqsGGuYy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61NyqBay.cNz_nClUrB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3_c38_Ooyzmqb3X4vg7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bcCBlxA96moYcreA7k.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kldaiJ3YtiPOdsHYq6i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SNxJcx1T2tPo5oS5kED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H.L.ABCPM_qJ.pAMaGF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xWoVEYbveUfxtGovsDnY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f9iCf62BesnuSCkBsky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3dS4w8ihIw1BYHPUcgC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BMG_enETVD1JxQCKQqT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OPIDmv8cnMrh5BKlQG0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lVyyTJAg_PCDQEzWir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YcCf_plSK62QpxZivTH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pnwI6xwV5L6p_U69WS.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nSndZMemy3UaXUWbTtA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v2Tmh9luVN2PjPmyZv8A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宽屏</PresentationFormat>
  <Paragraphs>42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LiciumFont 2022 Bold</vt:lpstr>
      <vt:lpstr>等线</vt:lpstr>
      <vt:lpstr>理想品牌字体 2022</vt:lpstr>
      <vt:lpstr>Arial</vt:lpstr>
      <vt:lpstr>Calibri</vt:lpstr>
      <vt:lpstr>Trebuchet MS</vt:lpstr>
      <vt:lpstr>Wingdings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2025-09-03T05:18:53Z</dcterms:created>
  <dcterms:modified xsi:type="dcterms:W3CDTF">2025-09-03T05:19:09Z</dcterms:modified>
</cp:coreProperties>
</file>