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7DEE7-CA31-4A1E-9540-2BEF1614E236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7F659-1BAA-4DB4-82E2-8B26A8A85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31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59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7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9394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2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894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64941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AutoShape 11">
            <a:extLst>
              <a:ext uri="{FF2B5EF4-FFF2-40B4-BE49-F238E27FC236}">
                <a16:creationId xmlns:a16="http://schemas.microsoft.com/office/drawing/2014/main" id="{3EE8E9EA-5765-97DF-2E22-DA342285749C}"/>
              </a:ext>
            </a:extLst>
          </p:cNvPr>
          <p:cNvSpPr>
            <a:spLocks/>
          </p:cNvSpPr>
          <p:nvPr/>
        </p:nvSpPr>
        <p:spPr bwMode="gray">
          <a:xfrm flipH="1" flipV="1">
            <a:off x="5105903" y="4066062"/>
            <a:ext cx="2497373" cy="192315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6350" cap="flat" cmpd="sng" algn="ctr">
            <a:solidFill>
              <a:schemeClr val="accent1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Textplatzhalter 13">
            <a:extLst>
              <a:ext uri="{FF2B5EF4-FFF2-40B4-BE49-F238E27FC236}">
                <a16:creationId xmlns:a16="http://schemas.microsoft.com/office/drawing/2014/main" id="{82DD4724-176F-87F7-A142-C97C3B0E8C3F}"/>
              </a:ext>
            </a:extLst>
          </p:cNvPr>
          <p:cNvSpPr txBox="1">
            <a:spLocks/>
          </p:cNvSpPr>
          <p:nvPr/>
        </p:nvSpPr>
        <p:spPr bwMode="gray">
          <a:xfrm>
            <a:off x="415533" y="1539526"/>
            <a:ext cx="3016095" cy="420224"/>
          </a:xfrm>
          <a:prstGeom prst="rect">
            <a:avLst/>
          </a:prstGeom>
        </p:spPr>
        <p:txBody>
          <a:bodyPr wrap="square" lIns="0" tIns="0" rIns="0" bIns="50400" anchor="b">
            <a:spAutoFit/>
          </a:bodyPr>
          <a:lstStyle>
            <a:defPPr>
              <a:defRPr lang="de-DE"/>
            </a:defPPr>
            <a:lvl1pPr>
              <a:defRPr sz="130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{subtitle_1}</a:t>
            </a:r>
          </a:p>
        </p:txBody>
      </p:sp>
      <p:cxnSp>
        <p:nvCxnSpPr>
          <p:cNvPr id="4" name="Gerade Verbindung 31">
            <a:extLst>
              <a:ext uri="{FF2B5EF4-FFF2-40B4-BE49-F238E27FC236}">
                <a16:creationId xmlns:a16="http://schemas.microsoft.com/office/drawing/2014/main" id="{33F257DD-B96A-1FCF-7609-4418A9F43F20}"/>
              </a:ext>
            </a:extLst>
          </p:cNvPr>
          <p:cNvCxnSpPr>
            <a:cxnSpLocks/>
          </p:cNvCxnSpPr>
          <p:nvPr/>
        </p:nvCxnSpPr>
        <p:spPr bwMode="gray">
          <a:xfrm>
            <a:off x="419100" y="1959750"/>
            <a:ext cx="5795916" cy="0"/>
          </a:xfrm>
          <a:prstGeom prst="line">
            <a:avLst/>
          </a:prstGeom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13">
            <a:extLst>
              <a:ext uri="{FF2B5EF4-FFF2-40B4-BE49-F238E27FC236}">
                <a16:creationId xmlns:a16="http://schemas.microsoft.com/office/drawing/2014/main" id="{CF59C08B-4A60-1392-C710-EA0CDE454455}"/>
              </a:ext>
            </a:extLst>
          </p:cNvPr>
          <p:cNvSpPr txBox="1">
            <a:spLocks/>
          </p:cNvSpPr>
          <p:nvPr/>
        </p:nvSpPr>
        <p:spPr bwMode="gray">
          <a:xfrm>
            <a:off x="415533" y="3783205"/>
            <a:ext cx="3016095" cy="420224"/>
          </a:xfrm>
          <a:prstGeom prst="rect">
            <a:avLst/>
          </a:prstGeom>
        </p:spPr>
        <p:txBody>
          <a:bodyPr wrap="square" lIns="0" tIns="0" rIns="0" bIns="50400" anchor="b">
            <a:spAutoFit/>
          </a:bodyPr>
          <a:lstStyle>
            <a:defPPr>
              <a:defRPr lang="de-DE"/>
            </a:defPPr>
            <a:lvl1pPr>
              <a:defRPr sz="130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  <a:ea typeface="理想品牌字体 2022"/>
                <a:sym typeface="Futura"/>
              </a:rPr>
              <a:t>{subtitle_3}</a:t>
            </a:r>
          </a:p>
        </p:txBody>
      </p:sp>
      <p:cxnSp>
        <p:nvCxnSpPr>
          <p:cNvPr id="7" name="Gerade Verbindung 31">
            <a:extLst>
              <a:ext uri="{FF2B5EF4-FFF2-40B4-BE49-F238E27FC236}">
                <a16:creationId xmlns:a16="http://schemas.microsoft.com/office/drawing/2014/main" id="{E770AB04-2185-B71F-43A6-6228820A4B43}"/>
              </a:ext>
            </a:extLst>
          </p:cNvPr>
          <p:cNvCxnSpPr>
            <a:cxnSpLocks/>
          </p:cNvCxnSpPr>
          <p:nvPr/>
        </p:nvCxnSpPr>
        <p:spPr bwMode="gray">
          <a:xfrm>
            <a:off x="400050" y="4203429"/>
            <a:ext cx="4375176" cy="0"/>
          </a:xfrm>
          <a:prstGeom prst="line">
            <a:avLst/>
          </a:prstGeom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AAE2968E-33F1-1104-6568-49BAC4219BD7}"/>
              </a:ext>
            </a:extLst>
          </p:cNvPr>
          <p:cNvSpPr>
            <a:spLocks/>
          </p:cNvSpPr>
          <p:nvPr/>
        </p:nvSpPr>
        <p:spPr bwMode="gray">
          <a:xfrm>
            <a:off x="3700868" y="4203430"/>
            <a:ext cx="2407130" cy="1854470"/>
          </a:xfrm>
          <a:prstGeom prst="triangl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B16BADF1-18F6-31DC-B1B1-81957CC78221}"/>
              </a:ext>
            </a:extLst>
          </p:cNvPr>
          <p:cNvSpPr>
            <a:spLocks/>
          </p:cNvSpPr>
          <p:nvPr/>
        </p:nvSpPr>
        <p:spPr bwMode="gray">
          <a:xfrm flipH="1">
            <a:off x="6601178" y="4203430"/>
            <a:ext cx="2407130" cy="1854470"/>
          </a:xfrm>
          <a:prstGeom prst="triangl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F9573095-2A34-E34B-569C-07C56D88DD69}"/>
              </a:ext>
            </a:extLst>
          </p:cNvPr>
          <p:cNvSpPr>
            <a:spLocks/>
          </p:cNvSpPr>
          <p:nvPr/>
        </p:nvSpPr>
        <p:spPr bwMode="gray">
          <a:xfrm>
            <a:off x="4423883" y="4989043"/>
            <a:ext cx="961103" cy="51644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801688" rtl="0" eaLnBrk="0" fontAlgn="auto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Segoe UI" pitchFamily="34" charset="0"/>
              </a:rPr>
              <a:t>03</a:t>
            </a: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D8295ECE-1305-9153-36B8-1C649779D3DD}"/>
              </a:ext>
            </a:extLst>
          </p:cNvPr>
          <p:cNvSpPr>
            <a:spLocks/>
          </p:cNvSpPr>
          <p:nvPr/>
        </p:nvSpPr>
        <p:spPr bwMode="gray">
          <a:xfrm>
            <a:off x="7324193" y="4989043"/>
            <a:ext cx="961103" cy="51644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801688" rtl="0" eaLnBrk="0" fontAlgn="auto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Segoe UI" pitchFamily="34" charset="0"/>
              </a:rPr>
              <a:t>02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B7D7DBAB-D8B0-A3C4-5040-05B6E48516A8}"/>
              </a:ext>
            </a:extLst>
          </p:cNvPr>
          <p:cNvSpPr txBox="1">
            <a:spLocks/>
          </p:cNvSpPr>
          <p:nvPr/>
        </p:nvSpPr>
        <p:spPr bwMode="gray">
          <a:xfrm>
            <a:off x="4091428" y="5487002"/>
            <a:ext cx="16260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{bullet_3}</a:t>
            </a:r>
          </a:p>
        </p:txBody>
      </p:sp>
      <p:sp>
        <p:nvSpPr>
          <p:cNvPr id="15" name="Textplatzhalter 18">
            <a:extLst>
              <a:ext uri="{FF2B5EF4-FFF2-40B4-BE49-F238E27FC236}">
                <a16:creationId xmlns:a16="http://schemas.microsoft.com/office/drawing/2014/main" id="{58D531A7-3B7B-CB60-113A-EA18F98B3E08}"/>
              </a:ext>
            </a:extLst>
          </p:cNvPr>
          <p:cNvSpPr txBox="1">
            <a:spLocks/>
          </p:cNvSpPr>
          <p:nvPr/>
        </p:nvSpPr>
        <p:spPr bwMode="gray">
          <a:xfrm>
            <a:off x="6991738" y="5487002"/>
            <a:ext cx="16260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{bullet_2}</a:t>
            </a: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9D378590-32C7-11CF-CBE4-7137D0F36FB9}"/>
              </a:ext>
            </a:extLst>
          </p:cNvPr>
          <p:cNvSpPr>
            <a:spLocks/>
          </p:cNvSpPr>
          <p:nvPr/>
        </p:nvSpPr>
        <p:spPr bwMode="gray">
          <a:xfrm>
            <a:off x="5142629" y="1959750"/>
            <a:ext cx="2423920" cy="1881181"/>
          </a:xfrm>
          <a:prstGeom prst="triangl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" name="Rectangle 28">
            <a:extLst>
              <a:ext uri="{FF2B5EF4-FFF2-40B4-BE49-F238E27FC236}">
                <a16:creationId xmlns:a16="http://schemas.microsoft.com/office/drawing/2014/main" id="{9046C85A-52BA-5E8A-E9F5-646CB9E38C51}"/>
              </a:ext>
            </a:extLst>
          </p:cNvPr>
          <p:cNvSpPr>
            <a:spLocks/>
          </p:cNvSpPr>
          <p:nvPr/>
        </p:nvSpPr>
        <p:spPr bwMode="gray">
          <a:xfrm>
            <a:off x="5874038" y="2818203"/>
            <a:ext cx="961103" cy="51644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marL="0" marR="0" lvl="0" indent="0" algn="ctr" defTabSz="801688" rtl="0" eaLnBrk="0" fontAlgn="auto" latinLnBrk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Segoe UI" pitchFamily="34" charset="0"/>
              </a:rPr>
              <a:t>01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C7B00C10-2ED1-3546-F271-CF589AE8CA4B}"/>
              </a:ext>
            </a:extLst>
          </p:cNvPr>
          <p:cNvSpPr txBox="1">
            <a:spLocks/>
          </p:cNvSpPr>
          <p:nvPr/>
        </p:nvSpPr>
        <p:spPr bwMode="gray">
          <a:xfrm>
            <a:off x="5541584" y="3331508"/>
            <a:ext cx="16260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{bullet_1}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EC3E0534-D21F-2E2A-3E7C-AD353FBB6251}"/>
              </a:ext>
            </a:extLst>
          </p:cNvPr>
          <p:cNvSpPr txBox="1">
            <a:spLocks/>
          </p:cNvSpPr>
          <p:nvPr/>
        </p:nvSpPr>
        <p:spPr bwMode="gray">
          <a:xfrm>
            <a:off x="5541584" y="4569612"/>
            <a:ext cx="1626012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Text</a:t>
            </a:r>
          </a:p>
        </p:txBody>
      </p:sp>
      <p:sp>
        <p:nvSpPr>
          <p:cNvPr id="20" name="Textplatzhalter 13">
            <a:extLst>
              <a:ext uri="{FF2B5EF4-FFF2-40B4-BE49-F238E27FC236}">
                <a16:creationId xmlns:a16="http://schemas.microsoft.com/office/drawing/2014/main" id="{354A4146-E5C4-7481-136E-FEBA6680FFE2}"/>
              </a:ext>
            </a:extLst>
          </p:cNvPr>
          <p:cNvSpPr txBox="1">
            <a:spLocks/>
          </p:cNvSpPr>
          <p:nvPr/>
        </p:nvSpPr>
        <p:spPr bwMode="gray">
          <a:xfrm>
            <a:off x="8905444" y="3783205"/>
            <a:ext cx="2903969" cy="420224"/>
          </a:xfrm>
          <a:prstGeom prst="rect">
            <a:avLst/>
          </a:prstGeom>
        </p:spPr>
        <p:txBody>
          <a:bodyPr wrap="square" lIns="0" tIns="0" rIns="0" bIns="50400" anchor="b">
            <a:spAutoFit/>
          </a:bodyPr>
          <a:lstStyle>
            <a:defPPr>
              <a:defRPr lang="de-DE"/>
            </a:defPPr>
            <a:lvl1pPr>
              <a:defRPr sz="130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  <a:ea typeface="理想品牌字体 2022"/>
                <a:sym typeface="Futura"/>
              </a:rPr>
              <a:t>{subtitle_2}</a:t>
            </a:r>
          </a:p>
        </p:txBody>
      </p:sp>
      <p:cxnSp>
        <p:nvCxnSpPr>
          <p:cNvPr id="21" name="Gerade Verbindung 31">
            <a:extLst>
              <a:ext uri="{FF2B5EF4-FFF2-40B4-BE49-F238E27FC236}">
                <a16:creationId xmlns:a16="http://schemas.microsoft.com/office/drawing/2014/main" id="{37223022-F958-EE12-BEAE-A3CA5F456560}"/>
              </a:ext>
            </a:extLst>
          </p:cNvPr>
          <p:cNvCxnSpPr>
            <a:cxnSpLocks/>
          </p:cNvCxnSpPr>
          <p:nvPr/>
        </p:nvCxnSpPr>
        <p:spPr bwMode="gray">
          <a:xfrm>
            <a:off x="7934731" y="4203429"/>
            <a:ext cx="3873313" cy="0"/>
          </a:xfrm>
          <a:prstGeom prst="line">
            <a:avLst/>
          </a:prstGeom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AF3FFC9C-448A-BAA6-1E18-F43F36037B0D}"/>
              </a:ext>
            </a:extLst>
          </p:cNvPr>
          <p:cNvSpPr txBox="1">
            <a:spLocks/>
          </p:cNvSpPr>
          <p:nvPr/>
        </p:nvSpPr>
        <p:spPr>
          <a:xfrm>
            <a:off x="415533" y="2077344"/>
            <a:ext cx="301609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{subtitle_1_content}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D655E09A-97D3-A493-6556-0659EC5AD410}"/>
              </a:ext>
            </a:extLst>
          </p:cNvPr>
          <p:cNvSpPr txBox="1">
            <a:spLocks/>
          </p:cNvSpPr>
          <p:nvPr/>
        </p:nvSpPr>
        <p:spPr>
          <a:xfrm>
            <a:off x="415533" y="4321024"/>
            <a:ext cx="301609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{subtitle_3_content}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44A8F2BE-064E-BAE1-48A4-F9434AB40E9A}"/>
              </a:ext>
            </a:extLst>
          </p:cNvPr>
          <p:cNvSpPr txBox="1">
            <a:spLocks/>
          </p:cNvSpPr>
          <p:nvPr/>
        </p:nvSpPr>
        <p:spPr>
          <a:xfrm>
            <a:off x="8905444" y="4321024"/>
            <a:ext cx="290396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{subtitle_2_content}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5AF7AF6-C8F0-F48F-E2F1-ABB5EF1C0A9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049967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triangle</a:t>
            </a:r>
          </a:p>
        </p:txBody>
      </p:sp>
    </p:spTree>
    <p:extLst>
      <p:ext uri="{BB962C8B-B14F-4D97-AF65-F5344CB8AC3E}">
        <p14:creationId xmlns:p14="http://schemas.microsoft.com/office/powerpoint/2010/main" val="4076352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</Words>
  <Application>Microsoft Office PowerPoint</Application>
  <PresentationFormat>宽屏</PresentationFormat>
  <Paragraphs>15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Futura</vt:lpstr>
      <vt:lpstr>LiciumFont 2022 Bold</vt:lpstr>
      <vt:lpstr>等线</vt:lpstr>
      <vt:lpstr>理想品牌字体 2022</vt:lpstr>
      <vt:lpstr>Arial</vt:lpstr>
      <vt:lpstr>Calibri</vt:lpstr>
      <vt:lpstr>Segoe UI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2025-09-03T06:52:02Z</dcterms:created>
  <dcterms:modified xsi:type="dcterms:W3CDTF">2025-09-03T06:53:20Z</dcterms:modified>
</cp:coreProperties>
</file>