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2328-0B10-4128-9D4D-4CBFDB61894B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94676-DFFE-464B-86D1-A133C0883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31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6796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1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006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de-DE" noProof="0" dirty="0">
                <a:sym typeface="Futura"/>
              </a:rPr>
              <a:t>{title}</a:t>
            </a:r>
            <a:endParaRPr lang="en-US" dirty="0"/>
          </a:p>
        </p:txBody>
      </p:sp>
      <p:grpSp>
        <p:nvGrpSpPr>
          <p:cNvPr id="2" name="Gruppieren 32">
            <a:extLst>
              <a:ext uri="{FF2B5EF4-FFF2-40B4-BE49-F238E27FC236}">
                <a16:creationId xmlns:a16="http://schemas.microsoft.com/office/drawing/2014/main" id="{8123797F-C95B-9B2E-72D8-677D6B6046F7}"/>
              </a:ext>
            </a:extLst>
          </p:cNvPr>
          <p:cNvGrpSpPr>
            <a:grpSpLocks/>
          </p:cNvGrpSpPr>
          <p:nvPr/>
        </p:nvGrpSpPr>
        <p:grpSpPr>
          <a:xfrm>
            <a:off x="11453019" y="1557339"/>
            <a:ext cx="0" cy="4495418"/>
            <a:chOff x="10716856" y="1233488"/>
            <a:chExt cx="0" cy="4855167"/>
          </a:xfrm>
        </p:grpSpPr>
        <p:cxnSp>
          <p:nvCxnSpPr>
            <p:cNvPr id="3" name="Gerade Verbindung mit Pfeil 8">
              <a:extLst>
                <a:ext uri="{FF2B5EF4-FFF2-40B4-BE49-F238E27FC236}">
                  <a16:creationId xmlns:a16="http://schemas.microsoft.com/office/drawing/2014/main" id="{F7F3302A-FAFD-4F3E-D81A-6735F46E047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0716856" y="4864775"/>
              <a:ext cx="0" cy="1223880"/>
            </a:xfrm>
            <a:prstGeom prst="straightConnector1">
              <a:avLst/>
            </a:prstGeom>
            <a:noFill/>
            <a:ln w="381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" name="Gerade Verbindung mit Pfeil 9">
              <a:extLst>
                <a:ext uri="{FF2B5EF4-FFF2-40B4-BE49-F238E27FC236}">
                  <a16:creationId xmlns:a16="http://schemas.microsoft.com/office/drawing/2014/main" id="{E9996A34-E949-D49F-8F49-A0D8412346A1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10716856" y="1233488"/>
              <a:ext cx="0" cy="3631287"/>
            </a:xfrm>
            <a:prstGeom prst="straightConnector1">
              <a:avLst/>
            </a:prstGeom>
            <a:noFill/>
            <a:ln w="381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" name="Gerader Verbinder 10">
            <a:extLst>
              <a:ext uri="{FF2B5EF4-FFF2-40B4-BE49-F238E27FC236}">
                <a16:creationId xmlns:a16="http://schemas.microsoft.com/office/drawing/2014/main" id="{76BC7FCA-08C5-021E-7E5A-AFAEB4BF5DE0}"/>
              </a:ext>
            </a:extLst>
          </p:cNvPr>
          <p:cNvCxnSpPr>
            <a:cxnSpLocks/>
          </p:cNvCxnSpPr>
          <p:nvPr/>
        </p:nvCxnSpPr>
        <p:spPr bwMode="gray">
          <a:xfrm flipH="1">
            <a:off x="3311354" y="4924706"/>
            <a:ext cx="8509171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2822E67-ED99-D6D6-DC15-9D1C7D748E8B}"/>
              </a:ext>
            </a:extLst>
          </p:cNvPr>
          <p:cNvSpPr>
            <a:spLocks/>
          </p:cNvSpPr>
          <p:nvPr/>
        </p:nvSpPr>
        <p:spPr bwMode="gray">
          <a:xfrm>
            <a:off x="5927538" y="2594406"/>
            <a:ext cx="426256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{bullet_2_content}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28F189F-C820-F190-01ED-C774DB8E4296}"/>
              </a:ext>
            </a:extLst>
          </p:cNvPr>
          <p:cNvSpPr>
            <a:spLocks/>
          </p:cNvSpPr>
          <p:nvPr/>
        </p:nvSpPr>
        <p:spPr bwMode="gray">
          <a:xfrm>
            <a:off x="5927538" y="1844032"/>
            <a:ext cx="426256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9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</a:t>
            </a:r>
            <a:r>
              <a:rPr lang="en-US" sz="1400" dirty="0">
                <a:solidFill>
                  <a:srgbClr val="000000"/>
                </a:solidFill>
                <a:latin typeface="理想品牌字体 2022"/>
                <a:ea typeface="理想品牌字体 2022"/>
              </a:rPr>
              <a:t>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83E4D0A-D4AE-6B3D-9AF1-645A979E5264}"/>
              </a:ext>
            </a:extLst>
          </p:cNvPr>
          <p:cNvSpPr>
            <a:spLocks/>
          </p:cNvSpPr>
          <p:nvPr/>
        </p:nvSpPr>
        <p:spPr bwMode="gray">
          <a:xfrm>
            <a:off x="5927538" y="3492984"/>
            <a:ext cx="426256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{bullet_3_content}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E03CC4A-12A7-5049-7282-8A2E44E17FA8}"/>
              </a:ext>
            </a:extLst>
          </p:cNvPr>
          <p:cNvSpPr>
            <a:spLocks/>
          </p:cNvSpPr>
          <p:nvPr/>
        </p:nvSpPr>
        <p:spPr bwMode="gray">
          <a:xfrm>
            <a:off x="5927538" y="4332060"/>
            <a:ext cx="426256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{bullet_4_content}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557A8A6-8EA7-B169-6B32-379FF21686EA}"/>
              </a:ext>
            </a:extLst>
          </p:cNvPr>
          <p:cNvSpPr>
            <a:spLocks/>
          </p:cNvSpPr>
          <p:nvPr/>
        </p:nvSpPr>
        <p:spPr bwMode="gray">
          <a:xfrm>
            <a:off x="4350456" y="5306639"/>
            <a:ext cx="32277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basic_topic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14" name="Rechtwinkliges Dreieck 11">
            <a:extLst>
              <a:ext uri="{FF2B5EF4-FFF2-40B4-BE49-F238E27FC236}">
                <a16:creationId xmlns:a16="http://schemas.microsoft.com/office/drawing/2014/main" id="{D72FD048-68C1-B62B-1BBC-A5D39C470CBF}"/>
              </a:ext>
            </a:extLst>
          </p:cNvPr>
          <p:cNvSpPr>
            <a:spLocks/>
          </p:cNvSpPr>
          <p:nvPr/>
        </p:nvSpPr>
        <p:spPr bwMode="gray">
          <a:xfrm>
            <a:off x="416964" y="1562483"/>
            <a:ext cx="3495118" cy="4495417"/>
          </a:xfrm>
          <a:prstGeom prst="rtTriangl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Freihandform: Form 12">
            <a:extLst>
              <a:ext uri="{FF2B5EF4-FFF2-40B4-BE49-F238E27FC236}">
                <a16:creationId xmlns:a16="http://schemas.microsoft.com/office/drawing/2014/main" id="{EC25BF9C-302B-0861-91A6-AA7A773C5455}"/>
              </a:ext>
            </a:extLst>
          </p:cNvPr>
          <p:cNvSpPr>
            <a:spLocks/>
          </p:cNvSpPr>
          <p:nvPr/>
        </p:nvSpPr>
        <p:spPr bwMode="gray">
          <a:xfrm>
            <a:off x="416964" y="4924706"/>
            <a:ext cx="3495118" cy="1133195"/>
          </a:xfrm>
          <a:custGeom>
            <a:avLst/>
            <a:gdLst>
              <a:gd name="connsiteX0" fmla="*/ 0 w 3390878"/>
              <a:gd name="connsiteY0" fmla="*/ 0 h 856991"/>
              <a:gd name="connsiteX1" fmla="*/ 2532241 w 3390878"/>
              <a:gd name="connsiteY1" fmla="*/ 0 h 856991"/>
              <a:gd name="connsiteX2" fmla="*/ 3390878 w 3390878"/>
              <a:gd name="connsiteY2" fmla="*/ 856991 h 856991"/>
              <a:gd name="connsiteX3" fmla="*/ 0 w 3390878"/>
              <a:gd name="connsiteY3" fmla="*/ 856991 h 8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878" h="856991">
                <a:moveTo>
                  <a:pt x="0" y="0"/>
                </a:moveTo>
                <a:lnTo>
                  <a:pt x="2532241" y="0"/>
                </a:lnTo>
                <a:lnTo>
                  <a:pt x="3390878" y="856991"/>
                </a:lnTo>
                <a:lnTo>
                  <a:pt x="0" y="856991"/>
                </a:lnTo>
                <a:close/>
              </a:path>
            </a:pathLst>
          </a:cu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6923C69-314B-1A35-0A67-40B90BDC703E}"/>
              </a:ext>
            </a:extLst>
          </p:cNvPr>
          <p:cNvSpPr>
            <a:spLocks/>
          </p:cNvSpPr>
          <p:nvPr/>
        </p:nvSpPr>
        <p:spPr bwMode="gray">
          <a:xfrm>
            <a:off x="1541069" y="1849176"/>
            <a:ext cx="200941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9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80AA624-DA45-69DE-FD4F-85D36012468C}"/>
              </a:ext>
            </a:extLst>
          </p:cNvPr>
          <p:cNvSpPr>
            <a:spLocks/>
          </p:cNvSpPr>
          <p:nvPr/>
        </p:nvSpPr>
        <p:spPr bwMode="gray">
          <a:xfrm>
            <a:off x="2243415" y="2599549"/>
            <a:ext cx="200941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000000"/>
                </a:solidFill>
              </a:rPr>
              <a:t>{bullet_2}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2513ADE-37FC-F3BA-0CBA-2A23DC4F453E}"/>
              </a:ext>
            </a:extLst>
          </p:cNvPr>
          <p:cNvSpPr>
            <a:spLocks/>
          </p:cNvSpPr>
          <p:nvPr/>
        </p:nvSpPr>
        <p:spPr bwMode="gray">
          <a:xfrm>
            <a:off x="2943557" y="3492984"/>
            <a:ext cx="200941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000000"/>
                </a:solidFill>
              </a:rPr>
              <a:t>{bullet_3}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04E0F70-9A94-1356-8195-90F6C1CA805E}"/>
              </a:ext>
            </a:extLst>
          </p:cNvPr>
          <p:cNvSpPr>
            <a:spLocks/>
          </p:cNvSpPr>
          <p:nvPr/>
        </p:nvSpPr>
        <p:spPr bwMode="gray">
          <a:xfrm>
            <a:off x="3645903" y="4332060"/>
            <a:ext cx="200941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000000"/>
                </a:solidFill>
              </a:rPr>
              <a:t>{bullet_4}</a:t>
            </a:r>
          </a:p>
        </p:txBody>
      </p:sp>
      <p:cxnSp>
        <p:nvCxnSpPr>
          <p:cNvPr id="20" name="Gerader Verbinder 23">
            <a:extLst>
              <a:ext uri="{FF2B5EF4-FFF2-40B4-BE49-F238E27FC236}">
                <a16:creationId xmlns:a16="http://schemas.microsoft.com/office/drawing/2014/main" id="{53DFFF60-E1FD-0A6A-5BA8-2BD162D39C52}"/>
              </a:ext>
            </a:extLst>
          </p:cNvPr>
          <p:cNvCxnSpPr>
            <a:cxnSpLocks/>
          </p:cNvCxnSpPr>
          <p:nvPr/>
        </p:nvCxnSpPr>
        <p:spPr bwMode="gray">
          <a:xfrm flipH="1">
            <a:off x="360525" y="4084150"/>
            <a:ext cx="216849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r Verbinder 24">
            <a:extLst>
              <a:ext uri="{FF2B5EF4-FFF2-40B4-BE49-F238E27FC236}">
                <a16:creationId xmlns:a16="http://schemas.microsoft.com/office/drawing/2014/main" id="{4EED1DEA-921E-6F57-CA58-841FEF8AEF8E}"/>
              </a:ext>
            </a:extLst>
          </p:cNvPr>
          <p:cNvCxnSpPr>
            <a:cxnSpLocks/>
          </p:cNvCxnSpPr>
          <p:nvPr/>
        </p:nvCxnSpPr>
        <p:spPr bwMode="gray">
          <a:xfrm flipH="1">
            <a:off x="360527" y="3243595"/>
            <a:ext cx="1651102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r Verbinder 25">
            <a:extLst>
              <a:ext uri="{FF2B5EF4-FFF2-40B4-BE49-F238E27FC236}">
                <a16:creationId xmlns:a16="http://schemas.microsoft.com/office/drawing/2014/main" id="{E5F623BD-7FC1-2C94-9524-AB65E5404B6D}"/>
              </a:ext>
            </a:extLst>
          </p:cNvPr>
          <p:cNvCxnSpPr>
            <a:cxnSpLocks/>
          </p:cNvCxnSpPr>
          <p:nvPr/>
        </p:nvCxnSpPr>
        <p:spPr bwMode="gray">
          <a:xfrm flipH="1">
            <a:off x="360525" y="2403040"/>
            <a:ext cx="842086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r Verbinder 26">
            <a:extLst>
              <a:ext uri="{FF2B5EF4-FFF2-40B4-BE49-F238E27FC236}">
                <a16:creationId xmlns:a16="http://schemas.microsoft.com/office/drawing/2014/main" id="{F5B72A07-F0ED-A2B9-622E-C4262C3DA5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6964" y="4924706"/>
            <a:ext cx="2580513" cy="2"/>
          </a:xfrm>
          <a:prstGeom prst="line">
            <a:avLst/>
          </a:prstGeom>
          <a:noFill/>
          <a:ln w="6350" cap="flat" cmpd="sng" algn="ctr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FB38DBAD-F064-8185-B0E2-88815B15B2D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9508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triangle, triangles, layer</a:t>
            </a:r>
          </a:p>
        </p:txBody>
      </p:sp>
    </p:spTree>
    <p:extLst>
      <p:ext uri="{BB962C8B-B14F-4D97-AF65-F5344CB8AC3E}">
        <p14:creationId xmlns:p14="http://schemas.microsoft.com/office/powerpoint/2010/main" val="427872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2025-09-04T02:29:34Z</dcterms:created>
  <dcterms:modified xsi:type="dcterms:W3CDTF">2025-09-04T02:30:54Z</dcterms:modified>
</cp:coreProperties>
</file>