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7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BD91D-73B6-4FF5-A1EC-7EE81DC51A04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CC516D-4752-4CAF-B6D7-7D143B533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06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72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6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66292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013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6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2704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17893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Ellipse 6">
            <a:extLst>
              <a:ext uri="{FF2B5EF4-FFF2-40B4-BE49-F238E27FC236}">
                <a16:creationId xmlns:a16="http://schemas.microsoft.com/office/drawing/2014/main" id="{82F26511-03D3-C7E7-F20E-06B422C702B6}"/>
              </a:ext>
            </a:extLst>
          </p:cNvPr>
          <p:cNvSpPr>
            <a:spLocks/>
          </p:cNvSpPr>
          <p:nvPr/>
        </p:nvSpPr>
        <p:spPr bwMode="gray">
          <a:xfrm>
            <a:off x="1199868" y="1557338"/>
            <a:ext cx="4528822" cy="4500562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chemeClr val="accent5">
                <a:lumMod val="10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t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" name="Ellipse 7">
            <a:extLst>
              <a:ext uri="{FF2B5EF4-FFF2-40B4-BE49-F238E27FC236}">
                <a16:creationId xmlns:a16="http://schemas.microsoft.com/office/drawing/2014/main" id="{8D911C57-7AEA-D397-F6D4-8A50DC40D08F}"/>
              </a:ext>
            </a:extLst>
          </p:cNvPr>
          <p:cNvSpPr>
            <a:spLocks/>
          </p:cNvSpPr>
          <p:nvPr/>
        </p:nvSpPr>
        <p:spPr bwMode="gray">
          <a:xfrm>
            <a:off x="1972079" y="3066948"/>
            <a:ext cx="2990952" cy="2990952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lIns="36000" tIns="216000" rIns="36000" bIns="36000" rtlCol="0" anchor="t"/>
          <a:lstStyle/>
          <a:p>
            <a:pPr lvl="0" algn="ctr">
              <a:defRPr/>
            </a:pPr>
            <a:r>
              <a:rPr lang="en-US" sz="1400" kern="0" dirty="0">
                <a:solidFill>
                  <a:prstClr val="white"/>
                </a:solidFill>
              </a:rPr>
              <a:t>{keyword_2}</a:t>
            </a:r>
          </a:p>
        </p:txBody>
      </p:sp>
      <p:sp>
        <p:nvSpPr>
          <p:cNvPr id="4" name="Ellipse 8">
            <a:extLst>
              <a:ext uri="{FF2B5EF4-FFF2-40B4-BE49-F238E27FC236}">
                <a16:creationId xmlns:a16="http://schemas.microsoft.com/office/drawing/2014/main" id="{5D9C8CB4-82D8-0254-6E3C-E66386460D50}"/>
              </a:ext>
            </a:extLst>
          </p:cNvPr>
          <p:cNvSpPr>
            <a:spLocks/>
          </p:cNvSpPr>
          <p:nvPr/>
        </p:nvSpPr>
        <p:spPr bwMode="gray">
          <a:xfrm>
            <a:off x="2724160" y="4557709"/>
            <a:ext cx="1500191" cy="1500191"/>
          </a:xfrm>
          <a:prstGeom prst="ellipse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wrap="none" lIns="36000" tIns="36000" rIns="36000" bIns="36000" rtlCol="0" anchor="ctr"/>
          <a:lstStyle/>
          <a:p>
            <a:pPr lvl="0" algn="ctr">
              <a:defRPr/>
            </a:pPr>
            <a:r>
              <a:rPr lang="en-US" sz="1400" kern="0" dirty="0">
                <a:solidFill>
                  <a:srgbClr val="FFFFFF"/>
                </a:solidFill>
              </a:rPr>
              <a:t>{keyword_3}</a:t>
            </a:r>
          </a:p>
        </p:txBody>
      </p:sp>
      <p:sp>
        <p:nvSpPr>
          <p:cNvPr id="6" name="Textfeld 9">
            <a:extLst>
              <a:ext uri="{FF2B5EF4-FFF2-40B4-BE49-F238E27FC236}">
                <a16:creationId xmlns:a16="http://schemas.microsoft.com/office/drawing/2014/main" id="{106F8F13-825A-2946-CC90-09746AE2615B}"/>
              </a:ext>
            </a:extLst>
          </p:cNvPr>
          <p:cNvSpPr txBox="1">
            <a:spLocks/>
          </p:cNvSpPr>
          <p:nvPr/>
        </p:nvSpPr>
        <p:spPr bwMode="gray">
          <a:xfrm>
            <a:off x="2952120" y="2286756"/>
            <a:ext cx="1024319" cy="215444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{keyword_1}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2E57941-6597-8BD6-4123-9F212B92B13D}"/>
              </a:ext>
            </a:extLst>
          </p:cNvPr>
          <p:cNvSpPr txBox="1">
            <a:spLocks/>
          </p:cNvSpPr>
          <p:nvPr/>
        </p:nvSpPr>
        <p:spPr>
          <a:xfrm>
            <a:off x="6844923" y="1934343"/>
            <a:ext cx="4964490" cy="623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{keyword_1_bullet</a:t>
            </a:r>
            <a:r>
              <a:rPr lang="en-US" dirty="0">
                <a:solidFill>
                  <a:srgbClr val="1A7449"/>
                </a:solidFill>
                <a:latin typeface="理想品牌字体 2022"/>
                <a:ea typeface="理想品牌字体 2022"/>
                <a:sym typeface="Futura"/>
              </a:rPr>
              <a:t>_1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7575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{keyword_1_bullet_1_content}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D4DEE3D-6471-F504-A1E9-4C98F8C41A5E}"/>
              </a:ext>
            </a:extLst>
          </p:cNvPr>
          <p:cNvSpPr txBox="1">
            <a:spLocks/>
          </p:cNvSpPr>
          <p:nvPr/>
        </p:nvSpPr>
        <p:spPr>
          <a:xfrm>
            <a:off x="6844923" y="3369037"/>
            <a:ext cx="4964490" cy="623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altLang="zh-CN" dirty="0">
                <a:solidFill>
                  <a:srgbClr val="1A7449"/>
                </a:solidFill>
                <a:sym typeface="Futura"/>
              </a:rPr>
              <a:t>{keyword_2_bullet</a:t>
            </a:r>
            <a:r>
              <a:rPr lang="en-US" altLang="zh-CN" sz="1800" dirty="0">
                <a:solidFill>
                  <a:srgbClr val="1A7449"/>
                </a:solidFill>
                <a:sym typeface="Futura"/>
              </a:rPr>
              <a:t>_1</a:t>
            </a:r>
            <a:r>
              <a:rPr lang="en-US" altLang="zh-CN" dirty="0">
                <a:solidFill>
                  <a:srgbClr val="1A7449"/>
                </a:solidFill>
                <a:sym typeface="Futura"/>
              </a:rPr>
              <a:t>}</a:t>
            </a:r>
          </a:p>
          <a:p>
            <a:pPr lvl="0">
              <a:spcBef>
                <a:spcPts val="300"/>
              </a:spcBef>
              <a:buClr>
                <a:srgbClr val="575757"/>
              </a:buClr>
              <a:defRPr/>
            </a:pPr>
            <a:r>
              <a:rPr lang="en-US" altLang="zh-CN" sz="1400" dirty="0">
                <a:solidFill>
                  <a:srgbClr val="575757"/>
                </a:solidFill>
                <a:sym typeface="Futura"/>
              </a:rPr>
              <a:t>{keyword_2_bullet_1_content}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2B05EB5-DA65-0C20-9928-A4E0B05835C0}"/>
              </a:ext>
            </a:extLst>
          </p:cNvPr>
          <p:cNvSpPr txBox="1">
            <a:spLocks/>
          </p:cNvSpPr>
          <p:nvPr/>
        </p:nvSpPr>
        <p:spPr>
          <a:xfrm>
            <a:off x="6844923" y="4803732"/>
            <a:ext cx="4964490" cy="623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altLang="zh-CN" dirty="0">
                <a:solidFill>
                  <a:srgbClr val="1A7449"/>
                </a:solidFill>
                <a:sym typeface="Futura"/>
              </a:rPr>
              <a:t>{keyword_3_bullet</a:t>
            </a:r>
            <a:r>
              <a:rPr lang="en-US" altLang="zh-CN" sz="1800" dirty="0">
                <a:solidFill>
                  <a:srgbClr val="1A7449"/>
                </a:solidFill>
                <a:sym typeface="Futura"/>
              </a:rPr>
              <a:t>_1</a:t>
            </a:r>
            <a:r>
              <a:rPr lang="en-US" altLang="zh-CN" dirty="0">
                <a:solidFill>
                  <a:srgbClr val="1A7449"/>
                </a:solidFill>
                <a:sym typeface="Futura"/>
              </a:rPr>
              <a:t>}</a:t>
            </a:r>
          </a:p>
          <a:p>
            <a:pPr lvl="0">
              <a:spcBef>
                <a:spcPts val="300"/>
              </a:spcBef>
              <a:buClr>
                <a:srgbClr val="575757"/>
              </a:buClr>
              <a:defRPr/>
            </a:pPr>
            <a:r>
              <a:rPr lang="en-US" altLang="zh-CN" sz="1400" dirty="0">
                <a:solidFill>
                  <a:srgbClr val="575757"/>
                </a:solidFill>
                <a:sym typeface="Futura"/>
              </a:rPr>
              <a:t>{keyword_3_bullet_1_content}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BE5A0832-8153-57C4-0615-E117F30D1620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64976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element, layer, layers, circle, circles</a:t>
            </a:r>
          </a:p>
        </p:txBody>
      </p:sp>
    </p:spTree>
    <p:extLst>
      <p:ext uri="{BB962C8B-B14F-4D97-AF65-F5344CB8AC3E}">
        <p14:creationId xmlns:p14="http://schemas.microsoft.com/office/powerpoint/2010/main" val="2849585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89</Words>
  <Application>Microsoft Office PowerPoint</Application>
  <PresentationFormat>宽屏</PresentationFormat>
  <Paragraphs>11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2025-09-04T02:35:31Z</dcterms:created>
  <dcterms:modified xsi:type="dcterms:W3CDTF">2025-09-04T02:36:49Z</dcterms:modified>
</cp:coreProperties>
</file>