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4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Tabelle1!$A$2:$E$9</cx:f>
        <cx:lvl ptCount="8">
          <cx:pt idx="0">1</cx:pt>
          <cx:pt idx="1">1</cx:pt>
          <cx:pt idx="2">1</cx:pt>
          <cx:pt idx="3">1</cx:pt>
          <cx:pt idx="4">1</cx:pt>
          <cx:pt idx="5">1</cx:pt>
          <cx:pt idx="6">1</cx:pt>
          <cx:pt idx="7">1</cx:pt>
        </cx:lvl>
        <cx:lvl ptCount="8">
          <cx:pt idx="0">1</cx:pt>
          <cx:pt idx="1">1</cx:pt>
          <cx:pt idx="2">1</cx:pt>
          <cx:pt idx="3">1</cx:pt>
          <cx:pt idx="4">1</cx:pt>
          <cx:pt idx="5">1</cx:pt>
          <cx:pt idx="6">1</cx:pt>
          <cx:pt idx="7">1</cx:pt>
        </cx:lvl>
        <cx:lvl ptCount="8">
          <cx:pt idx="0">1</cx:pt>
          <cx:pt idx="1">1</cx:pt>
          <cx:pt idx="2">1</cx:pt>
          <cx:pt idx="3">1</cx:pt>
          <cx:pt idx="4">1</cx:pt>
          <cx:pt idx="5">1</cx:pt>
          <cx:pt idx="6">1</cx:pt>
          <cx:pt idx="7">1</cx:pt>
        </cx:lvl>
        <cx:lvl ptCount="8">
          <cx:pt idx="0">1</cx:pt>
          <cx:pt idx="1">1</cx:pt>
          <cx:pt idx="2">1</cx:pt>
          <cx:pt idx="3">1</cx:pt>
          <cx:pt idx="4">1</cx:pt>
          <cx:pt idx="5">1</cx:pt>
          <cx:pt idx="6">1</cx:pt>
          <cx:pt idx="7">1</cx:pt>
        </cx:lvl>
        <cx:lvl ptCount="8">
          <cx:pt idx="0">1</cx:pt>
          <cx:pt idx="1">2</cx:pt>
          <cx:pt idx="2">3</cx:pt>
          <cx:pt idx="3">4</cx:pt>
          <cx:pt idx="4">5</cx:pt>
          <cx:pt idx="5">6</cx:pt>
          <cx:pt idx="6">7</cx:pt>
          <cx:pt idx="7">8</cx:pt>
        </cx:lvl>
      </cx:strDim>
      <cx:numDim type="size">
        <cx:f>Tabelle1!$D$2:$D$17</cx:f>
        <cx:lvl ptCount="16" formatCode="Standard">
          <cx:pt idx="0">1</cx:pt>
          <cx:pt idx="1">1</cx:pt>
          <cx:pt idx="2">1</cx:pt>
          <cx:pt idx="3">1</cx:pt>
          <cx:pt idx="4">1</cx:pt>
          <cx:pt idx="5">1</cx:pt>
          <cx:pt idx="6">1</cx:pt>
          <cx:pt idx="7">1</cx:pt>
        </cx:lvl>
      </cx:numDim>
    </cx:data>
  </cx:chartData>
  <cx:chart>
    <cx:plotArea>
      <cx:plotAreaRegion>
        <cx:plotSurface>
          <cx:spPr>
            <a:solidFill>
              <a:schemeClr val="bg1"/>
            </a:solidFill>
          </cx:spPr>
        </cx:plotSurface>
        <cx:series layoutId="sunburst" uniqueId="{01BCD9A4-282B-49BA-8F63-E6E9F0329FCD}" formatIdx="0">
          <cx:tx>
            <cx:txData>
              <cx:f>Tabelle1!$F$1</cx:f>
              <cx:v>Datenreihe1</cx:v>
            </cx:txData>
          </cx:tx>
          <cx:spPr>
            <a:ln w="6350">
              <a:solidFill>
                <a:schemeClr val="accent5"/>
              </a:solidFill>
            </a:ln>
          </cx:spPr>
          <cx:dataPt idx="4">
            <cx:spPr>
              <a:noFill/>
            </cx:spPr>
          </cx:dataPt>
          <cx:dataPt idx="5">
            <cx:spPr>
              <a:solidFill>
                <a:prstClr val="white"/>
              </a:solidFill>
            </cx:spPr>
          </cx:dataPt>
          <cx:dataPt idx="10">
            <cx:spPr>
              <a:solidFill>
                <a:prstClr val="white"/>
              </a:solidFill>
            </cx:spPr>
          </cx:dataPt>
          <cx:dataPt idx="15">
            <cx:spPr>
              <a:solidFill>
                <a:prstClr val="white"/>
              </a:solidFill>
            </cx:spPr>
          </cx:dataPt>
          <cx:dataPt idx="22">
            <cx:spPr>
              <a:solidFill>
                <a:prstClr val="white"/>
              </a:solidFill>
            </cx:spPr>
          </cx:dataPt>
          <cx:dataPt idx="25">
            <cx:spPr>
              <a:solidFill>
                <a:prstClr val="white"/>
              </a:solidFill>
            </cx:spPr>
          </cx:dataPt>
          <cx:dataPt idx="30">
            <cx:spPr>
              <a:solidFill>
                <a:prstClr val="white"/>
              </a:solidFill>
            </cx:spPr>
          </cx:dataPt>
          <cx:dataPt idx="35">
            <cx:spPr>
              <a:solidFill>
                <a:prstClr val="white"/>
              </a:solidFill>
            </cx:spPr>
          </cx:dataPt>
          <cx:dataId val="0"/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002651-022E-4C6A-B6E5-1452BEE30BD9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46D17-2993-49E3-84A9-8E3FA81155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196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3527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9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75420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7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1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745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58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414296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microsoft.com/office/2014/relationships/chartEx" Target="../charts/chartEx1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 dirty="0">
                <a:sym typeface="Futura"/>
              </a:rPr>
              <a:t>{title}</a:t>
            </a:r>
            <a:endParaRPr lang="en-US" dirty="0"/>
          </a:p>
        </p:txBody>
      </p:sp>
      <p:sp>
        <p:nvSpPr>
          <p:cNvPr id="73" name="Inhaltsplatzhalter 2">
            <a:extLst>
              <a:ext uri="{FF2B5EF4-FFF2-40B4-BE49-F238E27FC236}">
                <a16:creationId xmlns:a16="http://schemas.microsoft.com/office/drawing/2014/main" id="{23FD66BF-73FA-7328-DCA9-7127CE238C31}"/>
              </a:ext>
            </a:extLst>
          </p:cNvPr>
          <p:cNvSpPr txBox="1">
            <a:spLocks/>
          </p:cNvSpPr>
          <p:nvPr/>
        </p:nvSpPr>
        <p:spPr>
          <a:xfrm>
            <a:off x="5640238" y="2004697"/>
            <a:ext cx="261620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{bullet_1}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{bullet_1_content}</a:t>
            </a:r>
          </a:p>
        </p:txBody>
      </p:sp>
      <p:sp>
        <p:nvSpPr>
          <p:cNvPr id="74" name="Inhaltsplatzhalter 2">
            <a:extLst>
              <a:ext uri="{FF2B5EF4-FFF2-40B4-BE49-F238E27FC236}">
                <a16:creationId xmlns:a16="http://schemas.microsoft.com/office/drawing/2014/main" id="{41F74B2B-3AE7-B297-4E9D-A10E5FBA35A9}"/>
              </a:ext>
            </a:extLst>
          </p:cNvPr>
          <p:cNvSpPr txBox="1">
            <a:spLocks/>
          </p:cNvSpPr>
          <p:nvPr/>
        </p:nvSpPr>
        <p:spPr>
          <a:xfrm>
            <a:off x="5640238" y="2991772"/>
            <a:ext cx="261620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{bullet_3}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{bullet_3_content}</a:t>
            </a:r>
          </a:p>
        </p:txBody>
      </p:sp>
      <p:sp>
        <p:nvSpPr>
          <p:cNvPr id="75" name="Inhaltsplatzhalter 2">
            <a:extLst>
              <a:ext uri="{FF2B5EF4-FFF2-40B4-BE49-F238E27FC236}">
                <a16:creationId xmlns:a16="http://schemas.microsoft.com/office/drawing/2014/main" id="{CF4B9F6D-2138-EE0E-5349-CAF0F50F88D0}"/>
              </a:ext>
            </a:extLst>
          </p:cNvPr>
          <p:cNvSpPr txBox="1">
            <a:spLocks/>
          </p:cNvSpPr>
          <p:nvPr/>
        </p:nvSpPr>
        <p:spPr>
          <a:xfrm>
            <a:off x="5640238" y="3978847"/>
            <a:ext cx="261620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{bullet_5}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{bullet_5_content}</a:t>
            </a:r>
          </a:p>
        </p:txBody>
      </p:sp>
      <p:sp>
        <p:nvSpPr>
          <p:cNvPr id="76" name="Inhaltsplatzhalter 2">
            <a:extLst>
              <a:ext uri="{FF2B5EF4-FFF2-40B4-BE49-F238E27FC236}">
                <a16:creationId xmlns:a16="http://schemas.microsoft.com/office/drawing/2014/main" id="{7D2C16A5-7F02-CA9A-E3DC-6EC288875813}"/>
              </a:ext>
            </a:extLst>
          </p:cNvPr>
          <p:cNvSpPr txBox="1">
            <a:spLocks/>
          </p:cNvSpPr>
          <p:nvPr/>
        </p:nvSpPr>
        <p:spPr>
          <a:xfrm>
            <a:off x="5640238" y="4965922"/>
            <a:ext cx="261620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{bullet_7}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{bullet_7_content}</a:t>
            </a:r>
          </a:p>
        </p:txBody>
      </p:sp>
      <p:sp>
        <p:nvSpPr>
          <p:cNvPr id="77" name="Inhaltsplatzhalter 2">
            <a:extLst>
              <a:ext uri="{FF2B5EF4-FFF2-40B4-BE49-F238E27FC236}">
                <a16:creationId xmlns:a16="http://schemas.microsoft.com/office/drawing/2014/main" id="{C11BB984-1ACD-B2A0-034F-90792B66E057}"/>
              </a:ext>
            </a:extLst>
          </p:cNvPr>
          <p:cNvSpPr txBox="1">
            <a:spLocks/>
          </p:cNvSpPr>
          <p:nvPr/>
        </p:nvSpPr>
        <p:spPr>
          <a:xfrm>
            <a:off x="8520667" y="2004697"/>
            <a:ext cx="261620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{bullet_2}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{bullet_2_content}</a:t>
            </a:r>
          </a:p>
        </p:txBody>
      </p:sp>
      <p:sp>
        <p:nvSpPr>
          <p:cNvPr id="78" name="Inhaltsplatzhalter 2">
            <a:extLst>
              <a:ext uri="{FF2B5EF4-FFF2-40B4-BE49-F238E27FC236}">
                <a16:creationId xmlns:a16="http://schemas.microsoft.com/office/drawing/2014/main" id="{34C07BFF-5FC2-B811-0757-3CA4270A58CC}"/>
              </a:ext>
            </a:extLst>
          </p:cNvPr>
          <p:cNvSpPr txBox="1">
            <a:spLocks/>
          </p:cNvSpPr>
          <p:nvPr/>
        </p:nvSpPr>
        <p:spPr>
          <a:xfrm>
            <a:off x="8520667" y="2991772"/>
            <a:ext cx="261620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{bullet_4}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{bullet_4_content}</a:t>
            </a:r>
          </a:p>
        </p:txBody>
      </p:sp>
      <p:sp>
        <p:nvSpPr>
          <p:cNvPr id="79" name="Inhaltsplatzhalter 2">
            <a:extLst>
              <a:ext uri="{FF2B5EF4-FFF2-40B4-BE49-F238E27FC236}">
                <a16:creationId xmlns:a16="http://schemas.microsoft.com/office/drawing/2014/main" id="{956FDE7D-C844-6771-AA05-25F247C756CA}"/>
              </a:ext>
            </a:extLst>
          </p:cNvPr>
          <p:cNvSpPr txBox="1">
            <a:spLocks/>
          </p:cNvSpPr>
          <p:nvPr/>
        </p:nvSpPr>
        <p:spPr>
          <a:xfrm>
            <a:off x="8520667" y="3978847"/>
            <a:ext cx="261620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{bullet_6}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{bullet_6_content}</a:t>
            </a:r>
          </a:p>
        </p:txBody>
      </p:sp>
      <p:sp>
        <p:nvSpPr>
          <p:cNvPr id="80" name="Inhaltsplatzhalter 2">
            <a:extLst>
              <a:ext uri="{FF2B5EF4-FFF2-40B4-BE49-F238E27FC236}">
                <a16:creationId xmlns:a16="http://schemas.microsoft.com/office/drawing/2014/main" id="{68961B8F-1A25-1410-656E-E226189C1677}"/>
              </a:ext>
            </a:extLst>
          </p:cNvPr>
          <p:cNvSpPr txBox="1">
            <a:spLocks/>
          </p:cNvSpPr>
          <p:nvPr/>
        </p:nvSpPr>
        <p:spPr>
          <a:xfrm>
            <a:off x="8520667" y="4965922"/>
            <a:ext cx="261620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{bullet_8}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{bullet_8_content}</a:t>
            </a:r>
          </a:p>
        </p:txBody>
      </p:sp>
      <p:sp>
        <p:nvSpPr>
          <p:cNvPr id="66" name="Text Placeholder 15">
            <a:extLst>
              <a:ext uri="{FF2B5EF4-FFF2-40B4-BE49-F238E27FC236}">
                <a16:creationId xmlns:a16="http://schemas.microsoft.com/office/drawing/2014/main" id="{FD099774-119E-6F83-C4B3-CB4A618B5055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780937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sunbursts, diagrams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2" name="Diagramm 72">
                <a:extLst>
                  <a:ext uri="{FF2B5EF4-FFF2-40B4-BE49-F238E27FC236}">
                    <a16:creationId xmlns:a16="http://schemas.microsoft.com/office/drawing/2014/main" id="{375283B2-25C3-4DF7-A35A-B568677205EE}"/>
                  </a:ext>
                </a:extLst>
              </p:cNvPr>
              <p:cNvGraphicFramePr>
                <a:graphicFrameLocks/>
              </p:cNvGraphicFramePr>
              <p:nvPr>
                <p:extLst/>
              </p:nvPr>
            </p:nvGraphicFramePr>
            <p:xfrm>
              <a:off x="936952" y="1924163"/>
              <a:ext cx="3717565" cy="371401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>
          <p:pic>
            <p:nvPicPr>
              <p:cNvPr id="72" name="Diagramm 72">
                <a:extLst>
                  <a:ext uri="{FF2B5EF4-FFF2-40B4-BE49-F238E27FC236}">
                    <a16:creationId xmlns:a16="http://schemas.microsoft.com/office/drawing/2014/main" id="{375283B2-25C3-4DF7-A35A-B568677205E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6952" y="1924163"/>
                <a:ext cx="3717565" cy="3714013"/>
              </a:xfrm>
              <a:prstGeom prst="rect">
                <a:avLst/>
              </a:prstGeom>
            </p:spPr>
          </p:pic>
        </mc:Fallback>
      </mc:AlternateContent>
      <p:cxnSp>
        <p:nvCxnSpPr>
          <p:cNvPr id="81" name="Gerader Verbinder 73">
            <a:extLst>
              <a:ext uri="{FF2B5EF4-FFF2-40B4-BE49-F238E27FC236}">
                <a16:creationId xmlns:a16="http://schemas.microsoft.com/office/drawing/2014/main" id="{D4175840-6DC7-4E17-97C5-3DDC9133B790}"/>
              </a:ext>
            </a:extLst>
          </p:cNvPr>
          <p:cNvCxnSpPr>
            <a:cxnSpLocks/>
          </p:cNvCxnSpPr>
          <p:nvPr/>
        </p:nvCxnSpPr>
        <p:spPr bwMode="gray">
          <a:xfrm rot="16200000" flipH="1" flipV="1">
            <a:off x="2795732" y="1997389"/>
            <a:ext cx="0" cy="3567562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Gerader Verbinder 74">
            <a:extLst>
              <a:ext uri="{FF2B5EF4-FFF2-40B4-BE49-F238E27FC236}">
                <a16:creationId xmlns:a16="http://schemas.microsoft.com/office/drawing/2014/main" id="{8DEEE519-3D10-4B81-852E-03EA95249265}"/>
              </a:ext>
            </a:extLst>
          </p:cNvPr>
          <p:cNvCxnSpPr>
            <a:cxnSpLocks/>
          </p:cNvCxnSpPr>
          <p:nvPr/>
        </p:nvCxnSpPr>
        <p:spPr bwMode="gray">
          <a:xfrm rot="2700000" flipH="1" flipV="1">
            <a:off x="2795732" y="1997389"/>
            <a:ext cx="0" cy="3567562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Gerader Verbinder 75">
            <a:extLst>
              <a:ext uri="{FF2B5EF4-FFF2-40B4-BE49-F238E27FC236}">
                <a16:creationId xmlns:a16="http://schemas.microsoft.com/office/drawing/2014/main" id="{389A1A7F-863D-47AF-A00E-24BF3CC5DD0A}"/>
              </a:ext>
            </a:extLst>
          </p:cNvPr>
          <p:cNvCxnSpPr>
            <a:cxnSpLocks/>
          </p:cNvCxnSpPr>
          <p:nvPr/>
        </p:nvCxnSpPr>
        <p:spPr bwMode="gray">
          <a:xfrm rot="18900000" flipH="1" flipV="1">
            <a:off x="2795732" y="1996870"/>
            <a:ext cx="0" cy="3568600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Gerader Verbinder 76">
            <a:extLst>
              <a:ext uri="{FF2B5EF4-FFF2-40B4-BE49-F238E27FC236}">
                <a16:creationId xmlns:a16="http://schemas.microsoft.com/office/drawing/2014/main" id="{00CD4BD8-4D7F-4927-92FF-EC67D2FE0F85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2795732" y="1996870"/>
            <a:ext cx="0" cy="3568600"/>
          </a:xfrm>
          <a:prstGeom prst="lin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Ellipse 9">
            <a:extLst>
              <a:ext uri="{FF2B5EF4-FFF2-40B4-BE49-F238E27FC236}">
                <a16:creationId xmlns:a16="http://schemas.microsoft.com/office/drawing/2014/main" id="{6E743D90-ECDF-4408-B52A-38D190F410E2}"/>
              </a:ext>
            </a:extLst>
          </p:cNvPr>
          <p:cNvSpPr>
            <a:spLocks/>
          </p:cNvSpPr>
          <p:nvPr/>
        </p:nvSpPr>
        <p:spPr>
          <a:xfrm>
            <a:off x="2496070" y="3481489"/>
            <a:ext cx="599323" cy="59936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uppieren 28">
            <a:extLst>
              <a:ext uri="{FF2B5EF4-FFF2-40B4-BE49-F238E27FC236}">
                <a16:creationId xmlns:a16="http://schemas.microsoft.com/office/drawing/2014/main" id="{1B5A6113-9D8E-4B3E-A985-8887514C40CA}"/>
              </a:ext>
            </a:extLst>
          </p:cNvPr>
          <p:cNvGrpSpPr>
            <a:grpSpLocks/>
          </p:cNvGrpSpPr>
          <p:nvPr/>
        </p:nvGrpSpPr>
        <p:grpSpPr>
          <a:xfrm>
            <a:off x="688642" y="1738964"/>
            <a:ext cx="4214186" cy="4130132"/>
            <a:chOff x="688642" y="1738964"/>
            <a:chExt cx="4214186" cy="4130132"/>
          </a:xfrm>
        </p:grpSpPr>
        <p:sp>
          <p:nvSpPr>
            <p:cNvPr id="87" name="Textfeld 38">
              <a:extLst>
                <a:ext uri="{FF2B5EF4-FFF2-40B4-BE49-F238E27FC236}">
                  <a16:creationId xmlns:a16="http://schemas.microsoft.com/office/drawing/2014/main" id="{AC560271-C374-4BD2-8DC4-0B229A55B271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1849166" y="1738964"/>
              <a:ext cx="355867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</a:rPr>
                <a:t>08.</a:t>
              </a:r>
            </a:p>
          </p:txBody>
        </p:sp>
        <p:sp>
          <p:nvSpPr>
            <p:cNvPr id="88" name="Textfeld 39">
              <a:extLst>
                <a:ext uri="{FF2B5EF4-FFF2-40B4-BE49-F238E27FC236}">
                  <a16:creationId xmlns:a16="http://schemas.microsoft.com/office/drawing/2014/main" id="{E5268AD5-6FC9-4602-B5E7-933848614BE3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3395160" y="5561312"/>
              <a:ext cx="355867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</a:rPr>
                <a:t>04.</a:t>
              </a:r>
            </a:p>
          </p:txBody>
        </p:sp>
        <p:sp>
          <p:nvSpPr>
            <p:cNvPr id="89" name="Textfeld 40">
              <a:extLst>
                <a:ext uri="{FF2B5EF4-FFF2-40B4-BE49-F238E27FC236}">
                  <a16:creationId xmlns:a16="http://schemas.microsoft.com/office/drawing/2014/main" id="{D52A5FF9-C3EB-497F-8C8F-30E282D6F9DD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543289" y="2945835"/>
              <a:ext cx="355867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</a:rPr>
                <a:t>02.</a:t>
              </a:r>
            </a:p>
          </p:txBody>
        </p:sp>
        <p:sp>
          <p:nvSpPr>
            <p:cNvPr id="90" name="Textfeld 41">
              <a:extLst>
                <a:ext uri="{FF2B5EF4-FFF2-40B4-BE49-F238E27FC236}">
                  <a16:creationId xmlns:a16="http://schemas.microsoft.com/office/drawing/2014/main" id="{657DB436-29F9-4638-81B7-E4DE3AAC72E0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692310" y="4318638"/>
              <a:ext cx="355867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</a:rPr>
                <a:t>06.</a:t>
              </a:r>
            </a:p>
          </p:txBody>
        </p:sp>
        <p:sp>
          <p:nvSpPr>
            <p:cNvPr id="91" name="Textfeld 42">
              <a:extLst>
                <a:ext uri="{FF2B5EF4-FFF2-40B4-BE49-F238E27FC236}">
                  <a16:creationId xmlns:a16="http://schemas.microsoft.com/office/drawing/2014/main" id="{2E04E52B-7367-4BFE-91D7-03C706E49BDF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546961" y="4318638"/>
              <a:ext cx="355867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</a:rPr>
                <a:t>03.</a:t>
              </a:r>
            </a:p>
          </p:txBody>
        </p:sp>
        <p:sp>
          <p:nvSpPr>
            <p:cNvPr id="92" name="Textfeld 43">
              <a:extLst>
                <a:ext uri="{FF2B5EF4-FFF2-40B4-BE49-F238E27FC236}">
                  <a16:creationId xmlns:a16="http://schemas.microsoft.com/office/drawing/2014/main" id="{03C83B3F-425E-433F-9EDB-07F5AAD9DFD0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688642" y="2945832"/>
              <a:ext cx="355867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</a:rPr>
                <a:t>07.</a:t>
              </a:r>
            </a:p>
          </p:txBody>
        </p:sp>
        <p:sp>
          <p:nvSpPr>
            <p:cNvPr id="93" name="Textfeld 44">
              <a:extLst>
                <a:ext uri="{FF2B5EF4-FFF2-40B4-BE49-F238E27FC236}">
                  <a16:creationId xmlns:a16="http://schemas.microsoft.com/office/drawing/2014/main" id="{9A2C43AC-E282-405B-9DA8-506C6B3832F1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3386308" y="1738964"/>
              <a:ext cx="355867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</a:rPr>
                <a:t>01.</a:t>
              </a:r>
            </a:p>
          </p:txBody>
        </p:sp>
        <p:sp>
          <p:nvSpPr>
            <p:cNvPr id="94" name="Textfeld 45">
              <a:extLst>
                <a:ext uri="{FF2B5EF4-FFF2-40B4-BE49-F238E27FC236}">
                  <a16:creationId xmlns:a16="http://schemas.microsoft.com/office/drawing/2014/main" id="{954D4010-027B-4C0E-87F0-6E4F09FC748C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1858021" y="5561319"/>
              <a:ext cx="355867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</a:rPr>
                <a:t>05.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59365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宽屏</PresentationFormat>
  <Paragraphs>26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2025-09-04T02:39:16Z</dcterms:created>
  <dcterms:modified xsi:type="dcterms:W3CDTF">2025-09-04T02:39:45Z</dcterms:modified>
</cp:coreProperties>
</file>