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69665773664197E-2"/>
          <c:y val="2.1792067518675906E-2"/>
          <c:w val="0.97860668452671606"/>
          <c:h val="0.95641586496264819"/>
        </c:manualLayout>
      </c:layout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0.00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5-4D62-9B37-2205D675FCA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0.00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15-4D62-9B37-2205D675F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8679"/>
        <c:axId val="207379007"/>
      </c:radarChart>
      <c:catAx>
        <c:axId val="207378679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207379007"/>
        <c:crosses val="autoZero"/>
        <c:auto val="1"/>
        <c:lblAlgn val="ctr"/>
        <c:lblOffset val="100"/>
        <c:noMultiLvlLbl val="0"/>
      </c:catAx>
      <c:valAx>
        <c:axId val="207379007"/>
        <c:scaling>
          <c:orientation val="minMax"/>
        </c:scaling>
        <c:delete val="1"/>
        <c:axPos val="l"/>
        <c:majorGridlines>
          <c:spPr>
            <a:ln w="6350" cap="rnd" cmpd="sng" algn="ctr">
              <a:solidFill>
                <a:schemeClr val="accent5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378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EB302-E3A2-4AA5-9B4C-680D917103B0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ADDE-12C0-4EF3-8F73-C0F83B80F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5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5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368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85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88346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chart" Target="../charts/char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73" name="Inhaltsplatzhalter 2">
            <a:extLst>
              <a:ext uri="{FF2B5EF4-FFF2-40B4-BE49-F238E27FC236}">
                <a16:creationId xmlns:a16="http://schemas.microsoft.com/office/drawing/2014/main" id="{23FD66BF-73FA-7328-DCA9-7127CE238C31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1F74B2B-3AE7-B297-4E9D-A10E5FBA35A9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CF4B9F6D-2138-EE0E-5349-CAF0F50F88D0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{bullet_5}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{bullet_5_content}</a:t>
            </a:r>
          </a:p>
        </p:txBody>
      </p:sp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7D2C16A5-7F02-CA9A-E3DC-6EC288875813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{bullet_7}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{bullet_7_content}</a:t>
            </a:r>
          </a:p>
        </p:txBody>
      </p: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C11BB984-1ACD-B2A0-034F-90792B66E057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sp>
        <p:nvSpPr>
          <p:cNvPr id="78" name="Inhaltsplatzhalter 2">
            <a:extLst>
              <a:ext uri="{FF2B5EF4-FFF2-40B4-BE49-F238E27FC236}">
                <a16:creationId xmlns:a16="http://schemas.microsoft.com/office/drawing/2014/main" id="{34C07BFF-5FC2-B811-0757-3CA4270A58CC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{bullet_4_content}</a:t>
            </a:r>
          </a:p>
        </p:txBody>
      </p:sp>
      <p:sp>
        <p:nvSpPr>
          <p:cNvPr id="79" name="Inhaltsplatzhalter 2">
            <a:extLst>
              <a:ext uri="{FF2B5EF4-FFF2-40B4-BE49-F238E27FC236}">
                <a16:creationId xmlns:a16="http://schemas.microsoft.com/office/drawing/2014/main" id="{956FDE7D-C844-6771-AA05-25F247C756CA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{bullet_6}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{bullet_6_content}</a:t>
            </a:r>
          </a:p>
        </p:txBody>
      </p:sp>
      <p:sp>
        <p:nvSpPr>
          <p:cNvPr id="80" name="Inhaltsplatzhalter 2">
            <a:extLst>
              <a:ext uri="{FF2B5EF4-FFF2-40B4-BE49-F238E27FC236}">
                <a16:creationId xmlns:a16="http://schemas.microsoft.com/office/drawing/2014/main" id="{68961B8F-1A25-1410-656E-E226189C1677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{bullet_8}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{bullet_8_content}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FD099774-119E-6F83-C4B3-CB4A618B505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809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sunbursts, diagrams</a:t>
            </a:r>
          </a:p>
        </p:txBody>
      </p:sp>
      <p:graphicFrame>
        <p:nvGraphicFramePr>
          <p:cNvPr id="29" name="Diagramm 74">
            <a:extLst>
              <a:ext uri="{FF2B5EF4-FFF2-40B4-BE49-F238E27FC236}">
                <a16:creationId xmlns:a16="http://schemas.microsoft.com/office/drawing/2014/main" id="{4D1A9429-4CE3-4729-883B-84C620F5958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9126" y="1748955"/>
          <a:ext cx="4145988" cy="3963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06943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2025-09-04T02:40:02Z</dcterms:created>
  <dcterms:modified xsi:type="dcterms:W3CDTF">2025-09-04T02:40:40Z</dcterms:modified>
</cp:coreProperties>
</file>