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AB56B-7C16-4122-8BBB-C55B4ACD160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4E22E-42FF-4B1C-9C8E-7DD1AA5D45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0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0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0348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7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08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3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13408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5.png"/><Relationship Id="rId3" Type="http://schemas.openxmlformats.org/officeDocument/2006/relationships/tags" Target="../tags/tag6.xml"/><Relationship Id="rId21" Type="http://schemas.openxmlformats.org/officeDocument/2006/relationships/image" Target="../media/image8.sv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oleObject" Target="../embeddings/oleObject5.bin"/><Relationship Id="rId20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notesSlide" Target="../notesSlides/notesSlide1.xml"/><Relationship Id="rId23" Type="http://schemas.openxmlformats.org/officeDocument/2006/relationships/image" Target="../media/image10.svg"/><Relationship Id="rId10" Type="http://schemas.openxmlformats.org/officeDocument/2006/relationships/tags" Target="../tags/tag13.xml"/><Relationship Id="rId19" Type="http://schemas.openxmlformats.org/officeDocument/2006/relationships/image" Target="../media/image6.sv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5.xml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6" imgW="349" imgH="350" progId="TCLayout.ActiveDocument.1">
                  <p:embed/>
                </p:oleObj>
              </mc:Choice>
              <mc:Fallback>
                <p:oleObj name="think-cell 幻灯片" r:id="rId1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2" name="Freihandform: Form 27">
            <a:extLst>
              <a:ext uri="{FF2B5EF4-FFF2-40B4-BE49-F238E27FC236}">
                <a16:creationId xmlns:a16="http://schemas.microsoft.com/office/drawing/2014/main" id="{09A71940-F7EC-CBE7-E69D-C836239FC9E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09951" y="2970537"/>
            <a:ext cx="279054" cy="1385136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Freihandform: Form 28">
            <a:extLst>
              <a:ext uri="{FF2B5EF4-FFF2-40B4-BE49-F238E27FC236}">
                <a16:creationId xmlns:a16="http://schemas.microsoft.com/office/drawing/2014/main" id="{2E78A565-1CB4-141D-C00D-FA7397314703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302635" y="2970537"/>
            <a:ext cx="279054" cy="1385136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Freeform 34">
            <a:extLst>
              <a:ext uri="{FF2B5EF4-FFF2-40B4-BE49-F238E27FC236}">
                <a16:creationId xmlns:a16="http://schemas.microsoft.com/office/drawing/2014/main" id="{22565494-B436-C0FA-63E2-E07DEB6E139A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995680" y="1871457"/>
            <a:ext cx="3586728" cy="3583400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eform 34">
            <a:extLst>
              <a:ext uri="{FF2B5EF4-FFF2-40B4-BE49-F238E27FC236}">
                <a16:creationId xmlns:a16="http://schemas.microsoft.com/office/drawing/2014/main" id="{F3483B59-37CE-6594-D5D0-5F94F98E5FE8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302635" y="1871457"/>
            <a:ext cx="3586728" cy="3583400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Freeform 34">
            <a:extLst>
              <a:ext uri="{FF2B5EF4-FFF2-40B4-BE49-F238E27FC236}">
                <a16:creationId xmlns:a16="http://schemas.microsoft.com/office/drawing/2014/main" id="{6F719483-2CB0-5E18-6980-260D28690C7D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609592" y="1871457"/>
            <a:ext cx="3586728" cy="3583400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466E447-6456-B92E-C5EF-81F27850691D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582555" y="4340115"/>
            <a:ext cx="2412981" cy="1987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{bullet_1_content}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BFC0E683-7795-5392-BD01-74083BA96F46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1582555" y="3404236"/>
            <a:ext cx="241298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{bullet_1_description}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100C25BF-9AAC-C866-077F-985E0191545A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4889510" y="4340115"/>
            <a:ext cx="2412981" cy="1987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{bullet_2_conttent}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BAF3B332-2604-187C-A9F4-E20104FF2367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4889510" y="3404236"/>
            <a:ext cx="241298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{bullet_2_description}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931E4C43-92E5-0606-E4F9-2E4E15953F6F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8196466" y="4340115"/>
            <a:ext cx="2412981" cy="1987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{bullet_3_content}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E32A9EEA-D0B1-59FA-01E5-7199982EDB83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8196466" y="3404236"/>
            <a:ext cx="241298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{bullet_3_description}</a:t>
            </a:r>
          </a:p>
        </p:txBody>
      </p:sp>
      <p:pic>
        <p:nvPicPr>
          <p:cNvPr id="16" name="Grafik 38">
            <a:extLst>
              <a:ext uri="{FF2B5EF4-FFF2-40B4-BE49-F238E27FC236}">
                <a16:creationId xmlns:a16="http://schemas.microsoft.com/office/drawing/2014/main" id="{7B9B01A6-B587-A1E8-0A35-F917B2635C2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51777" y="2441874"/>
            <a:ext cx="888446" cy="888446"/>
          </a:xfrm>
          <a:prstGeom prst="rect">
            <a:avLst/>
          </a:prstGeom>
        </p:spPr>
      </p:pic>
      <p:pic>
        <p:nvPicPr>
          <p:cNvPr id="17" name="Grafik 39">
            <a:extLst>
              <a:ext uri="{FF2B5EF4-FFF2-40B4-BE49-F238E27FC236}">
                <a16:creationId xmlns:a16="http://schemas.microsoft.com/office/drawing/2014/main" id="{D21923EA-1DAA-FA13-C122-CC5E0360CD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44821" y="2441874"/>
            <a:ext cx="888446" cy="888446"/>
          </a:xfrm>
          <a:prstGeom prst="rect">
            <a:avLst/>
          </a:prstGeom>
        </p:spPr>
      </p:pic>
      <p:pic>
        <p:nvPicPr>
          <p:cNvPr id="18" name="Grafik 40">
            <a:extLst>
              <a:ext uri="{FF2B5EF4-FFF2-40B4-BE49-F238E27FC236}">
                <a16:creationId xmlns:a16="http://schemas.microsoft.com/office/drawing/2014/main" id="{A35AFF02-9B5E-6582-E69F-B8A81EA1A02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013365" y="2496507"/>
            <a:ext cx="779181" cy="779181"/>
          </a:xfrm>
          <a:prstGeom prst="rect">
            <a:avLst/>
          </a:prstGeom>
        </p:spPr>
      </p:pic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F5EC773F-7638-A2E6-B2BE-DFC25A78892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04891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venn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diagram, diagrams, icon, icons, value</a:t>
            </a:r>
          </a:p>
        </p:txBody>
      </p:sp>
    </p:spTree>
    <p:extLst>
      <p:ext uri="{BB962C8B-B14F-4D97-AF65-F5344CB8AC3E}">
        <p14:creationId xmlns:p14="http://schemas.microsoft.com/office/powerpoint/2010/main" val="3876538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5kHy9FXL75Hpd+iLh4I8Q4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kHy9FXL75Hpd+iLh4I8Q4DRGF0YQAWAAAAAlBlcnNvbmFsSWQAAQAAAAAAAk5hbWUACwAAAFBlcnNvbmFsSWQAEFZlcnNpb24AAAAAAAlMYXN0V3JpdGUAMcso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7505437904"/>
  <p:tag name="EMPOWERCHARTSPROPERTIES_A_LENGTH" val="24576"/>
  <p:tag name="RUNTIME_ID" val="de80cf4b-a5a9-499f-aa9c-c1a9acf2af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5RGQOjv+NNGhq4ekplQrD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RGQOjv+NNGhq4ekplQrDgDRGF0YQAWAAAAAlBlcnNvbmFsSWQAAQAAAAAAAk5hbWUACwAAAFBlcnNvbmFsSWQAEFZlcnNpb24AAAAAAAlMYXN0V3JpdGUAX8so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7505750064"/>
  <p:tag name="EMPOWERCHARTSPROPERTIES_A_LENGTH" val="24576"/>
  <p:tag name="RUNTIME_ID" val="b0866ac2-a490-4b76-b567-715564ca31c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Q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+s2eXu6QR5GtRqQ5w2a4so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AMAAAAAAAAAAAAACAB////////////////AAAA////////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AEDAAAAAgD///////8MAAZQZXJzb25hbElkXzAFAAAAAAAEAAAAAAAEAAAAAQA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s2eXu6QR5GtRqQ5w2a4soDRGF0YQAWAAAAAlBlcnNvbmFsSWQAAQAAAAAAAk5hbWUACwAAAFBlcnNvbmFsSWQAEFZlcnNpb24AAAAAAAlMYXN0V3JpdGUAlcso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7506379735"/>
  <p:tag name="EMPOWERCHARTSPROPERTIES_A_LENGTH" val="24576"/>
  <p:tag name="RUNTIME_ID" val="478b2f70-2b35-4073-80c2-d20e5c02a43d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72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Source Sans Pro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2025-09-04T02:43:44Z</dcterms:created>
  <dcterms:modified xsi:type="dcterms:W3CDTF">2025-09-04T02:45:27Z</dcterms:modified>
</cp:coreProperties>
</file>