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0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01273885350316E-2"/>
          <c:y val="4.1401273885350316E-2"/>
          <c:w val="0.91719745222929938"/>
          <c:h val="0.91719745222929938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BF34-4A62-AD13-4C5B5DF0AABC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BF34-4A62-AD13-4C5B5DF0AABC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34-4A62-AD13-4C5B5DF0A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2"/>
        <c:holeSize val="9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01273885350316E-2"/>
          <c:y val="4.1401273885350316E-2"/>
          <c:w val="0.91719745222929938"/>
          <c:h val="0.91719745222929938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EAE1-47B5-89EC-0E1124BD7491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EAE1-47B5-89EC-0E1124BD7491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E1-47B5-89EC-0E1124BD7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  <c:holeSize val="9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01273885350316E-2"/>
          <c:y val="4.1401273885350316E-2"/>
          <c:w val="0.91719745222929938"/>
          <c:h val="0.91719745222929938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2CEA-4210-B38D-D4DEB262A274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CEA-4210-B38D-D4DEB262A274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EA-4210-B38D-D4DEB262A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45"/>
        <c:holeSize val="9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01273885350316E-2"/>
          <c:y val="4.1401273885350316E-2"/>
          <c:w val="0.91719745222929938"/>
          <c:h val="0.91719745222929938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5521-41BA-8C40-C8ACE49599A5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521-41BA-8C40-C8ACE49599A5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21-41BA-8C40-C8ACE4959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B7C62-4058-4769-BE9F-8C43F8E43AE9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0C390-EDE3-424C-82BE-786ABAE08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6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35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0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7080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0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4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33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97165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oleObject" Target="../embeddings/oleObject5.bin"/><Relationship Id="rId18" Type="http://schemas.openxmlformats.org/officeDocument/2006/relationships/chart" Target="../charts/chart4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notesSlide" Target="../notesSlides/notesSlide1.xml"/><Relationship Id="rId17" Type="http://schemas.openxmlformats.org/officeDocument/2006/relationships/chart" Target="../charts/chart3.xml"/><Relationship Id="rId2" Type="http://schemas.openxmlformats.org/officeDocument/2006/relationships/tags" Target="../tags/tag5.xml"/><Relationship Id="rId16" Type="http://schemas.openxmlformats.org/officeDocument/2006/relationships/chart" Target="../charts/chart2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8.xml"/><Relationship Id="rId15" Type="http://schemas.openxmlformats.org/officeDocument/2006/relationships/chart" Target="../charts/chart1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13" imgW="349" imgH="350" progId="TCLayout.ActiveDocument.1">
                  <p:embed/>
                </p:oleObj>
              </mc:Choice>
              <mc:Fallback>
                <p:oleObj name="think-cell 幻灯片" r:id="rId13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19E9001-3679-D75B-371D-EE80CA51A564}"/>
              </a:ext>
            </a:extLst>
          </p:cNvPr>
          <p:cNvSpPr>
            <a:spLocks/>
          </p:cNvSpPr>
          <p:nvPr/>
        </p:nvSpPr>
        <p:spPr bwMode="gray">
          <a:xfrm>
            <a:off x="419099" y="3632297"/>
            <a:ext cx="257757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794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1A7449"/>
                </a:solidFill>
                <a:latin typeface="理想品牌字体 2022"/>
                <a:ea typeface="理想品牌字体 2022"/>
              </a:rPr>
              <a:t>{number_1_bullet}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508780B-C961-97FE-0B34-14A0CC875851}"/>
              </a:ext>
            </a:extLst>
          </p:cNvPr>
          <p:cNvSpPr>
            <a:spLocks/>
          </p:cNvSpPr>
          <p:nvPr/>
        </p:nvSpPr>
        <p:spPr bwMode="gray">
          <a:xfrm>
            <a:off x="3356678" y="3632297"/>
            <a:ext cx="257757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 algn="ctr" defTabSz="979488">
              <a:defRPr/>
            </a:pPr>
            <a:r>
              <a:rPr lang="en-US" altLang="zh-CN" sz="2000" dirty="0">
                <a:solidFill>
                  <a:srgbClr val="1A7449"/>
                </a:solidFill>
              </a:rPr>
              <a:t>{number_2_bullet}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8F73832-FA77-FA28-120A-CE43699750D0}"/>
              </a:ext>
            </a:extLst>
          </p:cNvPr>
          <p:cNvSpPr>
            <a:spLocks/>
          </p:cNvSpPr>
          <p:nvPr/>
        </p:nvSpPr>
        <p:spPr bwMode="gray">
          <a:xfrm>
            <a:off x="9231836" y="3632297"/>
            <a:ext cx="257757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 algn="ctr" defTabSz="979488">
              <a:defRPr/>
            </a:pPr>
            <a:r>
              <a:rPr lang="en-US" altLang="zh-CN" sz="2000" dirty="0">
                <a:solidFill>
                  <a:srgbClr val="1A7449"/>
                </a:solidFill>
              </a:rPr>
              <a:t>{number_4_bullet}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837F52F-FEB4-C0FA-5329-4FA2B75AB0F1}"/>
              </a:ext>
            </a:extLst>
          </p:cNvPr>
          <p:cNvSpPr>
            <a:spLocks/>
          </p:cNvSpPr>
          <p:nvPr/>
        </p:nvSpPr>
        <p:spPr bwMode="gray">
          <a:xfrm>
            <a:off x="6294257" y="3632297"/>
            <a:ext cx="257757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 algn="ctr" defTabSz="979488">
              <a:defRPr/>
            </a:pPr>
            <a:r>
              <a:rPr lang="en-US" altLang="zh-CN" sz="2000" dirty="0">
                <a:solidFill>
                  <a:srgbClr val="1A7449"/>
                </a:solidFill>
              </a:rPr>
              <a:t>{number_3_bullet}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16D05DEC-CDA8-9114-1A46-C96362B3026B}"/>
              </a:ext>
            </a:extLst>
          </p:cNvPr>
          <p:cNvSpPr txBox="1">
            <a:spLocks/>
          </p:cNvSpPr>
          <p:nvPr/>
        </p:nvSpPr>
        <p:spPr>
          <a:xfrm>
            <a:off x="419101" y="4539201"/>
            <a:ext cx="354958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794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{summary}</a:t>
            </a:r>
          </a:p>
        </p:txBody>
      </p:sp>
      <p:cxnSp>
        <p:nvCxnSpPr>
          <p:cNvPr id="17" name="Gerader Verbinder 10">
            <a:extLst>
              <a:ext uri="{FF2B5EF4-FFF2-40B4-BE49-F238E27FC236}">
                <a16:creationId xmlns:a16="http://schemas.microsoft.com/office/drawing/2014/main" id="{D041169F-2CFD-846A-FA8B-3D9A92D0A735}"/>
              </a:ext>
            </a:extLst>
          </p:cNvPr>
          <p:cNvCxnSpPr>
            <a:cxnSpLocks/>
          </p:cNvCxnSpPr>
          <p:nvPr/>
        </p:nvCxnSpPr>
        <p:spPr>
          <a:xfrm>
            <a:off x="419100" y="4348480"/>
            <a:ext cx="1138108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56A12DEC-6D83-6014-9D82-B46D9A4A98C4}"/>
              </a:ext>
            </a:extLst>
          </p:cNvPr>
          <p:cNvSpPr txBox="1">
            <a:spLocks/>
          </p:cNvSpPr>
          <p:nvPr/>
        </p:nvSpPr>
        <p:spPr>
          <a:xfrm>
            <a:off x="4460240" y="4539201"/>
            <a:ext cx="734917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{description}</a:t>
            </a:r>
          </a:p>
        </p:txBody>
      </p:sp>
      <p:graphicFrame>
        <p:nvGraphicFramePr>
          <p:cNvPr id="22" name="Chart 3">
            <a:extLst>
              <a:ext uri="{FF2B5EF4-FFF2-40B4-BE49-F238E27FC236}">
                <a16:creationId xmlns:a16="http://schemas.microsoft.com/office/drawing/2014/main" id="{2054E07E-74B9-41B5-8762-988A003243D5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711200" y="1487488"/>
          <a:ext cx="1993900" cy="199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B9ACA33-F9D7-46D9-3093-5CDBBD64B3E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293813" y="2239962"/>
            <a:ext cx="8302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1588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{number_1}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aphicFrame>
        <p:nvGraphicFramePr>
          <p:cNvPr id="23" name="Chart 3">
            <a:extLst>
              <a:ext uri="{FF2B5EF4-FFF2-40B4-BE49-F238E27FC236}">
                <a16:creationId xmlns:a16="http://schemas.microsoft.com/office/drawing/2014/main" id="{63CEBE89-F498-4805-9900-2B7A686FB24F}"/>
              </a:ext>
            </a:extLst>
          </p:cNvPr>
          <p:cNvGraphicFramePr/>
          <p:nvPr>
            <p:custDataLst>
              <p:tags r:id="rId5"/>
            </p:custDataLst>
            <p:extLst/>
          </p:nvPr>
        </p:nvGraphicFramePr>
        <p:xfrm>
          <a:off x="3648075" y="1487488"/>
          <a:ext cx="1993900" cy="199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EBDF942-1EC3-38D3-EF10-10C5A9B61C3E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191000" y="2239962"/>
            <a:ext cx="9096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1588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200" b="1" dirty="0">
                <a:solidFill>
                  <a:srgbClr val="1A7449"/>
                </a:solidFill>
              </a:rPr>
              <a:t>{number_2}</a:t>
            </a:r>
            <a:endParaRPr lang="en-US" altLang="zh-CN" sz="3200" b="1" dirty="0">
              <a:solidFill>
                <a:srgbClr val="1A7449"/>
              </a:solidFill>
            </a:endParaRPr>
          </a:p>
        </p:txBody>
      </p:sp>
      <p:graphicFrame>
        <p:nvGraphicFramePr>
          <p:cNvPr id="24" name="Chart 3">
            <a:extLst>
              <a:ext uri="{FF2B5EF4-FFF2-40B4-BE49-F238E27FC236}">
                <a16:creationId xmlns:a16="http://schemas.microsoft.com/office/drawing/2014/main" id="{29DE6357-EC39-4187-9DD9-B141D2A05C65}"/>
              </a:ext>
            </a:extLst>
          </p:cNvPr>
          <p:cNvGraphicFramePr/>
          <p:nvPr>
            <p:custDataLst>
              <p:tags r:id="rId7"/>
            </p:custDataLst>
            <p:extLst/>
          </p:nvPr>
        </p:nvGraphicFramePr>
        <p:xfrm>
          <a:off x="6586538" y="1487488"/>
          <a:ext cx="1993900" cy="199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5C1934F0-2330-1D3A-29D2-F2D0CA0F4A5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7150100" y="2239962"/>
            <a:ext cx="8667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1588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200" b="1" dirty="0">
                <a:solidFill>
                  <a:srgbClr val="1A7449"/>
                </a:solidFill>
              </a:rPr>
              <a:t>{number_3}</a:t>
            </a:r>
            <a:endParaRPr lang="en-US" altLang="zh-CN" sz="3200" b="1" dirty="0">
              <a:solidFill>
                <a:srgbClr val="1A7449"/>
              </a:solidFill>
            </a:endParaRPr>
          </a:p>
        </p:txBody>
      </p:sp>
      <p:graphicFrame>
        <p:nvGraphicFramePr>
          <p:cNvPr id="25" name="Chart 3">
            <a:extLst>
              <a:ext uri="{FF2B5EF4-FFF2-40B4-BE49-F238E27FC236}">
                <a16:creationId xmlns:a16="http://schemas.microsoft.com/office/drawing/2014/main" id="{E6FAD1A9-33FE-4E37-B850-840DD57ACA66}"/>
              </a:ext>
            </a:extLst>
          </p:cNvPr>
          <p:cNvGraphicFramePr/>
          <p:nvPr>
            <p:custDataLst>
              <p:tags r:id="rId9"/>
            </p:custDataLst>
            <p:extLst/>
          </p:nvPr>
        </p:nvGraphicFramePr>
        <p:xfrm>
          <a:off x="9523413" y="1487488"/>
          <a:ext cx="1993900" cy="199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9CBB79A2-E4DB-5B92-1D56-55014477C415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9966325" y="2239962"/>
            <a:ext cx="11080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1588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200" b="1" dirty="0">
                <a:solidFill>
                  <a:srgbClr val="1A7449"/>
                </a:solidFill>
              </a:rPr>
              <a:t>{number_4}</a:t>
            </a:r>
            <a:endParaRPr lang="en-US" altLang="zh-CN" sz="3200" b="1" dirty="0">
              <a:solidFill>
                <a:srgbClr val="1A7449"/>
              </a:solidFill>
            </a:endParaRP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B0D29EE7-A9A8-25CE-3FEC-9947E5C9261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23353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comparisons, percent, percentage, progress, think-cell, diagram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F925981C-BE6D-A681-7B23-4BE1A50A5BA2}"/>
              </a:ext>
            </a:extLst>
          </p:cNvPr>
          <p:cNvSpPr>
            <a:spLocks/>
          </p:cNvSpPr>
          <p:nvPr/>
        </p:nvSpPr>
        <p:spPr>
          <a:xfrm>
            <a:off x="8814514" y="-622179"/>
            <a:ext cx="4575600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The rings are created using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doughnut charts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change the percentage values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, follow these steps: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Double-click a ring to open the chart's datasheet.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In the datasheet, enter a percentage value.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The percentage values on the slide are linked to the think-cell chart and will update accordingly.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0752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zaqBW0wXPYK8MGPZKCk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.F37O4ZBmrfd5etdgN18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OxrQBDRweMUZUBkHxP8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GemCHWaqs_gXYSXxzLy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rXoRjDPUiQC4D_afdyZ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wDLs41gEuZYE1saqycJ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HZZTDi5Io3NtfjvRoIhu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GLOgtvDyGZt1ecvE67N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2025-09-04T05:42:55Z</dcterms:created>
  <dcterms:modified xsi:type="dcterms:W3CDTF">2025-09-04T05:44:01Z</dcterms:modified>
</cp:coreProperties>
</file>