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9D35-8F72-40D8-BCC0-C76146A93B8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3F75A-9E68-45F9-ADBA-04C901A57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4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2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02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3695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6C1AC923-DCD6-7784-E931-0D84D76007D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5A10BF-060D-1E6E-6B6F-536F79FFC184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77" name="Freeform 681">
              <a:extLst>
                <a:ext uri="{FF2B5EF4-FFF2-40B4-BE49-F238E27FC236}">
                  <a16:creationId xmlns:a16="http://schemas.microsoft.com/office/drawing/2014/main" id="{60B08D21-F3C6-774E-10DD-594E7042B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" name="Freeform 688">
              <a:extLst>
                <a:ext uri="{FF2B5EF4-FFF2-40B4-BE49-F238E27FC236}">
                  <a16:creationId xmlns:a16="http://schemas.microsoft.com/office/drawing/2014/main" id="{8744A85A-14D3-447A-1C93-7663FCA68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" name="Freeform 683">
              <a:extLst>
                <a:ext uri="{FF2B5EF4-FFF2-40B4-BE49-F238E27FC236}">
                  <a16:creationId xmlns:a16="http://schemas.microsoft.com/office/drawing/2014/main" id="{06C32055-2177-0496-AA59-E688F1B4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" name="Freeform 686">
              <a:extLst>
                <a:ext uri="{FF2B5EF4-FFF2-40B4-BE49-F238E27FC236}">
                  <a16:creationId xmlns:a16="http://schemas.microsoft.com/office/drawing/2014/main" id="{9FBFCE41-404F-F706-65A1-1B023257E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" name="Freeform 720">
              <a:extLst>
                <a:ext uri="{FF2B5EF4-FFF2-40B4-BE49-F238E27FC236}">
                  <a16:creationId xmlns:a16="http://schemas.microsoft.com/office/drawing/2014/main" id="{2490CA0D-EFCC-1647-2C1B-B1C8AF6F3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" name="Freeform 407">
              <a:extLst>
                <a:ext uri="{FF2B5EF4-FFF2-40B4-BE49-F238E27FC236}">
                  <a16:creationId xmlns:a16="http://schemas.microsoft.com/office/drawing/2014/main" id="{F5D0075F-FD8B-990E-A7C0-3164919B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" name="Freeform 408">
              <a:extLst>
                <a:ext uri="{FF2B5EF4-FFF2-40B4-BE49-F238E27FC236}">
                  <a16:creationId xmlns:a16="http://schemas.microsoft.com/office/drawing/2014/main" id="{F118A725-A7E7-7572-82D4-9D3CBDF9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" name="Freeform 409">
              <a:extLst>
                <a:ext uri="{FF2B5EF4-FFF2-40B4-BE49-F238E27FC236}">
                  <a16:creationId xmlns:a16="http://schemas.microsoft.com/office/drawing/2014/main" id="{6A55C7D0-4ECE-1AD6-4031-8E99222E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" name="Freeform 410">
              <a:extLst>
                <a:ext uri="{FF2B5EF4-FFF2-40B4-BE49-F238E27FC236}">
                  <a16:creationId xmlns:a16="http://schemas.microsoft.com/office/drawing/2014/main" id="{32D7A7D0-FAC0-DB78-2A90-A1D3F34C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" name="Freeform 411">
              <a:extLst>
                <a:ext uri="{FF2B5EF4-FFF2-40B4-BE49-F238E27FC236}">
                  <a16:creationId xmlns:a16="http://schemas.microsoft.com/office/drawing/2014/main" id="{7D29AE9C-C588-5BF8-6520-957F9340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" name="Freeform 412">
              <a:extLst>
                <a:ext uri="{FF2B5EF4-FFF2-40B4-BE49-F238E27FC236}">
                  <a16:creationId xmlns:a16="http://schemas.microsoft.com/office/drawing/2014/main" id="{2D1C5682-D5B7-8684-49CB-A7EA4C48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" name="Freeform 413">
              <a:extLst>
                <a:ext uri="{FF2B5EF4-FFF2-40B4-BE49-F238E27FC236}">
                  <a16:creationId xmlns:a16="http://schemas.microsoft.com/office/drawing/2014/main" id="{4872B22B-46E3-D914-96A1-6F821E67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" name="Freeform 414">
              <a:extLst>
                <a:ext uri="{FF2B5EF4-FFF2-40B4-BE49-F238E27FC236}">
                  <a16:creationId xmlns:a16="http://schemas.microsoft.com/office/drawing/2014/main" id="{0900A141-E93D-D260-17E4-BB78051A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2" name="Freeform 415">
              <a:extLst>
                <a:ext uri="{FF2B5EF4-FFF2-40B4-BE49-F238E27FC236}">
                  <a16:creationId xmlns:a16="http://schemas.microsoft.com/office/drawing/2014/main" id="{A9B41D69-6B88-13F1-A0BF-C2C53D60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867F2BC4-7D8D-739E-DAA5-9D35639F4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BC3F8E50-5B64-BAF3-2E22-52075F16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C46A5266-C9CE-E223-6D4F-7E88D6F0B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255B3C33-67A9-7B86-EC3A-6D5FFC66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5B42D240-8B6D-AAC5-DF9D-7961712D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C2DC2019-9103-E9F6-FF65-BB3841296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3BDC8F0E-409B-C573-D377-645B5AC65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C555D25E-1BDB-5886-76B4-C80FDEB8C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525738A-D5E1-FB25-D640-BA40213E0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F796E3E6-B3E6-6FEF-3BC7-7F711BE05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874A56C5-FCC5-2DB2-CCCC-EAF11468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0A99246C-469F-4754-8541-189615EF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4CB1AEE7-C149-701B-75FD-CF5354EA9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1062EB52-7648-0F34-B504-C372D6B9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0F9DE53C-07B6-D043-5040-E7239E31AAF9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520" name="Freeform 430">
                <a:extLst>
                  <a:ext uri="{FF2B5EF4-FFF2-40B4-BE49-F238E27FC236}">
                    <a16:creationId xmlns:a16="http://schemas.microsoft.com/office/drawing/2014/main" id="{E930E849-1AFF-9BD0-B805-00DAA8F61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521" name="Freeform 431">
                <a:extLst>
                  <a:ext uri="{FF2B5EF4-FFF2-40B4-BE49-F238E27FC236}">
                    <a16:creationId xmlns:a16="http://schemas.microsoft.com/office/drawing/2014/main" id="{E43A9898-29F5-7A0A-818C-E39CF5481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432" name="Freeform 432">
              <a:extLst>
                <a:ext uri="{FF2B5EF4-FFF2-40B4-BE49-F238E27FC236}">
                  <a16:creationId xmlns:a16="http://schemas.microsoft.com/office/drawing/2014/main" id="{9C964642-A021-A05A-1F00-B2975FFE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3" name="Freeform 433">
              <a:extLst>
                <a:ext uri="{FF2B5EF4-FFF2-40B4-BE49-F238E27FC236}">
                  <a16:creationId xmlns:a16="http://schemas.microsoft.com/office/drawing/2014/main" id="{AE2710E4-BB99-F5B3-3699-AAFE49DD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4" name="Freeform 434">
              <a:extLst>
                <a:ext uri="{FF2B5EF4-FFF2-40B4-BE49-F238E27FC236}">
                  <a16:creationId xmlns:a16="http://schemas.microsoft.com/office/drawing/2014/main" id="{2EEF7087-92A3-A138-D78F-B3A261EF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5" name="Freeform 435">
              <a:extLst>
                <a:ext uri="{FF2B5EF4-FFF2-40B4-BE49-F238E27FC236}">
                  <a16:creationId xmlns:a16="http://schemas.microsoft.com/office/drawing/2014/main" id="{704184A4-66EB-F470-AFBB-1C4D90F25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6" name="Freeform 436">
              <a:extLst>
                <a:ext uri="{FF2B5EF4-FFF2-40B4-BE49-F238E27FC236}">
                  <a16:creationId xmlns:a16="http://schemas.microsoft.com/office/drawing/2014/main" id="{C0A99834-16EE-0DB8-214A-D70D6F38B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7" name="Freeform 437">
              <a:extLst>
                <a:ext uri="{FF2B5EF4-FFF2-40B4-BE49-F238E27FC236}">
                  <a16:creationId xmlns:a16="http://schemas.microsoft.com/office/drawing/2014/main" id="{9130D567-376F-EAE1-C487-D42DD6E32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8" name="Freeform 438">
              <a:extLst>
                <a:ext uri="{FF2B5EF4-FFF2-40B4-BE49-F238E27FC236}">
                  <a16:creationId xmlns:a16="http://schemas.microsoft.com/office/drawing/2014/main" id="{CE2ADF6A-5D33-1D0E-3DD5-220F0E627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9" name="Freeform 439">
              <a:extLst>
                <a:ext uri="{FF2B5EF4-FFF2-40B4-BE49-F238E27FC236}">
                  <a16:creationId xmlns:a16="http://schemas.microsoft.com/office/drawing/2014/main" id="{8F30026A-75C0-5549-180E-AA74E31DE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0" name="Freeform 440">
              <a:extLst>
                <a:ext uri="{FF2B5EF4-FFF2-40B4-BE49-F238E27FC236}">
                  <a16:creationId xmlns:a16="http://schemas.microsoft.com/office/drawing/2014/main" id="{33FD0963-C64E-2776-472F-3D0BEC820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1" name="Freeform 441">
              <a:extLst>
                <a:ext uri="{FF2B5EF4-FFF2-40B4-BE49-F238E27FC236}">
                  <a16:creationId xmlns:a16="http://schemas.microsoft.com/office/drawing/2014/main" id="{51A3CF49-59A8-1FFA-33FB-AFC01D0B4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2" name="Freeform 442">
              <a:extLst>
                <a:ext uri="{FF2B5EF4-FFF2-40B4-BE49-F238E27FC236}">
                  <a16:creationId xmlns:a16="http://schemas.microsoft.com/office/drawing/2014/main" id="{3CAC5F99-7282-274E-F087-B2962A97B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3" name="Freeform 443">
              <a:extLst>
                <a:ext uri="{FF2B5EF4-FFF2-40B4-BE49-F238E27FC236}">
                  <a16:creationId xmlns:a16="http://schemas.microsoft.com/office/drawing/2014/main" id="{C17C889D-26A4-F3A3-57A2-A786AD1D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4" name="Freeform 444">
              <a:extLst>
                <a:ext uri="{FF2B5EF4-FFF2-40B4-BE49-F238E27FC236}">
                  <a16:creationId xmlns:a16="http://schemas.microsoft.com/office/drawing/2014/main" id="{199E6E14-86BF-B934-0B8D-9DDD1A31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5" name="Freeform 445">
              <a:extLst>
                <a:ext uri="{FF2B5EF4-FFF2-40B4-BE49-F238E27FC236}">
                  <a16:creationId xmlns:a16="http://schemas.microsoft.com/office/drawing/2014/main" id="{ED54F55E-60F3-7F02-9B8B-0352391A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6" name="Freeform 446">
              <a:extLst>
                <a:ext uri="{FF2B5EF4-FFF2-40B4-BE49-F238E27FC236}">
                  <a16:creationId xmlns:a16="http://schemas.microsoft.com/office/drawing/2014/main" id="{40397FBD-4969-4840-6C0B-543E44F75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7" name="Freeform 447">
              <a:extLst>
                <a:ext uri="{FF2B5EF4-FFF2-40B4-BE49-F238E27FC236}">
                  <a16:creationId xmlns:a16="http://schemas.microsoft.com/office/drawing/2014/main" id="{B62FB94D-42C6-1587-939F-6EFB44143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8" name="Freeform 448">
              <a:extLst>
                <a:ext uri="{FF2B5EF4-FFF2-40B4-BE49-F238E27FC236}">
                  <a16:creationId xmlns:a16="http://schemas.microsoft.com/office/drawing/2014/main" id="{A02A230D-BD91-1512-71FB-AF774BA0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9" name="Freeform 449">
              <a:extLst>
                <a:ext uri="{FF2B5EF4-FFF2-40B4-BE49-F238E27FC236}">
                  <a16:creationId xmlns:a16="http://schemas.microsoft.com/office/drawing/2014/main" id="{78110658-7E9B-79A0-8E27-E22429AE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0" name="Freeform 450">
              <a:extLst>
                <a:ext uri="{FF2B5EF4-FFF2-40B4-BE49-F238E27FC236}">
                  <a16:creationId xmlns:a16="http://schemas.microsoft.com/office/drawing/2014/main" id="{372AAA5A-E3B2-A327-EEA8-2B6397AA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1" name="Freeform 451">
              <a:extLst>
                <a:ext uri="{FF2B5EF4-FFF2-40B4-BE49-F238E27FC236}">
                  <a16:creationId xmlns:a16="http://schemas.microsoft.com/office/drawing/2014/main" id="{65853677-4D85-C16E-3AA4-D3F6C4628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2" name="Freeform 452">
              <a:extLst>
                <a:ext uri="{FF2B5EF4-FFF2-40B4-BE49-F238E27FC236}">
                  <a16:creationId xmlns:a16="http://schemas.microsoft.com/office/drawing/2014/main" id="{035D9AB5-E14D-5202-AEB8-C189E39A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3" name="Freeform 453">
              <a:extLst>
                <a:ext uri="{FF2B5EF4-FFF2-40B4-BE49-F238E27FC236}">
                  <a16:creationId xmlns:a16="http://schemas.microsoft.com/office/drawing/2014/main" id="{14AB1DB6-A5F9-9E52-F3FA-60EB08ED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4" name="Freeform 454">
              <a:extLst>
                <a:ext uri="{FF2B5EF4-FFF2-40B4-BE49-F238E27FC236}">
                  <a16:creationId xmlns:a16="http://schemas.microsoft.com/office/drawing/2014/main" id="{32F5461E-B725-1C37-4BE0-F8DE60D1D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5" name="Freeform 455">
              <a:extLst>
                <a:ext uri="{FF2B5EF4-FFF2-40B4-BE49-F238E27FC236}">
                  <a16:creationId xmlns:a16="http://schemas.microsoft.com/office/drawing/2014/main" id="{A9BB01E2-5339-1C99-2A46-D6C65B9E0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6" name="Freeform 456">
              <a:extLst>
                <a:ext uri="{FF2B5EF4-FFF2-40B4-BE49-F238E27FC236}">
                  <a16:creationId xmlns:a16="http://schemas.microsoft.com/office/drawing/2014/main" id="{DBDF2883-7142-A40D-04F7-B73514EC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7" name="Freeform 457">
              <a:extLst>
                <a:ext uri="{FF2B5EF4-FFF2-40B4-BE49-F238E27FC236}">
                  <a16:creationId xmlns:a16="http://schemas.microsoft.com/office/drawing/2014/main" id="{E33165B6-9CD4-4430-4923-326D4379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8" name="Freeform 458">
              <a:extLst>
                <a:ext uri="{FF2B5EF4-FFF2-40B4-BE49-F238E27FC236}">
                  <a16:creationId xmlns:a16="http://schemas.microsoft.com/office/drawing/2014/main" id="{CC287FFE-58C7-2A56-D4FF-E925E52E5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9" name="Freeform 459">
              <a:extLst>
                <a:ext uri="{FF2B5EF4-FFF2-40B4-BE49-F238E27FC236}">
                  <a16:creationId xmlns:a16="http://schemas.microsoft.com/office/drawing/2014/main" id="{48A36A47-75DB-0E54-6740-D245DFCE7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0" name="Freeform 460">
              <a:extLst>
                <a:ext uri="{FF2B5EF4-FFF2-40B4-BE49-F238E27FC236}">
                  <a16:creationId xmlns:a16="http://schemas.microsoft.com/office/drawing/2014/main" id="{1727B549-A43B-3DB0-EDC9-776CE9146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1" name="Freeform 461">
              <a:extLst>
                <a:ext uri="{FF2B5EF4-FFF2-40B4-BE49-F238E27FC236}">
                  <a16:creationId xmlns:a16="http://schemas.microsoft.com/office/drawing/2014/main" id="{41CBB5E4-481D-F0DC-DB55-C4C5B932C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2" name="Freeform 462">
              <a:extLst>
                <a:ext uri="{FF2B5EF4-FFF2-40B4-BE49-F238E27FC236}">
                  <a16:creationId xmlns:a16="http://schemas.microsoft.com/office/drawing/2014/main" id="{7745F7D4-23D9-6C3D-25C6-ABC4F1A9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3" name="Freeform 463">
              <a:extLst>
                <a:ext uri="{FF2B5EF4-FFF2-40B4-BE49-F238E27FC236}">
                  <a16:creationId xmlns:a16="http://schemas.microsoft.com/office/drawing/2014/main" id="{6CA5CB04-5C92-4549-854E-C1DE833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4" name="Freeform 464">
              <a:extLst>
                <a:ext uri="{FF2B5EF4-FFF2-40B4-BE49-F238E27FC236}">
                  <a16:creationId xmlns:a16="http://schemas.microsoft.com/office/drawing/2014/main" id="{5502FAAC-213B-4044-E223-1591C886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5" name="Freeform 465">
              <a:extLst>
                <a:ext uri="{FF2B5EF4-FFF2-40B4-BE49-F238E27FC236}">
                  <a16:creationId xmlns:a16="http://schemas.microsoft.com/office/drawing/2014/main" id="{72AB5AAE-0C2C-D95C-4754-41D48C4EC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6" name="Freeform 466">
              <a:extLst>
                <a:ext uri="{FF2B5EF4-FFF2-40B4-BE49-F238E27FC236}">
                  <a16:creationId xmlns:a16="http://schemas.microsoft.com/office/drawing/2014/main" id="{47DCCD38-E2C6-7D40-96FA-E2977EF28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7" name="Freeform 467">
              <a:extLst>
                <a:ext uri="{FF2B5EF4-FFF2-40B4-BE49-F238E27FC236}">
                  <a16:creationId xmlns:a16="http://schemas.microsoft.com/office/drawing/2014/main" id="{AE8949D7-F651-07ED-45A4-6EA61261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8" name="Freeform 468">
              <a:extLst>
                <a:ext uri="{FF2B5EF4-FFF2-40B4-BE49-F238E27FC236}">
                  <a16:creationId xmlns:a16="http://schemas.microsoft.com/office/drawing/2014/main" id="{56A3570C-6C05-AAD7-4E7C-B35D483B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9" name="Freeform 469">
              <a:extLst>
                <a:ext uri="{FF2B5EF4-FFF2-40B4-BE49-F238E27FC236}">
                  <a16:creationId xmlns:a16="http://schemas.microsoft.com/office/drawing/2014/main" id="{A4391FF6-813B-8DF6-85BA-6C87DDA42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0" name="Freeform 470">
              <a:extLst>
                <a:ext uri="{FF2B5EF4-FFF2-40B4-BE49-F238E27FC236}">
                  <a16:creationId xmlns:a16="http://schemas.microsoft.com/office/drawing/2014/main" id="{E65EB901-59DC-DA92-92BD-B9E984B23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1" name="Freeform 471">
              <a:extLst>
                <a:ext uri="{FF2B5EF4-FFF2-40B4-BE49-F238E27FC236}">
                  <a16:creationId xmlns:a16="http://schemas.microsoft.com/office/drawing/2014/main" id="{0E635BF3-6B1A-A104-FCEA-66952993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2" name="Freeform 485">
              <a:extLst>
                <a:ext uri="{FF2B5EF4-FFF2-40B4-BE49-F238E27FC236}">
                  <a16:creationId xmlns:a16="http://schemas.microsoft.com/office/drawing/2014/main" id="{077D08ED-24FB-A21F-61BC-008184D7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3" name="Freeform 487">
              <a:extLst>
                <a:ext uri="{FF2B5EF4-FFF2-40B4-BE49-F238E27FC236}">
                  <a16:creationId xmlns:a16="http://schemas.microsoft.com/office/drawing/2014/main" id="{56422E5F-8A18-E67B-7F56-F78B2C4EE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4" name="Freeform 488">
              <a:extLst>
                <a:ext uri="{FF2B5EF4-FFF2-40B4-BE49-F238E27FC236}">
                  <a16:creationId xmlns:a16="http://schemas.microsoft.com/office/drawing/2014/main" id="{14B9701D-ED59-3619-CE90-8F45E255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5" name="Freeform 489">
              <a:extLst>
                <a:ext uri="{FF2B5EF4-FFF2-40B4-BE49-F238E27FC236}">
                  <a16:creationId xmlns:a16="http://schemas.microsoft.com/office/drawing/2014/main" id="{4777C48B-6286-B41C-B2F2-8CFAF99EE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6" name="Freeform 490">
              <a:extLst>
                <a:ext uri="{FF2B5EF4-FFF2-40B4-BE49-F238E27FC236}">
                  <a16:creationId xmlns:a16="http://schemas.microsoft.com/office/drawing/2014/main" id="{48BAA50A-099F-597A-ACF7-DCA4A3E4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7" name="Freeform 491">
              <a:extLst>
                <a:ext uri="{FF2B5EF4-FFF2-40B4-BE49-F238E27FC236}">
                  <a16:creationId xmlns:a16="http://schemas.microsoft.com/office/drawing/2014/main" id="{C8F8EFC4-F46C-F1A6-75C8-C204D9077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8" name="Freeform 492">
              <a:extLst>
                <a:ext uri="{FF2B5EF4-FFF2-40B4-BE49-F238E27FC236}">
                  <a16:creationId xmlns:a16="http://schemas.microsoft.com/office/drawing/2014/main" id="{ED0A29F2-2E52-42DE-7BF9-A89DE58B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9" name="Freeform 610">
              <a:extLst>
                <a:ext uri="{FF2B5EF4-FFF2-40B4-BE49-F238E27FC236}">
                  <a16:creationId xmlns:a16="http://schemas.microsoft.com/office/drawing/2014/main" id="{D35E203C-8E59-C4C3-0EFF-4646A8B4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0" name="Freeform 611">
              <a:extLst>
                <a:ext uri="{FF2B5EF4-FFF2-40B4-BE49-F238E27FC236}">
                  <a16:creationId xmlns:a16="http://schemas.microsoft.com/office/drawing/2014/main" id="{B1D89755-28A9-4267-869B-FABAF348F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1" name="Freeform 643">
              <a:extLst>
                <a:ext uri="{FF2B5EF4-FFF2-40B4-BE49-F238E27FC236}">
                  <a16:creationId xmlns:a16="http://schemas.microsoft.com/office/drawing/2014/main" id="{20606D8F-5D45-6182-8CF9-E8070021A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2" name="Freeform 644">
              <a:extLst>
                <a:ext uri="{FF2B5EF4-FFF2-40B4-BE49-F238E27FC236}">
                  <a16:creationId xmlns:a16="http://schemas.microsoft.com/office/drawing/2014/main" id="{1324FC90-418B-FC8F-7D70-73A435B1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3" name="Freeform 676">
              <a:extLst>
                <a:ext uri="{FF2B5EF4-FFF2-40B4-BE49-F238E27FC236}">
                  <a16:creationId xmlns:a16="http://schemas.microsoft.com/office/drawing/2014/main" id="{8C32F4B6-2789-FD24-6AAD-CFC792EA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4" name="Freeform 680">
              <a:extLst>
                <a:ext uri="{FF2B5EF4-FFF2-40B4-BE49-F238E27FC236}">
                  <a16:creationId xmlns:a16="http://schemas.microsoft.com/office/drawing/2014/main" id="{66BF4618-0D01-B780-EB17-5C71E3175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5" name="Freeform 682">
              <a:extLst>
                <a:ext uri="{FF2B5EF4-FFF2-40B4-BE49-F238E27FC236}">
                  <a16:creationId xmlns:a16="http://schemas.microsoft.com/office/drawing/2014/main" id="{481B544A-E63D-DE00-01F7-0AC52FCF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6" name="Freeform 684">
              <a:extLst>
                <a:ext uri="{FF2B5EF4-FFF2-40B4-BE49-F238E27FC236}">
                  <a16:creationId xmlns:a16="http://schemas.microsoft.com/office/drawing/2014/main" id="{1E413A40-1F5E-1654-FAE1-3310C81A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7" name="Freeform 685">
              <a:extLst>
                <a:ext uri="{FF2B5EF4-FFF2-40B4-BE49-F238E27FC236}">
                  <a16:creationId xmlns:a16="http://schemas.microsoft.com/office/drawing/2014/main" id="{E3CB125B-B295-8E87-4C27-CD643D4EC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8" name="Freeform 687">
              <a:extLst>
                <a:ext uri="{FF2B5EF4-FFF2-40B4-BE49-F238E27FC236}">
                  <a16:creationId xmlns:a16="http://schemas.microsoft.com/office/drawing/2014/main" id="{DB962296-E8CE-0322-6C2D-6A38517E6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9" name="Freeform 689">
              <a:extLst>
                <a:ext uri="{FF2B5EF4-FFF2-40B4-BE49-F238E27FC236}">
                  <a16:creationId xmlns:a16="http://schemas.microsoft.com/office/drawing/2014/main" id="{473E73A8-CF83-35C3-9FEE-C0A08B951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0" name="Freeform 690">
              <a:extLst>
                <a:ext uri="{FF2B5EF4-FFF2-40B4-BE49-F238E27FC236}">
                  <a16:creationId xmlns:a16="http://schemas.microsoft.com/office/drawing/2014/main" id="{D44361C8-5087-4A18-F4EF-AE605A65B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1" name="Freeform 691">
              <a:extLst>
                <a:ext uri="{FF2B5EF4-FFF2-40B4-BE49-F238E27FC236}">
                  <a16:creationId xmlns:a16="http://schemas.microsoft.com/office/drawing/2014/main" id="{5D37983C-A95D-4EF0-F959-A8E1F5C2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2" name="Freeform 692">
              <a:extLst>
                <a:ext uri="{FF2B5EF4-FFF2-40B4-BE49-F238E27FC236}">
                  <a16:creationId xmlns:a16="http://schemas.microsoft.com/office/drawing/2014/main" id="{CD9E7BF9-D315-9D5D-69BC-7A1965998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3" name="Freeform 693">
              <a:extLst>
                <a:ext uri="{FF2B5EF4-FFF2-40B4-BE49-F238E27FC236}">
                  <a16:creationId xmlns:a16="http://schemas.microsoft.com/office/drawing/2014/main" id="{9613C5D8-FF07-C9DA-0A72-775E81F75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4" name="Freeform 694">
              <a:extLst>
                <a:ext uri="{FF2B5EF4-FFF2-40B4-BE49-F238E27FC236}">
                  <a16:creationId xmlns:a16="http://schemas.microsoft.com/office/drawing/2014/main" id="{FE94802C-263D-A963-A6E1-B67B0A9A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5" name="Freeform 695">
              <a:extLst>
                <a:ext uri="{FF2B5EF4-FFF2-40B4-BE49-F238E27FC236}">
                  <a16:creationId xmlns:a16="http://schemas.microsoft.com/office/drawing/2014/main" id="{354AF667-442B-F84D-0572-614412B0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6" name="Freeform 696">
              <a:extLst>
                <a:ext uri="{FF2B5EF4-FFF2-40B4-BE49-F238E27FC236}">
                  <a16:creationId xmlns:a16="http://schemas.microsoft.com/office/drawing/2014/main" id="{8B1F20CA-9102-0F70-0FF6-B87DF980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7" name="Freeform 697">
              <a:extLst>
                <a:ext uri="{FF2B5EF4-FFF2-40B4-BE49-F238E27FC236}">
                  <a16:creationId xmlns:a16="http://schemas.microsoft.com/office/drawing/2014/main" id="{E818BFAD-556E-C1C7-B8E8-AD870237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8" name="Freeform 698">
              <a:extLst>
                <a:ext uri="{FF2B5EF4-FFF2-40B4-BE49-F238E27FC236}">
                  <a16:creationId xmlns:a16="http://schemas.microsoft.com/office/drawing/2014/main" id="{1366CCD6-6B1D-EA17-240D-1F14C328F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9" name="Freeform 699">
              <a:extLst>
                <a:ext uri="{FF2B5EF4-FFF2-40B4-BE49-F238E27FC236}">
                  <a16:creationId xmlns:a16="http://schemas.microsoft.com/office/drawing/2014/main" id="{55E710A3-5B55-CACD-3641-4CEB6314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0" name="Freeform 700">
              <a:extLst>
                <a:ext uri="{FF2B5EF4-FFF2-40B4-BE49-F238E27FC236}">
                  <a16:creationId xmlns:a16="http://schemas.microsoft.com/office/drawing/2014/main" id="{1B190E0E-52F8-A197-8356-FFC6E96D7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1" name="Freeform 701">
              <a:extLst>
                <a:ext uri="{FF2B5EF4-FFF2-40B4-BE49-F238E27FC236}">
                  <a16:creationId xmlns:a16="http://schemas.microsoft.com/office/drawing/2014/main" id="{0E38C102-08D9-3016-00E3-6ADA7D6E6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2" name="Freeform 702">
              <a:extLst>
                <a:ext uri="{FF2B5EF4-FFF2-40B4-BE49-F238E27FC236}">
                  <a16:creationId xmlns:a16="http://schemas.microsoft.com/office/drawing/2014/main" id="{8D6873C5-EA71-7045-64B0-E4E44CF54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3" name="Freeform 703">
              <a:extLst>
                <a:ext uri="{FF2B5EF4-FFF2-40B4-BE49-F238E27FC236}">
                  <a16:creationId xmlns:a16="http://schemas.microsoft.com/office/drawing/2014/main" id="{180E6168-397F-B1B4-24B0-0205E3B4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4" name="Freeform 704">
              <a:extLst>
                <a:ext uri="{FF2B5EF4-FFF2-40B4-BE49-F238E27FC236}">
                  <a16:creationId xmlns:a16="http://schemas.microsoft.com/office/drawing/2014/main" id="{12DBE3CC-BC6C-F292-55EC-7772F1B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5" name="Freeform 705">
              <a:extLst>
                <a:ext uri="{FF2B5EF4-FFF2-40B4-BE49-F238E27FC236}">
                  <a16:creationId xmlns:a16="http://schemas.microsoft.com/office/drawing/2014/main" id="{307BFA58-6F14-662F-77FA-7968CBC46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6" name="Freeform 706">
              <a:extLst>
                <a:ext uri="{FF2B5EF4-FFF2-40B4-BE49-F238E27FC236}">
                  <a16:creationId xmlns:a16="http://schemas.microsoft.com/office/drawing/2014/main" id="{A2CEBE6E-13DD-4080-67AE-875FA77C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7" name="Freeform 707">
              <a:extLst>
                <a:ext uri="{FF2B5EF4-FFF2-40B4-BE49-F238E27FC236}">
                  <a16:creationId xmlns:a16="http://schemas.microsoft.com/office/drawing/2014/main" id="{AAEE951C-145B-6ADF-691F-28D24E1E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8" name="Freeform 709">
              <a:extLst>
                <a:ext uri="{FF2B5EF4-FFF2-40B4-BE49-F238E27FC236}">
                  <a16:creationId xmlns:a16="http://schemas.microsoft.com/office/drawing/2014/main" id="{2B35A994-531E-91CF-8C0A-184F8304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9" name="Freeform 710">
              <a:extLst>
                <a:ext uri="{FF2B5EF4-FFF2-40B4-BE49-F238E27FC236}">
                  <a16:creationId xmlns:a16="http://schemas.microsoft.com/office/drawing/2014/main" id="{24EEA7F9-1418-D7D0-C6FF-57D21801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0" name="Freeform 711">
              <a:extLst>
                <a:ext uri="{FF2B5EF4-FFF2-40B4-BE49-F238E27FC236}">
                  <a16:creationId xmlns:a16="http://schemas.microsoft.com/office/drawing/2014/main" id="{85D005CE-CFA8-6CCB-A488-B7977CDD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1" name="Freeform 712">
              <a:extLst>
                <a:ext uri="{FF2B5EF4-FFF2-40B4-BE49-F238E27FC236}">
                  <a16:creationId xmlns:a16="http://schemas.microsoft.com/office/drawing/2014/main" id="{3FDBFEBC-7E90-98E0-9621-5EE738ED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2" name="Freeform 713">
              <a:extLst>
                <a:ext uri="{FF2B5EF4-FFF2-40B4-BE49-F238E27FC236}">
                  <a16:creationId xmlns:a16="http://schemas.microsoft.com/office/drawing/2014/main" id="{236F278E-A16A-96F0-4862-EAA41A1A1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3" name="Freeform 714">
              <a:extLst>
                <a:ext uri="{FF2B5EF4-FFF2-40B4-BE49-F238E27FC236}">
                  <a16:creationId xmlns:a16="http://schemas.microsoft.com/office/drawing/2014/main" id="{82EB5852-D4EC-2DB4-EBDC-CBA58212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4" name="Freeform 715">
              <a:extLst>
                <a:ext uri="{FF2B5EF4-FFF2-40B4-BE49-F238E27FC236}">
                  <a16:creationId xmlns:a16="http://schemas.microsoft.com/office/drawing/2014/main" id="{E3C1B297-907E-2EA1-74DC-63DA767D4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5" name="Freeform 716">
              <a:extLst>
                <a:ext uri="{FF2B5EF4-FFF2-40B4-BE49-F238E27FC236}">
                  <a16:creationId xmlns:a16="http://schemas.microsoft.com/office/drawing/2014/main" id="{A8D65363-0313-CF9B-73FE-0E6259C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6" name="Freeform 721">
              <a:extLst>
                <a:ext uri="{FF2B5EF4-FFF2-40B4-BE49-F238E27FC236}">
                  <a16:creationId xmlns:a16="http://schemas.microsoft.com/office/drawing/2014/main" id="{A20A345F-18D3-36F2-2BA6-1488B8BB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7" name="Freeform 722">
              <a:extLst>
                <a:ext uri="{FF2B5EF4-FFF2-40B4-BE49-F238E27FC236}">
                  <a16:creationId xmlns:a16="http://schemas.microsoft.com/office/drawing/2014/main" id="{9DDFBC54-A24A-B8B0-7E4D-6B660269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8" name="Freeform 723">
              <a:extLst>
                <a:ext uri="{FF2B5EF4-FFF2-40B4-BE49-F238E27FC236}">
                  <a16:creationId xmlns:a16="http://schemas.microsoft.com/office/drawing/2014/main" id="{58E4E3AC-1A9E-5290-27C9-1C7FBA645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9" name="Freeform 724">
              <a:extLst>
                <a:ext uri="{FF2B5EF4-FFF2-40B4-BE49-F238E27FC236}">
                  <a16:creationId xmlns:a16="http://schemas.microsoft.com/office/drawing/2014/main" id="{1D4C9210-9C3E-7DD5-0905-9E9DFB52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22A3BF28-CA85-D6D0-CF9D-37A305442A74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</p:grpSpPr>
        <p:sp>
          <p:nvSpPr>
            <p:cNvPr id="523" name="Freeform 511">
              <a:extLst>
                <a:ext uri="{FF2B5EF4-FFF2-40B4-BE49-F238E27FC236}">
                  <a16:creationId xmlns:a16="http://schemas.microsoft.com/office/drawing/2014/main" id="{F010B933-835C-777A-739B-335E9B4B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3" name="Freeform 404">
              <a:extLst>
                <a:ext uri="{FF2B5EF4-FFF2-40B4-BE49-F238E27FC236}">
                  <a16:creationId xmlns:a16="http://schemas.microsoft.com/office/drawing/2014/main" id="{541FA432-A6F1-A23B-659B-B0E132355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4" name="Freeform 405">
              <a:extLst>
                <a:ext uri="{FF2B5EF4-FFF2-40B4-BE49-F238E27FC236}">
                  <a16:creationId xmlns:a16="http://schemas.microsoft.com/office/drawing/2014/main" id="{23AF53B4-19E0-357B-766E-06699D56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5" name="Freeform 406">
              <a:extLst>
                <a:ext uri="{FF2B5EF4-FFF2-40B4-BE49-F238E27FC236}">
                  <a16:creationId xmlns:a16="http://schemas.microsoft.com/office/drawing/2014/main" id="{F5D5EE5A-6DD2-BCA0-643A-A8C45047B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6" name="Freeform 488">
              <a:extLst>
                <a:ext uri="{FF2B5EF4-FFF2-40B4-BE49-F238E27FC236}">
                  <a16:creationId xmlns:a16="http://schemas.microsoft.com/office/drawing/2014/main" id="{DAC9166E-DF5A-228F-CD74-3B57C256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7" name="Freeform 493">
              <a:extLst>
                <a:ext uri="{FF2B5EF4-FFF2-40B4-BE49-F238E27FC236}">
                  <a16:creationId xmlns:a16="http://schemas.microsoft.com/office/drawing/2014/main" id="{EBAE4266-9B58-AA40-23D6-5407E6E06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8" name="Freeform 494">
              <a:extLst>
                <a:ext uri="{FF2B5EF4-FFF2-40B4-BE49-F238E27FC236}">
                  <a16:creationId xmlns:a16="http://schemas.microsoft.com/office/drawing/2014/main" id="{D1FD5B1A-C415-F456-BEF3-AAEF4876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9" name="Freeform 495">
              <a:extLst>
                <a:ext uri="{FF2B5EF4-FFF2-40B4-BE49-F238E27FC236}">
                  <a16:creationId xmlns:a16="http://schemas.microsoft.com/office/drawing/2014/main" id="{9FDF7603-26C3-AF17-BBD3-ABAD249A5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0" name="Freeform 496">
              <a:extLst>
                <a:ext uri="{FF2B5EF4-FFF2-40B4-BE49-F238E27FC236}">
                  <a16:creationId xmlns:a16="http://schemas.microsoft.com/office/drawing/2014/main" id="{513C946E-7B16-CCD2-86BE-4080F1C0E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1" name="Freeform 497">
              <a:extLst>
                <a:ext uri="{FF2B5EF4-FFF2-40B4-BE49-F238E27FC236}">
                  <a16:creationId xmlns:a16="http://schemas.microsoft.com/office/drawing/2014/main" id="{DD79F075-328A-31F3-75D1-E9B6108E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2" name="Freeform 498">
              <a:extLst>
                <a:ext uri="{FF2B5EF4-FFF2-40B4-BE49-F238E27FC236}">
                  <a16:creationId xmlns:a16="http://schemas.microsoft.com/office/drawing/2014/main" id="{B1ED2851-C3C7-A5F3-BAE8-E23AE4C7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3" name="Freeform 499">
              <a:extLst>
                <a:ext uri="{FF2B5EF4-FFF2-40B4-BE49-F238E27FC236}">
                  <a16:creationId xmlns:a16="http://schemas.microsoft.com/office/drawing/2014/main" id="{61527EF9-0F3D-796A-2992-67C0BF05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4" name="Freeform 500">
              <a:extLst>
                <a:ext uri="{FF2B5EF4-FFF2-40B4-BE49-F238E27FC236}">
                  <a16:creationId xmlns:a16="http://schemas.microsoft.com/office/drawing/2014/main" id="{49E3B563-6DA8-8A69-3B4C-2E428D0A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5" name="Freeform 501">
              <a:extLst>
                <a:ext uri="{FF2B5EF4-FFF2-40B4-BE49-F238E27FC236}">
                  <a16:creationId xmlns:a16="http://schemas.microsoft.com/office/drawing/2014/main" id="{9EE56FC2-4DDC-BEDD-5736-0E8BFCF7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6" name="Freeform 502">
              <a:extLst>
                <a:ext uri="{FF2B5EF4-FFF2-40B4-BE49-F238E27FC236}">
                  <a16:creationId xmlns:a16="http://schemas.microsoft.com/office/drawing/2014/main" id="{720BC169-6B1E-F5F6-7A3B-F081E386C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7" name="Freeform 503">
              <a:extLst>
                <a:ext uri="{FF2B5EF4-FFF2-40B4-BE49-F238E27FC236}">
                  <a16:creationId xmlns:a16="http://schemas.microsoft.com/office/drawing/2014/main" id="{B4934C9C-B8C5-C7EC-0B8E-A2E01655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8" name="Freeform 504">
              <a:extLst>
                <a:ext uri="{FF2B5EF4-FFF2-40B4-BE49-F238E27FC236}">
                  <a16:creationId xmlns:a16="http://schemas.microsoft.com/office/drawing/2014/main" id="{B871F07B-4678-77FF-D15A-F7182795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9" name="Freeform 505">
              <a:extLst>
                <a:ext uri="{FF2B5EF4-FFF2-40B4-BE49-F238E27FC236}">
                  <a16:creationId xmlns:a16="http://schemas.microsoft.com/office/drawing/2014/main" id="{E368A509-AB05-663F-3527-51E8A5E3F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0" name="Freeform 506">
              <a:extLst>
                <a:ext uri="{FF2B5EF4-FFF2-40B4-BE49-F238E27FC236}">
                  <a16:creationId xmlns:a16="http://schemas.microsoft.com/office/drawing/2014/main" id="{330EFE89-6BE4-7F45-3BF0-DC6B6194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1" name="Freeform 507">
              <a:extLst>
                <a:ext uri="{FF2B5EF4-FFF2-40B4-BE49-F238E27FC236}">
                  <a16:creationId xmlns:a16="http://schemas.microsoft.com/office/drawing/2014/main" id="{D9433802-3005-64C2-7203-DA3CFC9A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2" name="Freeform 508">
              <a:extLst>
                <a:ext uri="{FF2B5EF4-FFF2-40B4-BE49-F238E27FC236}">
                  <a16:creationId xmlns:a16="http://schemas.microsoft.com/office/drawing/2014/main" id="{0175C144-F8E8-6D15-4C28-A6775417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3" name="Freeform 509">
              <a:extLst>
                <a:ext uri="{FF2B5EF4-FFF2-40B4-BE49-F238E27FC236}">
                  <a16:creationId xmlns:a16="http://schemas.microsoft.com/office/drawing/2014/main" id="{2A7E9503-ECDD-C2FA-4F3F-F981B2A5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4" name="Freeform 510">
              <a:extLst>
                <a:ext uri="{FF2B5EF4-FFF2-40B4-BE49-F238E27FC236}">
                  <a16:creationId xmlns:a16="http://schemas.microsoft.com/office/drawing/2014/main" id="{391B6652-1E25-967B-6BFD-FB91835A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5" name="Rectangle 613">
              <a:extLst>
                <a:ext uri="{FF2B5EF4-FFF2-40B4-BE49-F238E27FC236}">
                  <a16:creationId xmlns:a16="http://schemas.microsoft.com/office/drawing/2014/main" id="{689ED6F5-65A2-BC22-7B18-33085F2E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6" name="Freeform 645">
              <a:extLst>
                <a:ext uri="{FF2B5EF4-FFF2-40B4-BE49-F238E27FC236}">
                  <a16:creationId xmlns:a16="http://schemas.microsoft.com/office/drawing/2014/main" id="{850B6312-DFAE-B348-89C0-356526D82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7" name="Freeform 646">
              <a:extLst>
                <a:ext uri="{FF2B5EF4-FFF2-40B4-BE49-F238E27FC236}">
                  <a16:creationId xmlns:a16="http://schemas.microsoft.com/office/drawing/2014/main" id="{BF5F16FD-B77F-78D1-8850-090A49D73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8" name="Freeform 647">
              <a:extLst>
                <a:ext uri="{FF2B5EF4-FFF2-40B4-BE49-F238E27FC236}">
                  <a16:creationId xmlns:a16="http://schemas.microsoft.com/office/drawing/2014/main" id="{48925519-09D7-A615-157C-15A49AC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9" name="Freeform 648">
              <a:extLst>
                <a:ext uri="{FF2B5EF4-FFF2-40B4-BE49-F238E27FC236}">
                  <a16:creationId xmlns:a16="http://schemas.microsoft.com/office/drawing/2014/main" id="{2B1037AA-C735-2C5A-DE4C-4CABA33E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0" name="Freeform 649">
              <a:extLst>
                <a:ext uri="{FF2B5EF4-FFF2-40B4-BE49-F238E27FC236}">
                  <a16:creationId xmlns:a16="http://schemas.microsoft.com/office/drawing/2014/main" id="{694842B6-152B-9CC7-A1D3-355C383FC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1" name="Freeform 650">
              <a:extLst>
                <a:ext uri="{FF2B5EF4-FFF2-40B4-BE49-F238E27FC236}">
                  <a16:creationId xmlns:a16="http://schemas.microsoft.com/office/drawing/2014/main" id="{073D88EA-B10E-1DE3-B87A-68464E59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2" name="Freeform 651">
              <a:extLst>
                <a:ext uri="{FF2B5EF4-FFF2-40B4-BE49-F238E27FC236}">
                  <a16:creationId xmlns:a16="http://schemas.microsoft.com/office/drawing/2014/main" id="{60CEF913-E268-09CC-469A-4E52C2C15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3" name="Freeform 652">
              <a:extLst>
                <a:ext uri="{FF2B5EF4-FFF2-40B4-BE49-F238E27FC236}">
                  <a16:creationId xmlns:a16="http://schemas.microsoft.com/office/drawing/2014/main" id="{C139FC5E-B4DC-48BC-64D8-60D2C6206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4" name="Freeform 653">
              <a:extLst>
                <a:ext uri="{FF2B5EF4-FFF2-40B4-BE49-F238E27FC236}">
                  <a16:creationId xmlns:a16="http://schemas.microsoft.com/office/drawing/2014/main" id="{1223B932-F65E-897E-5338-5869B4E63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5" name="Freeform 654">
              <a:extLst>
                <a:ext uri="{FF2B5EF4-FFF2-40B4-BE49-F238E27FC236}">
                  <a16:creationId xmlns:a16="http://schemas.microsoft.com/office/drawing/2014/main" id="{749E7DA8-1A88-61D5-77B6-562B1564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6" name="Freeform 655">
              <a:extLst>
                <a:ext uri="{FF2B5EF4-FFF2-40B4-BE49-F238E27FC236}">
                  <a16:creationId xmlns:a16="http://schemas.microsoft.com/office/drawing/2014/main" id="{60B8BA1D-7699-22A8-2134-4177EC455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7" name="Freeform 656">
              <a:extLst>
                <a:ext uri="{FF2B5EF4-FFF2-40B4-BE49-F238E27FC236}">
                  <a16:creationId xmlns:a16="http://schemas.microsoft.com/office/drawing/2014/main" id="{DD90F818-CD24-F945-2794-3180C2D45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8" name="Freeform 657">
              <a:extLst>
                <a:ext uri="{FF2B5EF4-FFF2-40B4-BE49-F238E27FC236}">
                  <a16:creationId xmlns:a16="http://schemas.microsoft.com/office/drawing/2014/main" id="{4D378DF1-0689-328D-D583-F14F1CF67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9" name="Freeform 658">
              <a:extLst>
                <a:ext uri="{FF2B5EF4-FFF2-40B4-BE49-F238E27FC236}">
                  <a16:creationId xmlns:a16="http://schemas.microsoft.com/office/drawing/2014/main" id="{FEB74F98-1187-7864-124D-2CF078396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0" name="Freeform 659">
              <a:extLst>
                <a:ext uri="{FF2B5EF4-FFF2-40B4-BE49-F238E27FC236}">
                  <a16:creationId xmlns:a16="http://schemas.microsoft.com/office/drawing/2014/main" id="{46309371-F476-D810-5B07-43AEEBD8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1" name="Freeform 660">
              <a:extLst>
                <a:ext uri="{FF2B5EF4-FFF2-40B4-BE49-F238E27FC236}">
                  <a16:creationId xmlns:a16="http://schemas.microsoft.com/office/drawing/2014/main" id="{BC32934E-3D7E-042A-147A-B4920B0A3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2" name="Freeform 661">
              <a:extLst>
                <a:ext uri="{FF2B5EF4-FFF2-40B4-BE49-F238E27FC236}">
                  <a16:creationId xmlns:a16="http://schemas.microsoft.com/office/drawing/2014/main" id="{00B45C57-753E-5B25-79CA-AC83E862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3" name="Freeform 662">
              <a:extLst>
                <a:ext uri="{FF2B5EF4-FFF2-40B4-BE49-F238E27FC236}">
                  <a16:creationId xmlns:a16="http://schemas.microsoft.com/office/drawing/2014/main" id="{16234D12-9262-AA1E-37CD-0DC913ACF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4" name="Freeform 663">
              <a:extLst>
                <a:ext uri="{FF2B5EF4-FFF2-40B4-BE49-F238E27FC236}">
                  <a16:creationId xmlns:a16="http://schemas.microsoft.com/office/drawing/2014/main" id="{A136590C-E179-7008-1109-01D74ED0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5" name="Freeform 664">
              <a:extLst>
                <a:ext uri="{FF2B5EF4-FFF2-40B4-BE49-F238E27FC236}">
                  <a16:creationId xmlns:a16="http://schemas.microsoft.com/office/drawing/2014/main" id="{09D9D892-BCA2-50CA-0E41-2F5F0744C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6" name="Freeform 665">
              <a:extLst>
                <a:ext uri="{FF2B5EF4-FFF2-40B4-BE49-F238E27FC236}">
                  <a16:creationId xmlns:a16="http://schemas.microsoft.com/office/drawing/2014/main" id="{BD716BC9-3F69-85DD-8383-541D3F78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7" name="Freeform 666">
              <a:extLst>
                <a:ext uri="{FF2B5EF4-FFF2-40B4-BE49-F238E27FC236}">
                  <a16:creationId xmlns:a16="http://schemas.microsoft.com/office/drawing/2014/main" id="{57ACA3F1-A798-546E-9977-DDB79C196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8" name="Freeform 667">
              <a:extLst>
                <a:ext uri="{FF2B5EF4-FFF2-40B4-BE49-F238E27FC236}">
                  <a16:creationId xmlns:a16="http://schemas.microsoft.com/office/drawing/2014/main" id="{F9064155-83DB-6892-9668-549CBBA6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9" name="Freeform 668">
              <a:extLst>
                <a:ext uri="{FF2B5EF4-FFF2-40B4-BE49-F238E27FC236}">
                  <a16:creationId xmlns:a16="http://schemas.microsoft.com/office/drawing/2014/main" id="{6F823FE0-3322-D086-A401-5FDB9D6A9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0" name="Freeform 669">
              <a:extLst>
                <a:ext uri="{FF2B5EF4-FFF2-40B4-BE49-F238E27FC236}">
                  <a16:creationId xmlns:a16="http://schemas.microsoft.com/office/drawing/2014/main" id="{F485E11C-5F0D-6E12-914F-BE0037DE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1" name="Freeform 670">
              <a:extLst>
                <a:ext uri="{FF2B5EF4-FFF2-40B4-BE49-F238E27FC236}">
                  <a16:creationId xmlns:a16="http://schemas.microsoft.com/office/drawing/2014/main" id="{07F2B5A7-48D6-91AC-036A-6D96F9C39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2" name="Freeform 671">
              <a:extLst>
                <a:ext uri="{FF2B5EF4-FFF2-40B4-BE49-F238E27FC236}">
                  <a16:creationId xmlns:a16="http://schemas.microsoft.com/office/drawing/2014/main" id="{E3548C40-14F7-8568-2502-8DBD2047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3" name="Freeform 672">
              <a:extLst>
                <a:ext uri="{FF2B5EF4-FFF2-40B4-BE49-F238E27FC236}">
                  <a16:creationId xmlns:a16="http://schemas.microsoft.com/office/drawing/2014/main" id="{A8E6A813-F083-38DA-477F-DA2FA5DBF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4" name="Freeform 673">
              <a:extLst>
                <a:ext uri="{FF2B5EF4-FFF2-40B4-BE49-F238E27FC236}">
                  <a16:creationId xmlns:a16="http://schemas.microsoft.com/office/drawing/2014/main" id="{355A75B2-76D0-4A56-1E22-988BA6FC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5" name="Freeform 674">
              <a:extLst>
                <a:ext uri="{FF2B5EF4-FFF2-40B4-BE49-F238E27FC236}">
                  <a16:creationId xmlns:a16="http://schemas.microsoft.com/office/drawing/2014/main" id="{4C86DE55-6944-31C7-ABBF-8326479A4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6" name="Freeform 675">
              <a:extLst>
                <a:ext uri="{FF2B5EF4-FFF2-40B4-BE49-F238E27FC236}">
                  <a16:creationId xmlns:a16="http://schemas.microsoft.com/office/drawing/2014/main" id="{30116E4A-40F3-F054-ED85-59BC3C06A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7" name="Freeform 677">
              <a:extLst>
                <a:ext uri="{FF2B5EF4-FFF2-40B4-BE49-F238E27FC236}">
                  <a16:creationId xmlns:a16="http://schemas.microsoft.com/office/drawing/2014/main" id="{DF4CE14F-D924-DA55-2242-B0B64797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8" name="Freeform 678">
              <a:extLst>
                <a:ext uri="{FF2B5EF4-FFF2-40B4-BE49-F238E27FC236}">
                  <a16:creationId xmlns:a16="http://schemas.microsoft.com/office/drawing/2014/main" id="{814E7BFF-5F8F-051E-2465-53FE19E3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9" name="Freeform 679">
              <a:extLst>
                <a:ext uri="{FF2B5EF4-FFF2-40B4-BE49-F238E27FC236}">
                  <a16:creationId xmlns:a16="http://schemas.microsoft.com/office/drawing/2014/main" id="{0041E2CF-0323-778F-0055-5D81F71D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0" name="Freeform 687">
              <a:extLst>
                <a:ext uri="{FF2B5EF4-FFF2-40B4-BE49-F238E27FC236}">
                  <a16:creationId xmlns:a16="http://schemas.microsoft.com/office/drawing/2014/main" id="{7240A461-72CF-29C5-66D8-44EBD5B7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1" name="Freeform 717">
              <a:extLst>
                <a:ext uri="{FF2B5EF4-FFF2-40B4-BE49-F238E27FC236}">
                  <a16:creationId xmlns:a16="http://schemas.microsoft.com/office/drawing/2014/main" id="{6DEA0AF0-7730-B449-4001-E5C96D2DE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2" name="Freeform 718">
              <a:extLst>
                <a:ext uri="{FF2B5EF4-FFF2-40B4-BE49-F238E27FC236}">
                  <a16:creationId xmlns:a16="http://schemas.microsoft.com/office/drawing/2014/main" id="{6C982ECB-FDBE-87B4-BA21-09F96D8A2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3" name="Freeform 719">
              <a:extLst>
                <a:ext uri="{FF2B5EF4-FFF2-40B4-BE49-F238E27FC236}">
                  <a16:creationId xmlns:a16="http://schemas.microsoft.com/office/drawing/2014/main" id="{78C8A61F-36EC-7EAD-9678-91D9CF67D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4" name="Freeform 725">
              <a:extLst>
                <a:ext uri="{FF2B5EF4-FFF2-40B4-BE49-F238E27FC236}">
                  <a16:creationId xmlns:a16="http://schemas.microsoft.com/office/drawing/2014/main" id="{D90B218F-96C7-E3BB-20CA-2F89E46E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5" name="Freeform 726">
              <a:extLst>
                <a:ext uri="{FF2B5EF4-FFF2-40B4-BE49-F238E27FC236}">
                  <a16:creationId xmlns:a16="http://schemas.microsoft.com/office/drawing/2014/main" id="{4CDD537C-565E-4538-B1EE-99EC4578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6" name="Freeform 727">
              <a:extLst>
                <a:ext uri="{FF2B5EF4-FFF2-40B4-BE49-F238E27FC236}">
                  <a16:creationId xmlns:a16="http://schemas.microsoft.com/office/drawing/2014/main" id="{65C9967A-24A0-EFC2-6B28-2CE721E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7" name="Freeform 728">
              <a:extLst>
                <a:ext uri="{FF2B5EF4-FFF2-40B4-BE49-F238E27FC236}">
                  <a16:creationId xmlns:a16="http://schemas.microsoft.com/office/drawing/2014/main" id="{EE4CE22D-7386-6DD4-6242-7AD2A12D8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655" name="Freeform 677">
            <a:extLst>
              <a:ext uri="{FF2B5EF4-FFF2-40B4-BE49-F238E27FC236}">
                <a16:creationId xmlns:a16="http://schemas.microsoft.com/office/drawing/2014/main" id="{65BE8C59-D6DB-7259-44C0-8B6118E81FCE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07F63962-4724-8423-616A-76B9215A2ADE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657" name="Freeform 486">
              <a:extLst>
                <a:ext uri="{FF2B5EF4-FFF2-40B4-BE49-F238E27FC236}">
                  <a16:creationId xmlns:a16="http://schemas.microsoft.com/office/drawing/2014/main" id="{7EF2DF4E-41C0-8D40-1F74-415F645F0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8" name="Freeform 729">
              <a:extLst>
                <a:ext uri="{FF2B5EF4-FFF2-40B4-BE49-F238E27FC236}">
                  <a16:creationId xmlns:a16="http://schemas.microsoft.com/office/drawing/2014/main" id="{32CFE14F-7EE8-14EC-4EE8-7F91F642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9" name="Freeform 730">
              <a:extLst>
                <a:ext uri="{FF2B5EF4-FFF2-40B4-BE49-F238E27FC236}">
                  <a16:creationId xmlns:a16="http://schemas.microsoft.com/office/drawing/2014/main" id="{B6E45563-48C8-A61C-A6DD-CCE402E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0" name="Freeform 731">
              <a:extLst>
                <a:ext uri="{FF2B5EF4-FFF2-40B4-BE49-F238E27FC236}">
                  <a16:creationId xmlns:a16="http://schemas.microsoft.com/office/drawing/2014/main" id="{D1D4AC0C-01A3-35D5-C638-D3F39BC2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1" name="Freeform 732">
              <a:extLst>
                <a:ext uri="{FF2B5EF4-FFF2-40B4-BE49-F238E27FC236}">
                  <a16:creationId xmlns:a16="http://schemas.microsoft.com/office/drawing/2014/main" id="{E927FFB2-C638-4A81-481B-C0A43D872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2" name="Freeform 733">
              <a:extLst>
                <a:ext uri="{FF2B5EF4-FFF2-40B4-BE49-F238E27FC236}">
                  <a16:creationId xmlns:a16="http://schemas.microsoft.com/office/drawing/2014/main" id="{48EA60DA-C615-BA0D-4DEF-529BAD3F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3" name="Freeform 734">
              <a:extLst>
                <a:ext uri="{FF2B5EF4-FFF2-40B4-BE49-F238E27FC236}">
                  <a16:creationId xmlns:a16="http://schemas.microsoft.com/office/drawing/2014/main" id="{005472AA-C835-2C73-FD6F-14B72F504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4" name="Freeform 735">
              <a:extLst>
                <a:ext uri="{FF2B5EF4-FFF2-40B4-BE49-F238E27FC236}">
                  <a16:creationId xmlns:a16="http://schemas.microsoft.com/office/drawing/2014/main" id="{F3E0A074-2B6A-6CAD-002C-D2B6CEF3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5" name="Freeform 736">
              <a:extLst>
                <a:ext uri="{FF2B5EF4-FFF2-40B4-BE49-F238E27FC236}">
                  <a16:creationId xmlns:a16="http://schemas.microsoft.com/office/drawing/2014/main" id="{9796FCB8-583C-5B5F-9F3D-DE4716C1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6" name="Freeform 737">
              <a:extLst>
                <a:ext uri="{FF2B5EF4-FFF2-40B4-BE49-F238E27FC236}">
                  <a16:creationId xmlns:a16="http://schemas.microsoft.com/office/drawing/2014/main" id="{2A02F06C-4C58-C1F3-B145-F98C678B1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7" name="Freeform 738">
              <a:extLst>
                <a:ext uri="{FF2B5EF4-FFF2-40B4-BE49-F238E27FC236}">
                  <a16:creationId xmlns:a16="http://schemas.microsoft.com/office/drawing/2014/main" id="{4E812F85-A46A-681A-663F-530CF757C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8" name="Freeform 739">
              <a:extLst>
                <a:ext uri="{FF2B5EF4-FFF2-40B4-BE49-F238E27FC236}">
                  <a16:creationId xmlns:a16="http://schemas.microsoft.com/office/drawing/2014/main" id="{84441A7A-9FE7-D94F-FE19-3C92B5B1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9" name="Freeform 740">
              <a:extLst>
                <a:ext uri="{FF2B5EF4-FFF2-40B4-BE49-F238E27FC236}">
                  <a16:creationId xmlns:a16="http://schemas.microsoft.com/office/drawing/2014/main" id="{2B0C9410-3264-EF66-3CA6-684D9D58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0" name="Freeform 741">
              <a:extLst>
                <a:ext uri="{FF2B5EF4-FFF2-40B4-BE49-F238E27FC236}">
                  <a16:creationId xmlns:a16="http://schemas.microsoft.com/office/drawing/2014/main" id="{152FE653-2583-DD50-B0CB-10731E7C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1" name="Freeform 742">
              <a:extLst>
                <a:ext uri="{FF2B5EF4-FFF2-40B4-BE49-F238E27FC236}">
                  <a16:creationId xmlns:a16="http://schemas.microsoft.com/office/drawing/2014/main" id="{E29A69C4-DAF3-6FEB-6BDC-B54D78C94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2" name="Freeform 743">
              <a:extLst>
                <a:ext uri="{FF2B5EF4-FFF2-40B4-BE49-F238E27FC236}">
                  <a16:creationId xmlns:a16="http://schemas.microsoft.com/office/drawing/2014/main" id="{6B01655B-EFAE-8DE9-B0B2-9C42E2379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3" name="Freeform 744">
              <a:extLst>
                <a:ext uri="{FF2B5EF4-FFF2-40B4-BE49-F238E27FC236}">
                  <a16:creationId xmlns:a16="http://schemas.microsoft.com/office/drawing/2014/main" id="{56ABEF37-723F-247C-5D99-6CE50BFB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4" name="Freeform 745">
              <a:extLst>
                <a:ext uri="{FF2B5EF4-FFF2-40B4-BE49-F238E27FC236}">
                  <a16:creationId xmlns:a16="http://schemas.microsoft.com/office/drawing/2014/main" id="{F739F4D8-CE9F-8A60-FCE0-1C5248A34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5" name="Freeform 746">
              <a:extLst>
                <a:ext uri="{FF2B5EF4-FFF2-40B4-BE49-F238E27FC236}">
                  <a16:creationId xmlns:a16="http://schemas.microsoft.com/office/drawing/2014/main" id="{B3B894BF-449E-91B6-CBB8-4F045930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6" name="Freeform 747">
              <a:extLst>
                <a:ext uri="{FF2B5EF4-FFF2-40B4-BE49-F238E27FC236}">
                  <a16:creationId xmlns:a16="http://schemas.microsoft.com/office/drawing/2014/main" id="{6D93F1FC-4D96-68C4-6245-8A5761A0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7" name="Freeform 748">
              <a:extLst>
                <a:ext uri="{FF2B5EF4-FFF2-40B4-BE49-F238E27FC236}">
                  <a16:creationId xmlns:a16="http://schemas.microsoft.com/office/drawing/2014/main" id="{B027AB28-C095-B1EE-0C33-574F623A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8" name="Freeform 749">
              <a:extLst>
                <a:ext uri="{FF2B5EF4-FFF2-40B4-BE49-F238E27FC236}">
                  <a16:creationId xmlns:a16="http://schemas.microsoft.com/office/drawing/2014/main" id="{D970FF57-1E41-2CF8-8647-69E785CD4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9" name="Freeform 750">
              <a:extLst>
                <a:ext uri="{FF2B5EF4-FFF2-40B4-BE49-F238E27FC236}">
                  <a16:creationId xmlns:a16="http://schemas.microsoft.com/office/drawing/2014/main" id="{74ECBC70-7DEB-4CEE-7145-5ECB8D22B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0" name="Freeform 751">
              <a:extLst>
                <a:ext uri="{FF2B5EF4-FFF2-40B4-BE49-F238E27FC236}">
                  <a16:creationId xmlns:a16="http://schemas.microsoft.com/office/drawing/2014/main" id="{9B77054C-C8CA-F4C0-97A8-C858C21A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1" name="Freeform 752">
              <a:extLst>
                <a:ext uri="{FF2B5EF4-FFF2-40B4-BE49-F238E27FC236}">
                  <a16:creationId xmlns:a16="http://schemas.microsoft.com/office/drawing/2014/main" id="{DD7EB2B6-0FC8-3F1E-1B3D-072BC21F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2" name="Freeform 753">
              <a:extLst>
                <a:ext uri="{FF2B5EF4-FFF2-40B4-BE49-F238E27FC236}">
                  <a16:creationId xmlns:a16="http://schemas.microsoft.com/office/drawing/2014/main" id="{1B1BEF2D-9AA4-5172-71C6-68960E02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3" name="Freeform 754">
              <a:extLst>
                <a:ext uri="{FF2B5EF4-FFF2-40B4-BE49-F238E27FC236}">
                  <a16:creationId xmlns:a16="http://schemas.microsoft.com/office/drawing/2014/main" id="{CA770BAB-A11C-CEF3-3FC4-162BAB51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4" name="Freeform 755">
              <a:extLst>
                <a:ext uri="{FF2B5EF4-FFF2-40B4-BE49-F238E27FC236}">
                  <a16:creationId xmlns:a16="http://schemas.microsoft.com/office/drawing/2014/main" id="{3ACF5B44-6B70-3435-FBDA-B4A25856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5" name="Freeform 756">
              <a:extLst>
                <a:ext uri="{FF2B5EF4-FFF2-40B4-BE49-F238E27FC236}">
                  <a16:creationId xmlns:a16="http://schemas.microsoft.com/office/drawing/2014/main" id="{45DF4FC8-08AB-D002-4E4D-770D02F6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6" name="Freeform 757">
              <a:extLst>
                <a:ext uri="{FF2B5EF4-FFF2-40B4-BE49-F238E27FC236}">
                  <a16:creationId xmlns:a16="http://schemas.microsoft.com/office/drawing/2014/main" id="{B7713BAE-BD6E-A00D-BB46-38B6350AE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7" name="Freeform 758">
              <a:extLst>
                <a:ext uri="{FF2B5EF4-FFF2-40B4-BE49-F238E27FC236}">
                  <a16:creationId xmlns:a16="http://schemas.microsoft.com/office/drawing/2014/main" id="{3F32A74F-1A68-0FA3-95EC-BBCE54AF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8" name="Freeform 759">
              <a:extLst>
                <a:ext uri="{FF2B5EF4-FFF2-40B4-BE49-F238E27FC236}">
                  <a16:creationId xmlns:a16="http://schemas.microsoft.com/office/drawing/2014/main" id="{7A0E4938-C1E1-A0C2-C691-D3BDE233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9" name="Freeform 760">
              <a:extLst>
                <a:ext uri="{FF2B5EF4-FFF2-40B4-BE49-F238E27FC236}">
                  <a16:creationId xmlns:a16="http://schemas.microsoft.com/office/drawing/2014/main" id="{044B1C65-E171-124F-CF3B-42B7D04D2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0" name="Freeform 761">
              <a:extLst>
                <a:ext uri="{FF2B5EF4-FFF2-40B4-BE49-F238E27FC236}">
                  <a16:creationId xmlns:a16="http://schemas.microsoft.com/office/drawing/2014/main" id="{731B3084-B5C9-7E23-FD36-C4B305CA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1" name="Freeform 762">
              <a:extLst>
                <a:ext uri="{FF2B5EF4-FFF2-40B4-BE49-F238E27FC236}">
                  <a16:creationId xmlns:a16="http://schemas.microsoft.com/office/drawing/2014/main" id="{E290FDF3-4D6D-CFFC-47D7-416ADFFB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2" name="Freeform 763">
              <a:extLst>
                <a:ext uri="{FF2B5EF4-FFF2-40B4-BE49-F238E27FC236}">
                  <a16:creationId xmlns:a16="http://schemas.microsoft.com/office/drawing/2014/main" id="{E4885FBF-F536-679D-716A-AAD3F3E4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3" name="Freeform 764">
              <a:extLst>
                <a:ext uri="{FF2B5EF4-FFF2-40B4-BE49-F238E27FC236}">
                  <a16:creationId xmlns:a16="http://schemas.microsoft.com/office/drawing/2014/main" id="{DA820BBA-7A5D-222A-EF05-D87B77854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4" name="Freeform 765">
              <a:extLst>
                <a:ext uri="{FF2B5EF4-FFF2-40B4-BE49-F238E27FC236}">
                  <a16:creationId xmlns:a16="http://schemas.microsoft.com/office/drawing/2014/main" id="{B4DABBA1-EA14-D491-250E-0849F4C31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5" name="Freeform 766">
              <a:extLst>
                <a:ext uri="{FF2B5EF4-FFF2-40B4-BE49-F238E27FC236}">
                  <a16:creationId xmlns:a16="http://schemas.microsoft.com/office/drawing/2014/main" id="{1B9A2E26-9794-615B-651A-8E58F3F6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6" name="Freeform 767">
              <a:extLst>
                <a:ext uri="{FF2B5EF4-FFF2-40B4-BE49-F238E27FC236}">
                  <a16:creationId xmlns:a16="http://schemas.microsoft.com/office/drawing/2014/main" id="{F8722758-19A7-47B3-767C-A87840EC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7" name="Freeform 768">
              <a:extLst>
                <a:ext uri="{FF2B5EF4-FFF2-40B4-BE49-F238E27FC236}">
                  <a16:creationId xmlns:a16="http://schemas.microsoft.com/office/drawing/2014/main" id="{1E2BC2F0-A08B-23A5-D7B1-C7872408D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8" name="Freeform 769">
              <a:extLst>
                <a:ext uri="{FF2B5EF4-FFF2-40B4-BE49-F238E27FC236}">
                  <a16:creationId xmlns:a16="http://schemas.microsoft.com/office/drawing/2014/main" id="{E77F402F-F555-4EB6-2D1B-3737A249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9" name="Freeform 770">
              <a:extLst>
                <a:ext uri="{FF2B5EF4-FFF2-40B4-BE49-F238E27FC236}">
                  <a16:creationId xmlns:a16="http://schemas.microsoft.com/office/drawing/2014/main" id="{0C48CB70-45B9-7CF0-33BB-13BD8671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0" name="Freeform 771">
              <a:extLst>
                <a:ext uri="{FF2B5EF4-FFF2-40B4-BE49-F238E27FC236}">
                  <a16:creationId xmlns:a16="http://schemas.microsoft.com/office/drawing/2014/main" id="{7E62E98B-CBFE-6CD5-40AF-2A39C190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1" name="Freeform 772">
              <a:extLst>
                <a:ext uri="{FF2B5EF4-FFF2-40B4-BE49-F238E27FC236}">
                  <a16:creationId xmlns:a16="http://schemas.microsoft.com/office/drawing/2014/main" id="{67ABF148-D7D7-18CE-08AA-6C23E2A8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2" name="Freeform 773">
              <a:extLst>
                <a:ext uri="{FF2B5EF4-FFF2-40B4-BE49-F238E27FC236}">
                  <a16:creationId xmlns:a16="http://schemas.microsoft.com/office/drawing/2014/main" id="{EBBDFEAF-E3DE-D764-AA88-3925BA20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3" name="Freeform 774">
              <a:extLst>
                <a:ext uri="{FF2B5EF4-FFF2-40B4-BE49-F238E27FC236}">
                  <a16:creationId xmlns:a16="http://schemas.microsoft.com/office/drawing/2014/main" id="{68C84A15-7B56-3668-F908-3263A6AF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4" name="Freeform 775">
              <a:extLst>
                <a:ext uri="{FF2B5EF4-FFF2-40B4-BE49-F238E27FC236}">
                  <a16:creationId xmlns:a16="http://schemas.microsoft.com/office/drawing/2014/main" id="{E192A91D-A11E-CB7B-6D61-A9FD5E57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3374834D-54D1-A8C2-E98A-F5AB6044D32C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790" name="Freeform 403">
              <a:extLst>
                <a:ext uri="{FF2B5EF4-FFF2-40B4-BE49-F238E27FC236}">
                  <a16:creationId xmlns:a16="http://schemas.microsoft.com/office/drawing/2014/main" id="{81DF45FD-2445-7263-526B-474041629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1" name="Freeform 472">
              <a:extLst>
                <a:ext uri="{FF2B5EF4-FFF2-40B4-BE49-F238E27FC236}">
                  <a16:creationId xmlns:a16="http://schemas.microsoft.com/office/drawing/2014/main" id="{E84CC22D-EF26-E768-97B4-02B841B9B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2" name="Freeform 473">
              <a:extLst>
                <a:ext uri="{FF2B5EF4-FFF2-40B4-BE49-F238E27FC236}">
                  <a16:creationId xmlns:a16="http://schemas.microsoft.com/office/drawing/2014/main" id="{B7574F5C-625F-170A-3305-0C798297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3" name="Freeform 474">
              <a:extLst>
                <a:ext uri="{FF2B5EF4-FFF2-40B4-BE49-F238E27FC236}">
                  <a16:creationId xmlns:a16="http://schemas.microsoft.com/office/drawing/2014/main" id="{F2BCF3AC-B833-5F0B-159E-671A006A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4" name="Freeform 475">
              <a:extLst>
                <a:ext uri="{FF2B5EF4-FFF2-40B4-BE49-F238E27FC236}">
                  <a16:creationId xmlns:a16="http://schemas.microsoft.com/office/drawing/2014/main" id="{5A948669-6EE6-82B6-4E37-F2AE2512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5" name="Freeform 476">
              <a:extLst>
                <a:ext uri="{FF2B5EF4-FFF2-40B4-BE49-F238E27FC236}">
                  <a16:creationId xmlns:a16="http://schemas.microsoft.com/office/drawing/2014/main" id="{274B683D-529A-AEA6-CEC1-4A8B369B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6" name="Freeform 477">
              <a:extLst>
                <a:ext uri="{FF2B5EF4-FFF2-40B4-BE49-F238E27FC236}">
                  <a16:creationId xmlns:a16="http://schemas.microsoft.com/office/drawing/2014/main" id="{4F06C671-0668-56E9-9FA4-F784DCA43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7" name="Freeform 478">
              <a:extLst>
                <a:ext uri="{FF2B5EF4-FFF2-40B4-BE49-F238E27FC236}">
                  <a16:creationId xmlns:a16="http://schemas.microsoft.com/office/drawing/2014/main" id="{972A170B-60AB-FB4D-6D7A-E594A5E9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8" name="Freeform 479">
              <a:extLst>
                <a:ext uri="{FF2B5EF4-FFF2-40B4-BE49-F238E27FC236}">
                  <a16:creationId xmlns:a16="http://schemas.microsoft.com/office/drawing/2014/main" id="{83FA9CB3-9025-3D28-7EA8-4E3229239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9" name="Freeform 480">
              <a:extLst>
                <a:ext uri="{FF2B5EF4-FFF2-40B4-BE49-F238E27FC236}">
                  <a16:creationId xmlns:a16="http://schemas.microsoft.com/office/drawing/2014/main" id="{BA45F97F-4B9C-B14F-730C-B095F18B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0" name="Freeform 481">
              <a:extLst>
                <a:ext uri="{FF2B5EF4-FFF2-40B4-BE49-F238E27FC236}">
                  <a16:creationId xmlns:a16="http://schemas.microsoft.com/office/drawing/2014/main" id="{4FDD9958-4DD5-6D81-5845-96CB4B93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1" name="Freeform 482">
              <a:extLst>
                <a:ext uri="{FF2B5EF4-FFF2-40B4-BE49-F238E27FC236}">
                  <a16:creationId xmlns:a16="http://schemas.microsoft.com/office/drawing/2014/main" id="{05108CDC-19BF-D86C-CC88-A7BDBD7A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2" name="Freeform 483">
              <a:extLst>
                <a:ext uri="{FF2B5EF4-FFF2-40B4-BE49-F238E27FC236}">
                  <a16:creationId xmlns:a16="http://schemas.microsoft.com/office/drawing/2014/main" id="{9B6E91E9-930F-CFB0-0457-1EE58EDAB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3" name="Freeform 484">
              <a:extLst>
                <a:ext uri="{FF2B5EF4-FFF2-40B4-BE49-F238E27FC236}">
                  <a16:creationId xmlns:a16="http://schemas.microsoft.com/office/drawing/2014/main" id="{1FE31FBB-83EB-367E-D16D-3275ABA08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4" name="Freeform 612">
              <a:extLst>
                <a:ext uri="{FF2B5EF4-FFF2-40B4-BE49-F238E27FC236}">
                  <a16:creationId xmlns:a16="http://schemas.microsoft.com/office/drawing/2014/main" id="{8F574333-0787-F8C7-9F1E-655454A53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5" name="Freeform 708">
              <a:extLst>
                <a:ext uri="{FF2B5EF4-FFF2-40B4-BE49-F238E27FC236}">
                  <a16:creationId xmlns:a16="http://schemas.microsoft.com/office/drawing/2014/main" id="{325A2040-2D53-BE37-3F28-CB735DDBC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9CFA8-FFA6-46A3-D04A-3296C1F6FC43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4" name="Freeform 512">
              <a:extLst>
                <a:ext uri="{FF2B5EF4-FFF2-40B4-BE49-F238E27FC236}">
                  <a16:creationId xmlns:a16="http://schemas.microsoft.com/office/drawing/2014/main" id="{AF7F1357-0446-6475-9337-B3D357CE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" name="Freeform 513">
              <a:extLst>
                <a:ext uri="{FF2B5EF4-FFF2-40B4-BE49-F238E27FC236}">
                  <a16:creationId xmlns:a16="http://schemas.microsoft.com/office/drawing/2014/main" id="{AE202524-CA29-68E1-C8B7-F93C5DF30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" name="Freeform 514">
              <a:extLst>
                <a:ext uri="{FF2B5EF4-FFF2-40B4-BE49-F238E27FC236}">
                  <a16:creationId xmlns:a16="http://schemas.microsoft.com/office/drawing/2014/main" id="{F238D4A3-2682-CC09-AE75-B86F1948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" name="Freeform 515">
              <a:extLst>
                <a:ext uri="{FF2B5EF4-FFF2-40B4-BE49-F238E27FC236}">
                  <a16:creationId xmlns:a16="http://schemas.microsoft.com/office/drawing/2014/main" id="{DDE5BA5C-AF87-4346-88A6-6151916E4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516">
              <a:extLst>
                <a:ext uri="{FF2B5EF4-FFF2-40B4-BE49-F238E27FC236}">
                  <a16:creationId xmlns:a16="http://schemas.microsoft.com/office/drawing/2014/main" id="{224C59A3-3881-6E72-C8F6-E0B2C89B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517">
              <a:extLst>
                <a:ext uri="{FF2B5EF4-FFF2-40B4-BE49-F238E27FC236}">
                  <a16:creationId xmlns:a16="http://schemas.microsoft.com/office/drawing/2014/main" id="{6ACFCE2B-9A9D-D023-A434-97853D85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518">
              <a:extLst>
                <a:ext uri="{FF2B5EF4-FFF2-40B4-BE49-F238E27FC236}">
                  <a16:creationId xmlns:a16="http://schemas.microsoft.com/office/drawing/2014/main" id="{79E99F1F-8316-185C-6226-162217976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519">
              <a:extLst>
                <a:ext uri="{FF2B5EF4-FFF2-40B4-BE49-F238E27FC236}">
                  <a16:creationId xmlns:a16="http://schemas.microsoft.com/office/drawing/2014/main" id="{7C8160A1-4F07-EC79-361B-09FE2CDC8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520">
              <a:extLst>
                <a:ext uri="{FF2B5EF4-FFF2-40B4-BE49-F238E27FC236}">
                  <a16:creationId xmlns:a16="http://schemas.microsoft.com/office/drawing/2014/main" id="{EC9CD5BB-97EC-D3AE-987A-64923CD1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521">
              <a:extLst>
                <a:ext uri="{FF2B5EF4-FFF2-40B4-BE49-F238E27FC236}">
                  <a16:creationId xmlns:a16="http://schemas.microsoft.com/office/drawing/2014/main" id="{F370D882-D5A2-7AF3-5268-18C604711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522">
              <a:extLst>
                <a:ext uri="{FF2B5EF4-FFF2-40B4-BE49-F238E27FC236}">
                  <a16:creationId xmlns:a16="http://schemas.microsoft.com/office/drawing/2014/main" id="{FC2CAB91-E852-47FB-C2AE-36AA661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523">
              <a:extLst>
                <a:ext uri="{FF2B5EF4-FFF2-40B4-BE49-F238E27FC236}">
                  <a16:creationId xmlns:a16="http://schemas.microsoft.com/office/drawing/2014/main" id="{91039E03-1117-BF66-08B0-CDE62D9D0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524">
              <a:extLst>
                <a:ext uri="{FF2B5EF4-FFF2-40B4-BE49-F238E27FC236}">
                  <a16:creationId xmlns:a16="http://schemas.microsoft.com/office/drawing/2014/main" id="{69563BE0-3D8E-58FF-8D80-5D5E8307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525">
              <a:extLst>
                <a:ext uri="{FF2B5EF4-FFF2-40B4-BE49-F238E27FC236}">
                  <a16:creationId xmlns:a16="http://schemas.microsoft.com/office/drawing/2014/main" id="{3B53CB1F-D9F1-5D27-6487-6B174F14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614">
              <a:extLst>
                <a:ext uri="{FF2B5EF4-FFF2-40B4-BE49-F238E27FC236}">
                  <a16:creationId xmlns:a16="http://schemas.microsoft.com/office/drawing/2014/main" id="{D59BC4A6-B636-6EBB-28C6-C59303B2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616">
              <a:extLst>
                <a:ext uri="{FF2B5EF4-FFF2-40B4-BE49-F238E27FC236}">
                  <a16:creationId xmlns:a16="http://schemas.microsoft.com/office/drawing/2014/main" id="{FA6DCB0A-4AA1-92A4-2CC2-F9E7CB2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617">
              <a:extLst>
                <a:ext uri="{FF2B5EF4-FFF2-40B4-BE49-F238E27FC236}">
                  <a16:creationId xmlns:a16="http://schemas.microsoft.com/office/drawing/2014/main" id="{B2E6FF17-ABD4-0D4C-93CF-4268F98B9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618">
              <a:extLst>
                <a:ext uri="{FF2B5EF4-FFF2-40B4-BE49-F238E27FC236}">
                  <a16:creationId xmlns:a16="http://schemas.microsoft.com/office/drawing/2014/main" id="{B1AFE91E-35BF-5CF1-158F-6EF74FC3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619">
              <a:extLst>
                <a:ext uri="{FF2B5EF4-FFF2-40B4-BE49-F238E27FC236}">
                  <a16:creationId xmlns:a16="http://schemas.microsoft.com/office/drawing/2014/main" id="{C823B03D-DB40-BDDD-F080-63750800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620">
              <a:extLst>
                <a:ext uri="{FF2B5EF4-FFF2-40B4-BE49-F238E27FC236}">
                  <a16:creationId xmlns:a16="http://schemas.microsoft.com/office/drawing/2014/main" id="{88E93C90-3611-422E-8E73-41A3B1349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621">
              <a:extLst>
                <a:ext uri="{FF2B5EF4-FFF2-40B4-BE49-F238E27FC236}">
                  <a16:creationId xmlns:a16="http://schemas.microsoft.com/office/drawing/2014/main" id="{D345AB7F-AF4A-3F11-70BF-C4D97238F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622">
              <a:extLst>
                <a:ext uri="{FF2B5EF4-FFF2-40B4-BE49-F238E27FC236}">
                  <a16:creationId xmlns:a16="http://schemas.microsoft.com/office/drawing/2014/main" id="{F4CD2C74-8BC4-C1E7-A696-2752E038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623">
              <a:extLst>
                <a:ext uri="{FF2B5EF4-FFF2-40B4-BE49-F238E27FC236}">
                  <a16:creationId xmlns:a16="http://schemas.microsoft.com/office/drawing/2014/main" id="{30A06EC6-D67B-3A35-335E-CE62FD935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624">
              <a:extLst>
                <a:ext uri="{FF2B5EF4-FFF2-40B4-BE49-F238E27FC236}">
                  <a16:creationId xmlns:a16="http://schemas.microsoft.com/office/drawing/2014/main" id="{2FFF71F4-7541-F2F0-1AB6-3C506CA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625">
              <a:extLst>
                <a:ext uri="{FF2B5EF4-FFF2-40B4-BE49-F238E27FC236}">
                  <a16:creationId xmlns:a16="http://schemas.microsoft.com/office/drawing/2014/main" id="{27966353-7FF1-E3BA-BFAE-6B670096C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626">
              <a:extLst>
                <a:ext uri="{FF2B5EF4-FFF2-40B4-BE49-F238E27FC236}">
                  <a16:creationId xmlns:a16="http://schemas.microsoft.com/office/drawing/2014/main" id="{788887C8-1405-9D14-0B36-F43478BE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627">
              <a:extLst>
                <a:ext uri="{FF2B5EF4-FFF2-40B4-BE49-F238E27FC236}">
                  <a16:creationId xmlns:a16="http://schemas.microsoft.com/office/drawing/2014/main" id="{1DE47B7B-61C7-37D3-9DB4-26D9D5AF8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628">
              <a:extLst>
                <a:ext uri="{FF2B5EF4-FFF2-40B4-BE49-F238E27FC236}">
                  <a16:creationId xmlns:a16="http://schemas.microsoft.com/office/drawing/2014/main" id="{4DF282F8-AE9A-64AB-EB3D-E08C2A9AC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629">
              <a:extLst>
                <a:ext uri="{FF2B5EF4-FFF2-40B4-BE49-F238E27FC236}">
                  <a16:creationId xmlns:a16="http://schemas.microsoft.com/office/drawing/2014/main" id="{A0D2FE44-639E-DB92-0975-3AE81B280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630">
              <a:extLst>
                <a:ext uri="{FF2B5EF4-FFF2-40B4-BE49-F238E27FC236}">
                  <a16:creationId xmlns:a16="http://schemas.microsoft.com/office/drawing/2014/main" id="{4B22E837-4E6C-46B1-A0A8-CB6ED95A4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FD32B7D4-4BB8-023E-1FC7-9B9FC4DFD822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</p:grpSpPr>
        <p:sp>
          <p:nvSpPr>
            <p:cNvPr id="54" name="Freeform 534">
              <a:extLst>
                <a:ext uri="{FF2B5EF4-FFF2-40B4-BE49-F238E27FC236}">
                  <a16:creationId xmlns:a16="http://schemas.microsoft.com/office/drawing/2014/main" id="{D174106D-CEB5-7B38-6195-B38DC40B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537">
              <a:extLst>
                <a:ext uri="{FF2B5EF4-FFF2-40B4-BE49-F238E27FC236}">
                  <a16:creationId xmlns:a16="http://schemas.microsoft.com/office/drawing/2014/main" id="{BD840B81-A5B7-8026-44CC-423DF501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538">
              <a:extLst>
                <a:ext uri="{FF2B5EF4-FFF2-40B4-BE49-F238E27FC236}">
                  <a16:creationId xmlns:a16="http://schemas.microsoft.com/office/drawing/2014/main" id="{63B0BE03-636B-AB86-6AC7-393A9356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539">
              <a:extLst>
                <a:ext uri="{FF2B5EF4-FFF2-40B4-BE49-F238E27FC236}">
                  <a16:creationId xmlns:a16="http://schemas.microsoft.com/office/drawing/2014/main" id="{4108B4C5-6BE6-F1DD-D157-C89FD0F54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540">
              <a:extLst>
                <a:ext uri="{FF2B5EF4-FFF2-40B4-BE49-F238E27FC236}">
                  <a16:creationId xmlns:a16="http://schemas.microsoft.com/office/drawing/2014/main" id="{F82AEF79-A56A-235C-BA73-08F6264C9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541">
              <a:extLst>
                <a:ext uri="{FF2B5EF4-FFF2-40B4-BE49-F238E27FC236}">
                  <a16:creationId xmlns:a16="http://schemas.microsoft.com/office/drawing/2014/main" id="{6F8A30DE-ACBD-6507-6DE8-270BAEF2E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542">
              <a:extLst>
                <a:ext uri="{FF2B5EF4-FFF2-40B4-BE49-F238E27FC236}">
                  <a16:creationId xmlns:a16="http://schemas.microsoft.com/office/drawing/2014/main" id="{66DC0C2B-1E48-7AE2-382E-672E7402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543">
              <a:extLst>
                <a:ext uri="{FF2B5EF4-FFF2-40B4-BE49-F238E27FC236}">
                  <a16:creationId xmlns:a16="http://schemas.microsoft.com/office/drawing/2014/main" id="{76DF7697-F079-1537-3634-5ED25CC4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544">
              <a:extLst>
                <a:ext uri="{FF2B5EF4-FFF2-40B4-BE49-F238E27FC236}">
                  <a16:creationId xmlns:a16="http://schemas.microsoft.com/office/drawing/2014/main" id="{BC80D62A-B3F8-FC32-0CE3-4C10455E9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545">
              <a:extLst>
                <a:ext uri="{FF2B5EF4-FFF2-40B4-BE49-F238E27FC236}">
                  <a16:creationId xmlns:a16="http://schemas.microsoft.com/office/drawing/2014/main" id="{8C3DDC36-4817-270A-0848-85AEC715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546">
              <a:extLst>
                <a:ext uri="{FF2B5EF4-FFF2-40B4-BE49-F238E27FC236}">
                  <a16:creationId xmlns:a16="http://schemas.microsoft.com/office/drawing/2014/main" id="{1ED45BE2-BDA6-FA9F-EFBB-DD61F9A2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547">
              <a:extLst>
                <a:ext uri="{FF2B5EF4-FFF2-40B4-BE49-F238E27FC236}">
                  <a16:creationId xmlns:a16="http://schemas.microsoft.com/office/drawing/2014/main" id="{82EAA330-4041-690C-FC65-7F4A01748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548">
              <a:extLst>
                <a:ext uri="{FF2B5EF4-FFF2-40B4-BE49-F238E27FC236}">
                  <a16:creationId xmlns:a16="http://schemas.microsoft.com/office/drawing/2014/main" id="{0758D393-88E9-61A4-8C5F-8DA766F9D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549">
              <a:extLst>
                <a:ext uri="{FF2B5EF4-FFF2-40B4-BE49-F238E27FC236}">
                  <a16:creationId xmlns:a16="http://schemas.microsoft.com/office/drawing/2014/main" id="{6BE20316-3A63-1E14-408B-27F805784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550">
              <a:extLst>
                <a:ext uri="{FF2B5EF4-FFF2-40B4-BE49-F238E27FC236}">
                  <a16:creationId xmlns:a16="http://schemas.microsoft.com/office/drawing/2014/main" id="{AD7C3C73-A605-FD5B-5479-3FB43DB1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551">
              <a:extLst>
                <a:ext uri="{FF2B5EF4-FFF2-40B4-BE49-F238E27FC236}">
                  <a16:creationId xmlns:a16="http://schemas.microsoft.com/office/drawing/2014/main" id="{85729E5E-CDF4-2E3F-8F7D-B198ABC26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552">
              <a:extLst>
                <a:ext uri="{FF2B5EF4-FFF2-40B4-BE49-F238E27FC236}">
                  <a16:creationId xmlns:a16="http://schemas.microsoft.com/office/drawing/2014/main" id="{04AFD0AC-F95D-51C6-C1D8-B9BB83D7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553">
              <a:extLst>
                <a:ext uri="{FF2B5EF4-FFF2-40B4-BE49-F238E27FC236}">
                  <a16:creationId xmlns:a16="http://schemas.microsoft.com/office/drawing/2014/main" id="{C95C73D1-103B-B84D-FDCA-2991D9FF6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554">
              <a:extLst>
                <a:ext uri="{FF2B5EF4-FFF2-40B4-BE49-F238E27FC236}">
                  <a16:creationId xmlns:a16="http://schemas.microsoft.com/office/drawing/2014/main" id="{ED7378E0-11A3-07C2-9C8E-27D3C4754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555">
              <a:extLst>
                <a:ext uri="{FF2B5EF4-FFF2-40B4-BE49-F238E27FC236}">
                  <a16:creationId xmlns:a16="http://schemas.microsoft.com/office/drawing/2014/main" id="{8C9D8B71-C49B-B7C1-A9DD-43B71399E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" name="Freeform 569">
              <a:extLst>
                <a:ext uri="{FF2B5EF4-FFF2-40B4-BE49-F238E27FC236}">
                  <a16:creationId xmlns:a16="http://schemas.microsoft.com/office/drawing/2014/main" id="{8817B1F3-5D57-4F12-9E4C-B85C4A4F4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" name="Freeform 570">
              <a:extLst>
                <a:ext uri="{FF2B5EF4-FFF2-40B4-BE49-F238E27FC236}">
                  <a16:creationId xmlns:a16="http://schemas.microsoft.com/office/drawing/2014/main" id="{D2D4BF38-DB54-139F-C1A1-3CFB26E3B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" name="Freeform 571">
              <a:extLst>
                <a:ext uri="{FF2B5EF4-FFF2-40B4-BE49-F238E27FC236}">
                  <a16:creationId xmlns:a16="http://schemas.microsoft.com/office/drawing/2014/main" id="{21B7F662-EF22-2981-D3C7-F50B479C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" name="Freeform 572">
              <a:extLst>
                <a:ext uri="{FF2B5EF4-FFF2-40B4-BE49-F238E27FC236}">
                  <a16:creationId xmlns:a16="http://schemas.microsoft.com/office/drawing/2014/main" id="{8E6A0BDA-0C17-414D-77A8-134442EC8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" name="Freeform 573">
              <a:extLst>
                <a:ext uri="{FF2B5EF4-FFF2-40B4-BE49-F238E27FC236}">
                  <a16:creationId xmlns:a16="http://schemas.microsoft.com/office/drawing/2014/main" id="{77E47FAE-78A0-4D38-9837-8FA070EC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" name="Freeform 574">
              <a:extLst>
                <a:ext uri="{FF2B5EF4-FFF2-40B4-BE49-F238E27FC236}">
                  <a16:creationId xmlns:a16="http://schemas.microsoft.com/office/drawing/2014/main" id="{BADAA3EF-E803-C8AE-27F6-51F67C050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" name="Freeform 575">
              <a:extLst>
                <a:ext uri="{FF2B5EF4-FFF2-40B4-BE49-F238E27FC236}">
                  <a16:creationId xmlns:a16="http://schemas.microsoft.com/office/drawing/2014/main" id="{DCE556D3-78BE-3EF6-3C18-7B169E86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" name="Freeform 577">
              <a:extLst>
                <a:ext uri="{FF2B5EF4-FFF2-40B4-BE49-F238E27FC236}">
                  <a16:creationId xmlns:a16="http://schemas.microsoft.com/office/drawing/2014/main" id="{3BC24112-2FE2-7AA2-CE43-2007C4A78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" name="Freeform 578">
              <a:extLst>
                <a:ext uri="{FF2B5EF4-FFF2-40B4-BE49-F238E27FC236}">
                  <a16:creationId xmlns:a16="http://schemas.microsoft.com/office/drawing/2014/main" id="{E0933E3A-39CF-ABB3-ADBA-2F4FCB13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" name="Freeform 579">
              <a:extLst>
                <a:ext uri="{FF2B5EF4-FFF2-40B4-BE49-F238E27FC236}">
                  <a16:creationId xmlns:a16="http://schemas.microsoft.com/office/drawing/2014/main" id="{B7D8597E-BC21-2A11-EB62-1BFB6BB83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" name="Freeform 581">
              <a:extLst>
                <a:ext uri="{FF2B5EF4-FFF2-40B4-BE49-F238E27FC236}">
                  <a16:creationId xmlns:a16="http://schemas.microsoft.com/office/drawing/2014/main" id="{D102EA3C-503E-9007-B1A6-A282CC8D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" name="Freeform 582">
              <a:extLst>
                <a:ext uri="{FF2B5EF4-FFF2-40B4-BE49-F238E27FC236}">
                  <a16:creationId xmlns:a16="http://schemas.microsoft.com/office/drawing/2014/main" id="{A454E85D-0267-878A-84FC-B068505D8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" name="Freeform 583">
              <a:extLst>
                <a:ext uri="{FF2B5EF4-FFF2-40B4-BE49-F238E27FC236}">
                  <a16:creationId xmlns:a16="http://schemas.microsoft.com/office/drawing/2014/main" id="{EE77B63C-1F6E-B3D9-FAFB-D1CB8D39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584">
              <a:extLst>
                <a:ext uri="{FF2B5EF4-FFF2-40B4-BE49-F238E27FC236}">
                  <a16:creationId xmlns:a16="http://schemas.microsoft.com/office/drawing/2014/main" id="{3E723AD4-8F4C-F7C6-3B96-6437A273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585">
              <a:extLst>
                <a:ext uri="{FF2B5EF4-FFF2-40B4-BE49-F238E27FC236}">
                  <a16:creationId xmlns:a16="http://schemas.microsoft.com/office/drawing/2014/main" id="{CEDC95EA-FF25-B04A-D190-F93063AF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586">
              <a:extLst>
                <a:ext uri="{FF2B5EF4-FFF2-40B4-BE49-F238E27FC236}">
                  <a16:creationId xmlns:a16="http://schemas.microsoft.com/office/drawing/2014/main" id="{223B5C59-0657-D506-A195-CDC7037F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587">
              <a:extLst>
                <a:ext uri="{FF2B5EF4-FFF2-40B4-BE49-F238E27FC236}">
                  <a16:creationId xmlns:a16="http://schemas.microsoft.com/office/drawing/2014/main" id="{22367E5F-43E6-F933-B915-F82508320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588">
              <a:extLst>
                <a:ext uri="{FF2B5EF4-FFF2-40B4-BE49-F238E27FC236}">
                  <a16:creationId xmlns:a16="http://schemas.microsoft.com/office/drawing/2014/main" id="{0FA1E3BA-B2B3-9805-8DEA-8C25B2C3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589">
              <a:extLst>
                <a:ext uri="{FF2B5EF4-FFF2-40B4-BE49-F238E27FC236}">
                  <a16:creationId xmlns:a16="http://schemas.microsoft.com/office/drawing/2014/main" id="{6E489BC2-0DB5-5AB4-66E6-56C65D0C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590">
              <a:extLst>
                <a:ext uri="{FF2B5EF4-FFF2-40B4-BE49-F238E27FC236}">
                  <a16:creationId xmlns:a16="http://schemas.microsoft.com/office/drawing/2014/main" id="{6C758110-9822-A3EC-924E-5933E25F3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591">
              <a:extLst>
                <a:ext uri="{FF2B5EF4-FFF2-40B4-BE49-F238E27FC236}">
                  <a16:creationId xmlns:a16="http://schemas.microsoft.com/office/drawing/2014/main" id="{BECF404B-5076-CA75-33C1-5200B11D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592">
              <a:extLst>
                <a:ext uri="{FF2B5EF4-FFF2-40B4-BE49-F238E27FC236}">
                  <a16:creationId xmlns:a16="http://schemas.microsoft.com/office/drawing/2014/main" id="{2CA236E4-4934-9FF1-C2A2-27F2E1222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593">
              <a:extLst>
                <a:ext uri="{FF2B5EF4-FFF2-40B4-BE49-F238E27FC236}">
                  <a16:creationId xmlns:a16="http://schemas.microsoft.com/office/drawing/2014/main" id="{2A36128C-17E7-0F38-C697-D0BA90F8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594">
              <a:extLst>
                <a:ext uri="{FF2B5EF4-FFF2-40B4-BE49-F238E27FC236}">
                  <a16:creationId xmlns:a16="http://schemas.microsoft.com/office/drawing/2014/main" id="{8C760AF5-4A0F-5853-A764-D3FE18FE5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6" name="Freeform 595">
              <a:extLst>
                <a:ext uri="{FF2B5EF4-FFF2-40B4-BE49-F238E27FC236}">
                  <a16:creationId xmlns:a16="http://schemas.microsoft.com/office/drawing/2014/main" id="{824124B9-DB80-6F79-645C-5594077C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7" name="Freeform 596">
              <a:extLst>
                <a:ext uri="{FF2B5EF4-FFF2-40B4-BE49-F238E27FC236}">
                  <a16:creationId xmlns:a16="http://schemas.microsoft.com/office/drawing/2014/main" id="{56FC3161-71F6-D59F-63F4-E679D8B02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8" name="Freeform 597">
              <a:extLst>
                <a:ext uri="{FF2B5EF4-FFF2-40B4-BE49-F238E27FC236}">
                  <a16:creationId xmlns:a16="http://schemas.microsoft.com/office/drawing/2014/main" id="{EF9E41DB-CD81-685C-CDC1-E540DE6B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9" name="Freeform 598">
              <a:extLst>
                <a:ext uri="{FF2B5EF4-FFF2-40B4-BE49-F238E27FC236}">
                  <a16:creationId xmlns:a16="http://schemas.microsoft.com/office/drawing/2014/main" id="{62401FE9-9C8A-921C-C8AF-CECFE6A99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0" name="Freeform 599">
              <a:extLst>
                <a:ext uri="{FF2B5EF4-FFF2-40B4-BE49-F238E27FC236}">
                  <a16:creationId xmlns:a16="http://schemas.microsoft.com/office/drawing/2014/main" id="{A3AEB0B9-E93E-66FA-A1B7-BB9F18EB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1" name="Freeform 600">
              <a:extLst>
                <a:ext uri="{FF2B5EF4-FFF2-40B4-BE49-F238E27FC236}">
                  <a16:creationId xmlns:a16="http://schemas.microsoft.com/office/drawing/2014/main" id="{CFCCE8A2-A406-C702-7E5F-5AD7AD9AA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2" name="Freeform 601">
              <a:extLst>
                <a:ext uri="{FF2B5EF4-FFF2-40B4-BE49-F238E27FC236}">
                  <a16:creationId xmlns:a16="http://schemas.microsoft.com/office/drawing/2014/main" id="{7B224618-2B20-A617-E971-CDA9F832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3" name="Freeform 602">
              <a:extLst>
                <a:ext uri="{FF2B5EF4-FFF2-40B4-BE49-F238E27FC236}">
                  <a16:creationId xmlns:a16="http://schemas.microsoft.com/office/drawing/2014/main" id="{E6AAA50B-C76B-091E-25EF-FB24BFB5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4" name="Freeform 604">
              <a:extLst>
                <a:ext uri="{FF2B5EF4-FFF2-40B4-BE49-F238E27FC236}">
                  <a16:creationId xmlns:a16="http://schemas.microsoft.com/office/drawing/2014/main" id="{477254A1-7865-3F0F-E1EC-161B63B6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5" name="Freeform 605">
              <a:extLst>
                <a:ext uri="{FF2B5EF4-FFF2-40B4-BE49-F238E27FC236}">
                  <a16:creationId xmlns:a16="http://schemas.microsoft.com/office/drawing/2014/main" id="{02FD5F60-364D-1273-2A42-19794ADFA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6" name="Freeform 606">
              <a:extLst>
                <a:ext uri="{FF2B5EF4-FFF2-40B4-BE49-F238E27FC236}">
                  <a16:creationId xmlns:a16="http://schemas.microsoft.com/office/drawing/2014/main" id="{6634C1FA-88D3-FAFD-942C-93EDF666F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4" name="Freeform 786">
              <a:extLst>
                <a:ext uri="{FF2B5EF4-FFF2-40B4-BE49-F238E27FC236}">
                  <a16:creationId xmlns:a16="http://schemas.microsoft.com/office/drawing/2014/main" id="{10B1DF25-66C9-0652-5C3E-4B709E77A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5" name="Freeform 788">
              <a:extLst>
                <a:ext uri="{FF2B5EF4-FFF2-40B4-BE49-F238E27FC236}">
                  <a16:creationId xmlns:a16="http://schemas.microsoft.com/office/drawing/2014/main" id="{06B142E8-38C6-9994-2708-6C1A608E2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6" name="Freeform 781">
              <a:extLst>
                <a:ext uri="{FF2B5EF4-FFF2-40B4-BE49-F238E27FC236}">
                  <a16:creationId xmlns:a16="http://schemas.microsoft.com/office/drawing/2014/main" id="{E481A52B-3A8D-AE81-0210-AB9A8A56D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7" name="Freeform 777">
              <a:extLst>
                <a:ext uri="{FF2B5EF4-FFF2-40B4-BE49-F238E27FC236}">
                  <a16:creationId xmlns:a16="http://schemas.microsoft.com/office/drawing/2014/main" id="{3B4F8E01-13AE-CA96-80C0-A59A12BC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8" name="Freeform 778">
              <a:extLst>
                <a:ext uri="{FF2B5EF4-FFF2-40B4-BE49-F238E27FC236}">
                  <a16:creationId xmlns:a16="http://schemas.microsoft.com/office/drawing/2014/main" id="{331A6ADA-3DD0-B2B5-D859-B6866BE08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9" name="Freeform 779">
              <a:extLst>
                <a:ext uri="{FF2B5EF4-FFF2-40B4-BE49-F238E27FC236}">
                  <a16:creationId xmlns:a16="http://schemas.microsoft.com/office/drawing/2014/main" id="{608D0247-D96F-E32D-AEB7-B772FF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0" name="Freeform 780">
              <a:extLst>
                <a:ext uri="{FF2B5EF4-FFF2-40B4-BE49-F238E27FC236}">
                  <a16:creationId xmlns:a16="http://schemas.microsoft.com/office/drawing/2014/main" id="{C13E76FE-EDDA-26CB-9572-D66016F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1" name="Freeform 782">
              <a:extLst>
                <a:ext uri="{FF2B5EF4-FFF2-40B4-BE49-F238E27FC236}">
                  <a16:creationId xmlns:a16="http://schemas.microsoft.com/office/drawing/2014/main" id="{AFB7D849-E396-38BE-E2FD-80FF135A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2" name="Freeform 783">
              <a:extLst>
                <a:ext uri="{FF2B5EF4-FFF2-40B4-BE49-F238E27FC236}">
                  <a16:creationId xmlns:a16="http://schemas.microsoft.com/office/drawing/2014/main" id="{10EECF70-6E83-EE13-D663-8A6C8D457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3" name="Freeform 784">
              <a:extLst>
                <a:ext uri="{FF2B5EF4-FFF2-40B4-BE49-F238E27FC236}">
                  <a16:creationId xmlns:a16="http://schemas.microsoft.com/office/drawing/2014/main" id="{9EC47DC5-93AA-E167-B17F-908B71B4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4" name="Freeform 789">
              <a:extLst>
                <a:ext uri="{FF2B5EF4-FFF2-40B4-BE49-F238E27FC236}">
                  <a16:creationId xmlns:a16="http://schemas.microsoft.com/office/drawing/2014/main" id="{1D4078FE-3AE3-24FD-0ECC-88CDDF6F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5" name="Freeform 790">
              <a:extLst>
                <a:ext uri="{FF2B5EF4-FFF2-40B4-BE49-F238E27FC236}">
                  <a16:creationId xmlns:a16="http://schemas.microsoft.com/office/drawing/2014/main" id="{ADA9A443-040D-7F90-8542-B8CA90964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6" name="Freeform 791">
              <a:extLst>
                <a:ext uri="{FF2B5EF4-FFF2-40B4-BE49-F238E27FC236}">
                  <a16:creationId xmlns:a16="http://schemas.microsoft.com/office/drawing/2014/main" id="{C1EF5A3D-FF34-9A73-8D85-298559CC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7" name="Freeform 792">
              <a:extLst>
                <a:ext uri="{FF2B5EF4-FFF2-40B4-BE49-F238E27FC236}">
                  <a16:creationId xmlns:a16="http://schemas.microsoft.com/office/drawing/2014/main" id="{7AC8533F-BFA1-E76E-DA47-042E2DD4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8" name="Freeform 793">
              <a:extLst>
                <a:ext uri="{FF2B5EF4-FFF2-40B4-BE49-F238E27FC236}">
                  <a16:creationId xmlns:a16="http://schemas.microsoft.com/office/drawing/2014/main" id="{89E5D081-BB71-7F11-D2BC-EF9931093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9" name="Freeform 794">
              <a:extLst>
                <a:ext uri="{FF2B5EF4-FFF2-40B4-BE49-F238E27FC236}">
                  <a16:creationId xmlns:a16="http://schemas.microsoft.com/office/drawing/2014/main" id="{FF75BB11-8F4C-D602-0E91-4FC36A97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0" name="Freeform 795">
              <a:extLst>
                <a:ext uri="{FF2B5EF4-FFF2-40B4-BE49-F238E27FC236}">
                  <a16:creationId xmlns:a16="http://schemas.microsoft.com/office/drawing/2014/main" id="{0A74641E-0729-6BD9-BDAF-7A767A29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1" name="Freeform 796">
              <a:extLst>
                <a:ext uri="{FF2B5EF4-FFF2-40B4-BE49-F238E27FC236}">
                  <a16:creationId xmlns:a16="http://schemas.microsoft.com/office/drawing/2014/main" id="{D3346CD8-AB05-6F6E-EEA8-B8CBF0B88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2" name="Freeform 776">
              <a:extLst>
                <a:ext uri="{FF2B5EF4-FFF2-40B4-BE49-F238E27FC236}">
                  <a16:creationId xmlns:a16="http://schemas.microsoft.com/office/drawing/2014/main" id="{48813176-9DDD-7DCE-64CF-D17F2F7CB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8" name="Freeform 785">
              <a:extLst>
                <a:ext uri="{FF2B5EF4-FFF2-40B4-BE49-F238E27FC236}">
                  <a16:creationId xmlns:a16="http://schemas.microsoft.com/office/drawing/2014/main" id="{A113C8F3-1FC5-CA6E-FD27-E72E38059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9" name="Freeform 787">
              <a:extLst>
                <a:ext uri="{FF2B5EF4-FFF2-40B4-BE49-F238E27FC236}">
                  <a16:creationId xmlns:a16="http://schemas.microsoft.com/office/drawing/2014/main" id="{D54F149C-B832-9F6D-6C95-58605538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526">
              <a:extLst>
                <a:ext uri="{FF2B5EF4-FFF2-40B4-BE49-F238E27FC236}">
                  <a16:creationId xmlns:a16="http://schemas.microsoft.com/office/drawing/2014/main" id="{8B110D93-1A38-4C1F-4BB4-4090DB37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527">
              <a:extLst>
                <a:ext uri="{FF2B5EF4-FFF2-40B4-BE49-F238E27FC236}">
                  <a16:creationId xmlns:a16="http://schemas.microsoft.com/office/drawing/2014/main" id="{8F00E183-ADAD-BDE6-6091-C01A1A305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528">
              <a:extLst>
                <a:ext uri="{FF2B5EF4-FFF2-40B4-BE49-F238E27FC236}">
                  <a16:creationId xmlns:a16="http://schemas.microsoft.com/office/drawing/2014/main" id="{6EC099A2-1E5B-FD2F-8212-3FE1B2DE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529">
              <a:extLst>
                <a:ext uri="{FF2B5EF4-FFF2-40B4-BE49-F238E27FC236}">
                  <a16:creationId xmlns:a16="http://schemas.microsoft.com/office/drawing/2014/main" id="{C4966299-3EE2-585D-BAB4-699AD54C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" name="Freeform 530">
              <a:extLst>
                <a:ext uri="{FF2B5EF4-FFF2-40B4-BE49-F238E27FC236}">
                  <a16:creationId xmlns:a16="http://schemas.microsoft.com/office/drawing/2014/main" id="{EEDECF97-A986-E399-99B3-0932D090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631">
              <a:extLst>
                <a:ext uri="{FF2B5EF4-FFF2-40B4-BE49-F238E27FC236}">
                  <a16:creationId xmlns:a16="http://schemas.microsoft.com/office/drawing/2014/main" id="{D6F3C32F-AE00-4939-5BA5-BFED68D01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632">
              <a:extLst>
                <a:ext uri="{FF2B5EF4-FFF2-40B4-BE49-F238E27FC236}">
                  <a16:creationId xmlns:a16="http://schemas.microsoft.com/office/drawing/2014/main" id="{17055350-F3ED-8339-D587-4C13C0AB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633">
              <a:extLst>
                <a:ext uri="{FF2B5EF4-FFF2-40B4-BE49-F238E27FC236}">
                  <a16:creationId xmlns:a16="http://schemas.microsoft.com/office/drawing/2014/main" id="{05EAB560-FE02-FF5B-A4AC-11C317812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634">
              <a:extLst>
                <a:ext uri="{FF2B5EF4-FFF2-40B4-BE49-F238E27FC236}">
                  <a16:creationId xmlns:a16="http://schemas.microsoft.com/office/drawing/2014/main" id="{C9ADEFCA-08E1-0CA6-3B59-0E128132E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635">
              <a:extLst>
                <a:ext uri="{FF2B5EF4-FFF2-40B4-BE49-F238E27FC236}">
                  <a16:creationId xmlns:a16="http://schemas.microsoft.com/office/drawing/2014/main" id="{9AFB033A-4151-60B1-757C-88CD0D88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636">
              <a:extLst>
                <a:ext uri="{FF2B5EF4-FFF2-40B4-BE49-F238E27FC236}">
                  <a16:creationId xmlns:a16="http://schemas.microsoft.com/office/drawing/2014/main" id="{068C62D2-0DBC-9174-4188-83918552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637">
              <a:extLst>
                <a:ext uri="{FF2B5EF4-FFF2-40B4-BE49-F238E27FC236}">
                  <a16:creationId xmlns:a16="http://schemas.microsoft.com/office/drawing/2014/main" id="{6121E15F-D0ED-DBEC-BEAC-5CD99C3C0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638">
              <a:extLst>
                <a:ext uri="{FF2B5EF4-FFF2-40B4-BE49-F238E27FC236}">
                  <a16:creationId xmlns:a16="http://schemas.microsoft.com/office/drawing/2014/main" id="{48376F04-D90C-6EFF-B871-9B5652451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DB4DF677-DF9A-091A-3FC0-34CE9C9D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531">
              <a:extLst>
                <a:ext uri="{FF2B5EF4-FFF2-40B4-BE49-F238E27FC236}">
                  <a16:creationId xmlns:a16="http://schemas.microsoft.com/office/drawing/2014/main" id="{F64685E0-08E9-3E6A-EC16-3B9A3EAD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532">
              <a:extLst>
                <a:ext uri="{FF2B5EF4-FFF2-40B4-BE49-F238E27FC236}">
                  <a16:creationId xmlns:a16="http://schemas.microsoft.com/office/drawing/2014/main" id="{EB0DAF0E-54BB-A3E9-7366-72F3522E4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533">
              <a:extLst>
                <a:ext uri="{FF2B5EF4-FFF2-40B4-BE49-F238E27FC236}">
                  <a16:creationId xmlns:a16="http://schemas.microsoft.com/office/drawing/2014/main" id="{627AB1A0-0C17-C9F0-05F4-6A35E1CA3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535">
              <a:extLst>
                <a:ext uri="{FF2B5EF4-FFF2-40B4-BE49-F238E27FC236}">
                  <a16:creationId xmlns:a16="http://schemas.microsoft.com/office/drawing/2014/main" id="{03117874-C79C-58CE-095E-F143E33F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536">
              <a:extLst>
                <a:ext uri="{FF2B5EF4-FFF2-40B4-BE49-F238E27FC236}">
                  <a16:creationId xmlns:a16="http://schemas.microsoft.com/office/drawing/2014/main" id="{76EABC7B-6207-7CA7-C8BC-ECE21D368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556">
              <a:extLst>
                <a:ext uri="{FF2B5EF4-FFF2-40B4-BE49-F238E27FC236}">
                  <a16:creationId xmlns:a16="http://schemas.microsoft.com/office/drawing/2014/main" id="{386F5534-36B1-74D8-C629-A0A6F7D7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" name="Freeform 557">
              <a:extLst>
                <a:ext uri="{FF2B5EF4-FFF2-40B4-BE49-F238E27FC236}">
                  <a16:creationId xmlns:a16="http://schemas.microsoft.com/office/drawing/2014/main" id="{3FF19877-92B5-E544-0397-99052C949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" name="Freeform 558">
              <a:extLst>
                <a:ext uri="{FF2B5EF4-FFF2-40B4-BE49-F238E27FC236}">
                  <a16:creationId xmlns:a16="http://schemas.microsoft.com/office/drawing/2014/main" id="{506AE64C-AEA5-61F8-2B80-0EDC2A14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" name="Freeform 559">
              <a:extLst>
                <a:ext uri="{FF2B5EF4-FFF2-40B4-BE49-F238E27FC236}">
                  <a16:creationId xmlns:a16="http://schemas.microsoft.com/office/drawing/2014/main" id="{6FFF8F70-A10A-C8A4-AE56-5F0A07BB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" name="Freeform 560">
              <a:extLst>
                <a:ext uri="{FF2B5EF4-FFF2-40B4-BE49-F238E27FC236}">
                  <a16:creationId xmlns:a16="http://schemas.microsoft.com/office/drawing/2014/main" id="{5B2502E3-4202-E7B9-1796-8853F1A8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" name="Freeform 561">
              <a:extLst>
                <a:ext uri="{FF2B5EF4-FFF2-40B4-BE49-F238E27FC236}">
                  <a16:creationId xmlns:a16="http://schemas.microsoft.com/office/drawing/2014/main" id="{251D8EBE-9977-BD96-03BE-693918F6A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" name="Freeform 562">
              <a:extLst>
                <a:ext uri="{FF2B5EF4-FFF2-40B4-BE49-F238E27FC236}">
                  <a16:creationId xmlns:a16="http://schemas.microsoft.com/office/drawing/2014/main" id="{42E14CDD-9C65-3F98-5887-C623DF34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" name="Freeform 563">
              <a:extLst>
                <a:ext uri="{FF2B5EF4-FFF2-40B4-BE49-F238E27FC236}">
                  <a16:creationId xmlns:a16="http://schemas.microsoft.com/office/drawing/2014/main" id="{9FBC8AE5-0C0B-BADB-9F98-3DC56FA2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" name="Freeform 564">
              <a:extLst>
                <a:ext uri="{FF2B5EF4-FFF2-40B4-BE49-F238E27FC236}">
                  <a16:creationId xmlns:a16="http://schemas.microsoft.com/office/drawing/2014/main" id="{A60B75A3-91A7-6ABD-7C2A-3D0492C8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" name="Freeform 565">
              <a:extLst>
                <a:ext uri="{FF2B5EF4-FFF2-40B4-BE49-F238E27FC236}">
                  <a16:creationId xmlns:a16="http://schemas.microsoft.com/office/drawing/2014/main" id="{DB256A17-9632-3387-0741-BC96A419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" name="Freeform 566">
              <a:extLst>
                <a:ext uri="{FF2B5EF4-FFF2-40B4-BE49-F238E27FC236}">
                  <a16:creationId xmlns:a16="http://schemas.microsoft.com/office/drawing/2014/main" id="{581552B5-8459-3E1F-8301-D64F134E9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" name="Freeform 567">
              <a:extLst>
                <a:ext uri="{FF2B5EF4-FFF2-40B4-BE49-F238E27FC236}">
                  <a16:creationId xmlns:a16="http://schemas.microsoft.com/office/drawing/2014/main" id="{053CC7F9-5E2E-A335-4387-196774D1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" name="Freeform 568">
              <a:extLst>
                <a:ext uri="{FF2B5EF4-FFF2-40B4-BE49-F238E27FC236}">
                  <a16:creationId xmlns:a16="http://schemas.microsoft.com/office/drawing/2014/main" id="{15403511-6D76-0F96-F5FE-4E0BC4AF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" name="Freeform 576">
              <a:extLst>
                <a:ext uri="{FF2B5EF4-FFF2-40B4-BE49-F238E27FC236}">
                  <a16:creationId xmlns:a16="http://schemas.microsoft.com/office/drawing/2014/main" id="{75047048-664B-B2C5-8263-F197B5BC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" name="Freeform 580">
              <a:extLst>
                <a:ext uri="{FF2B5EF4-FFF2-40B4-BE49-F238E27FC236}">
                  <a16:creationId xmlns:a16="http://schemas.microsoft.com/office/drawing/2014/main" id="{3846A255-3690-5B4C-6C7C-C9E0E774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7" name="Freeform 607">
              <a:extLst>
                <a:ext uri="{FF2B5EF4-FFF2-40B4-BE49-F238E27FC236}">
                  <a16:creationId xmlns:a16="http://schemas.microsoft.com/office/drawing/2014/main" id="{A3BB7605-704E-B506-4000-22852919D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8" name="Freeform 608">
              <a:extLst>
                <a:ext uri="{FF2B5EF4-FFF2-40B4-BE49-F238E27FC236}">
                  <a16:creationId xmlns:a16="http://schemas.microsoft.com/office/drawing/2014/main" id="{A3E33243-A8F2-DC18-54E1-C67D8CB7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9" name="Freeform 609">
              <a:extLst>
                <a:ext uri="{FF2B5EF4-FFF2-40B4-BE49-F238E27FC236}">
                  <a16:creationId xmlns:a16="http://schemas.microsoft.com/office/drawing/2014/main" id="{8991F6A3-9B95-9A4D-64C0-2C44139A1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0" name="Freeform 615">
              <a:extLst>
                <a:ext uri="{FF2B5EF4-FFF2-40B4-BE49-F238E27FC236}">
                  <a16:creationId xmlns:a16="http://schemas.microsoft.com/office/drawing/2014/main" id="{B05FC27C-1BB2-F890-10E0-695CB15E8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1" name="Freeform 640">
              <a:extLst>
                <a:ext uri="{FF2B5EF4-FFF2-40B4-BE49-F238E27FC236}">
                  <a16:creationId xmlns:a16="http://schemas.microsoft.com/office/drawing/2014/main" id="{B4D3C9B7-D0F9-9604-97B4-7BD529FC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2" name="Freeform 641">
              <a:extLst>
                <a:ext uri="{FF2B5EF4-FFF2-40B4-BE49-F238E27FC236}">
                  <a16:creationId xmlns:a16="http://schemas.microsoft.com/office/drawing/2014/main" id="{C16F1330-B769-88E7-6214-7304478DE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3" name="Freeform 642">
              <a:extLst>
                <a:ext uri="{FF2B5EF4-FFF2-40B4-BE49-F238E27FC236}">
                  <a16:creationId xmlns:a16="http://schemas.microsoft.com/office/drawing/2014/main" id="{5024A506-C153-7DC9-E5A6-24091A9CB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4" name="Freeform 797">
              <a:extLst>
                <a:ext uri="{FF2B5EF4-FFF2-40B4-BE49-F238E27FC236}">
                  <a16:creationId xmlns:a16="http://schemas.microsoft.com/office/drawing/2014/main" id="{7FDBC586-F6BA-5862-5202-DB0C9413B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009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2025-09-04T05:51:19Z</dcterms:created>
  <dcterms:modified xsi:type="dcterms:W3CDTF">2025-09-04T05:51:31Z</dcterms:modified>
</cp:coreProperties>
</file>