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F1153-ACD1-4494-836F-DA94B4E67122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05184-E352-44BE-9E84-D63A20FF3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340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03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19633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7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6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321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3922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FCF08932-3EF4-5B8D-0551-F4F83BD508F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B9AC3F-3091-BBF3-2391-726036D622A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" name="Freeform 681">
              <a:extLst>
                <a:ext uri="{FF2B5EF4-FFF2-40B4-BE49-F238E27FC236}">
                  <a16:creationId xmlns:a16="http://schemas.microsoft.com/office/drawing/2014/main" id="{AF098330-119D-B50E-E376-92E9E7D4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" name="Freeform 688">
              <a:extLst>
                <a:ext uri="{FF2B5EF4-FFF2-40B4-BE49-F238E27FC236}">
                  <a16:creationId xmlns:a16="http://schemas.microsoft.com/office/drawing/2014/main" id="{9D51F15D-C901-7F53-887C-9811C49E5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683">
              <a:extLst>
                <a:ext uri="{FF2B5EF4-FFF2-40B4-BE49-F238E27FC236}">
                  <a16:creationId xmlns:a16="http://schemas.microsoft.com/office/drawing/2014/main" id="{4E61C44B-8CFF-B12F-DF1B-C3A5217A5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686">
              <a:extLst>
                <a:ext uri="{FF2B5EF4-FFF2-40B4-BE49-F238E27FC236}">
                  <a16:creationId xmlns:a16="http://schemas.microsoft.com/office/drawing/2014/main" id="{A10A3237-C1E5-5358-E27B-1E8DD0250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720">
              <a:extLst>
                <a:ext uri="{FF2B5EF4-FFF2-40B4-BE49-F238E27FC236}">
                  <a16:creationId xmlns:a16="http://schemas.microsoft.com/office/drawing/2014/main" id="{408D132E-29B1-B3EA-7FEC-FFDE1178C0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407">
              <a:extLst>
                <a:ext uri="{FF2B5EF4-FFF2-40B4-BE49-F238E27FC236}">
                  <a16:creationId xmlns:a16="http://schemas.microsoft.com/office/drawing/2014/main" id="{A51F7AB1-766B-D316-6E48-B6B44CEA0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408">
              <a:extLst>
                <a:ext uri="{FF2B5EF4-FFF2-40B4-BE49-F238E27FC236}">
                  <a16:creationId xmlns:a16="http://schemas.microsoft.com/office/drawing/2014/main" id="{C3B3CD90-7552-659F-DF6B-1050BED52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409">
              <a:extLst>
                <a:ext uri="{FF2B5EF4-FFF2-40B4-BE49-F238E27FC236}">
                  <a16:creationId xmlns:a16="http://schemas.microsoft.com/office/drawing/2014/main" id="{CC153BA3-A9AD-D33D-B955-50A382193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410">
              <a:extLst>
                <a:ext uri="{FF2B5EF4-FFF2-40B4-BE49-F238E27FC236}">
                  <a16:creationId xmlns:a16="http://schemas.microsoft.com/office/drawing/2014/main" id="{99F1F04A-B84A-6811-9EB6-B06CFD48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411">
              <a:extLst>
                <a:ext uri="{FF2B5EF4-FFF2-40B4-BE49-F238E27FC236}">
                  <a16:creationId xmlns:a16="http://schemas.microsoft.com/office/drawing/2014/main" id="{38E5EEFB-7B50-CC80-36D4-CF2633B2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412">
              <a:extLst>
                <a:ext uri="{FF2B5EF4-FFF2-40B4-BE49-F238E27FC236}">
                  <a16:creationId xmlns:a16="http://schemas.microsoft.com/office/drawing/2014/main" id="{BEBF1A70-1D9A-EB9D-0836-A7E47F40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413">
              <a:extLst>
                <a:ext uri="{FF2B5EF4-FFF2-40B4-BE49-F238E27FC236}">
                  <a16:creationId xmlns:a16="http://schemas.microsoft.com/office/drawing/2014/main" id="{69392203-3D06-D4F2-16C0-6C3506537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414">
              <a:extLst>
                <a:ext uri="{FF2B5EF4-FFF2-40B4-BE49-F238E27FC236}">
                  <a16:creationId xmlns:a16="http://schemas.microsoft.com/office/drawing/2014/main" id="{1BED973C-BB62-1CD1-4971-4085F97DD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415">
              <a:extLst>
                <a:ext uri="{FF2B5EF4-FFF2-40B4-BE49-F238E27FC236}">
                  <a16:creationId xmlns:a16="http://schemas.microsoft.com/office/drawing/2014/main" id="{E53D8836-6AAE-AAFB-3A6C-27A115C75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416">
              <a:extLst>
                <a:ext uri="{FF2B5EF4-FFF2-40B4-BE49-F238E27FC236}">
                  <a16:creationId xmlns:a16="http://schemas.microsoft.com/office/drawing/2014/main" id="{6D1F189F-3385-9307-0ADD-8D98E62F55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417">
              <a:extLst>
                <a:ext uri="{FF2B5EF4-FFF2-40B4-BE49-F238E27FC236}">
                  <a16:creationId xmlns:a16="http://schemas.microsoft.com/office/drawing/2014/main" id="{1365129A-C044-A0F2-DEAF-D4CF55CE3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418">
              <a:extLst>
                <a:ext uri="{FF2B5EF4-FFF2-40B4-BE49-F238E27FC236}">
                  <a16:creationId xmlns:a16="http://schemas.microsoft.com/office/drawing/2014/main" id="{F2BA4C08-5427-8B42-6BF6-59C90C26A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192631E6-B43F-A050-72CB-05EB85589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420">
              <a:extLst>
                <a:ext uri="{FF2B5EF4-FFF2-40B4-BE49-F238E27FC236}">
                  <a16:creationId xmlns:a16="http://schemas.microsoft.com/office/drawing/2014/main" id="{326199FC-F408-A0CD-C575-2B943D67B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421">
              <a:extLst>
                <a:ext uri="{FF2B5EF4-FFF2-40B4-BE49-F238E27FC236}">
                  <a16:creationId xmlns:a16="http://schemas.microsoft.com/office/drawing/2014/main" id="{30BB4F92-E5C6-D040-9F17-18CF15E0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422">
              <a:extLst>
                <a:ext uri="{FF2B5EF4-FFF2-40B4-BE49-F238E27FC236}">
                  <a16:creationId xmlns:a16="http://schemas.microsoft.com/office/drawing/2014/main" id="{DA7D5502-4902-5E14-24DC-E93AB1714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423">
              <a:extLst>
                <a:ext uri="{FF2B5EF4-FFF2-40B4-BE49-F238E27FC236}">
                  <a16:creationId xmlns:a16="http://schemas.microsoft.com/office/drawing/2014/main" id="{89A28293-1245-5F71-190E-461DDD81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424">
              <a:extLst>
                <a:ext uri="{FF2B5EF4-FFF2-40B4-BE49-F238E27FC236}">
                  <a16:creationId xmlns:a16="http://schemas.microsoft.com/office/drawing/2014/main" id="{66742577-450A-6C08-63E0-C63D340D5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425">
              <a:extLst>
                <a:ext uri="{FF2B5EF4-FFF2-40B4-BE49-F238E27FC236}">
                  <a16:creationId xmlns:a16="http://schemas.microsoft.com/office/drawing/2014/main" id="{29D75717-CB76-2A9F-37B0-7385CED0B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426">
              <a:extLst>
                <a:ext uri="{FF2B5EF4-FFF2-40B4-BE49-F238E27FC236}">
                  <a16:creationId xmlns:a16="http://schemas.microsoft.com/office/drawing/2014/main" id="{7FE121FB-E299-74B5-2624-7B984F3F6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427">
              <a:extLst>
                <a:ext uri="{FF2B5EF4-FFF2-40B4-BE49-F238E27FC236}">
                  <a16:creationId xmlns:a16="http://schemas.microsoft.com/office/drawing/2014/main" id="{BED53F2E-F42E-D76F-41C4-0CE6B5482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428">
              <a:extLst>
                <a:ext uri="{FF2B5EF4-FFF2-40B4-BE49-F238E27FC236}">
                  <a16:creationId xmlns:a16="http://schemas.microsoft.com/office/drawing/2014/main" id="{4C8066A9-3556-2507-F9DA-532AC2E4E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429">
              <a:extLst>
                <a:ext uri="{FF2B5EF4-FFF2-40B4-BE49-F238E27FC236}">
                  <a16:creationId xmlns:a16="http://schemas.microsoft.com/office/drawing/2014/main" id="{9049A976-E658-0CA9-1405-92F3EFF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461B16-6854-1F0D-D70F-214EDD807A24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264" name="Freeform 430">
                <a:extLst>
                  <a:ext uri="{FF2B5EF4-FFF2-40B4-BE49-F238E27FC236}">
                    <a16:creationId xmlns:a16="http://schemas.microsoft.com/office/drawing/2014/main" id="{65495382-3DA7-5200-E06A-806BBC9E6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265" name="Freeform 431">
                <a:extLst>
                  <a:ext uri="{FF2B5EF4-FFF2-40B4-BE49-F238E27FC236}">
                    <a16:creationId xmlns:a16="http://schemas.microsoft.com/office/drawing/2014/main" id="{94AD1965-1533-9703-8233-2C3E4FA8F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37" name="Freeform 432">
              <a:extLst>
                <a:ext uri="{FF2B5EF4-FFF2-40B4-BE49-F238E27FC236}">
                  <a16:creationId xmlns:a16="http://schemas.microsoft.com/office/drawing/2014/main" id="{B0E7B33A-26A4-CE3D-1905-15DCC17DC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6FF986D4-8C38-7E09-4EAF-26F79D185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434">
              <a:extLst>
                <a:ext uri="{FF2B5EF4-FFF2-40B4-BE49-F238E27FC236}">
                  <a16:creationId xmlns:a16="http://schemas.microsoft.com/office/drawing/2014/main" id="{50B99DAB-4635-6BE2-27C5-79E893306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435">
              <a:extLst>
                <a:ext uri="{FF2B5EF4-FFF2-40B4-BE49-F238E27FC236}">
                  <a16:creationId xmlns:a16="http://schemas.microsoft.com/office/drawing/2014/main" id="{DD28E4BC-EEC8-982C-CF00-477AB51F0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" name="Freeform 436">
              <a:extLst>
                <a:ext uri="{FF2B5EF4-FFF2-40B4-BE49-F238E27FC236}">
                  <a16:creationId xmlns:a16="http://schemas.microsoft.com/office/drawing/2014/main" id="{0A37F6D8-B787-56D7-C1AA-45B0806C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437">
              <a:extLst>
                <a:ext uri="{FF2B5EF4-FFF2-40B4-BE49-F238E27FC236}">
                  <a16:creationId xmlns:a16="http://schemas.microsoft.com/office/drawing/2014/main" id="{A2D254BA-4016-60E9-767E-416733493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438">
              <a:extLst>
                <a:ext uri="{FF2B5EF4-FFF2-40B4-BE49-F238E27FC236}">
                  <a16:creationId xmlns:a16="http://schemas.microsoft.com/office/drawing/2014/main" id="{2E920ACC-F6E6-71D7-31B8-094761FF1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439">
              <a:extLst>
                <a:ext uri="{FF2B5EF4-FFF2-40B4-BE49-F238E27FC236}">
                  <a16:creationId xmlns:a16="http://schemas.microsoft.com/office/drawing/2014/main" id="{429FFE06-6F57-4B7B-BCDB-00792B8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440">
              <a:extLst>
                <a:ext uri="{FF2B5EF4-FFF2-40B4-BE49-F238E27FC236}">
                  <a16:creationId xmlns:a16="http://schemas.microsoft.com/office/drawing/2014/main" id="{A95E6B4E-BC6D-FDF3-8B59-50FC7FDE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441">
              <a:extLst>
                <a:ext uri="{FF2B5EF4-FFF2-40B4-BE49-F238E27FC236}">
                  <a16:creationId xmlns:a16="http://schemas.microsoft.com/office/drawing/2014/main" id="{00EAC440-513A-2AE2-FFBC-77D2E1462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442">
              <a:extLst>
                <a:ext uri="{FF2B5EF4-FFF2-40B4-BE49-F238E27FC236}">
                  <a16:creationId xmlns:a16="http://schemas.microsoft.com/office/drawing/2014/main" id="{0AC9FD11-C1EF-80BB-E37B-959531950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43">
              <a:extLst>
                <a:ext uri="{FF2B5EF4-FFF2-40B4-BE49-F238E27FC236}">
                  <a16:creationId xmlns:a16="http://schemas.microsoft.com/office/drawing/2014/main" id="{A2250B4B-FE07-D4FD-4697-6698902BF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44">
              <a:extLst>
                <a:ext uri="{FF2B5EF4-FFF2-40B4-BE49-F238E27FC236}">
                  <a16:creationId xmlns:a16="http://schemas.microsoft.com/office/drawing/2014/main" id="{8F8BB3A1-2945-3148-16CA-B59F0A93F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445">
              <a:extLst>
                <a:ext uri="{FF2B5EF4-FFF2-40B4-BE49-F238E27FC236}">
                  <a16:creationId xmlns:a16="http://schemas.microsoft.com/office/drawing/2014/main" id="{EA38E37D-8C28-0648-19CE-646A1B15E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446">
              <a:extLst>
                <a:ext uri="{FF2B5EF4-FFF2-40B4-BE49-F238E27FC236}">
                  <a16:creationId xmlns:a16="http://schemas.microsoft.com/office/drawing/2014/main" id="{EFEFCA8A-0988-C3F5-EFD5-2A88CFAE5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2" name="Freeform 447">
              <a:extLst>
                <a:ext uri="{FF2B5EF4-FFF2-40B4-BE49-F238E27FC236}">
                  <a16:creationId xmlns:a16="http://schemas.microsoft.com/office/drawing/2014/main" id="{4F3123C4-82A8-209F-A1AE-EF05E59AF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3" name="Freeform 448">
              <a:extLst>
                <a:ext uri="{FF2B5EF4-FFF2-40B4-BE49-F238E27FC236}">
                  <a16:creationId xmlns:a16="http://schemas.microsoft.com/office/drawing/2014/main" id="{24AF2DD2-8988-544A-DCEB-C29C5FCA1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449">
              <a:extLst>
                <a:ext uri="{FF2B5EF4-FFF2-40B4-BE49-F238E27FC236}">
                  <a16:creationId xmlns:a16="http://schemas.microsoft.com/office/drawing/2014/main" id="{1F5016D6-C5FA-0F90-31CC-8C4ED2153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450">
              <a:extLst>
                <a:ext uri="{FF2B5EF4-FFF2-40B4-BE49-F238E27FC236}">
                  <a16:creationId xmlns:a16="http://schemas.microsoft.com/office/drawing/2014/main" id="{D5D03DCE-F6AF-2ABB-48E9-6C6BDB70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451">
              <a:extLst>
                <a:ext uri="{FF2B5EF4-FFF2-40B4-BE49-F238E27FC236}">
                  <a16:creationId xmlns:a16="http://schemas.microsoft.com/office/drawing/2014/main" id="{53670448-30F4-8F31-4866-3C203AD1A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452">
              <a:extLst>
                <a:ext uri="{FF2B5EF4-FFF2-40B4-BE49-F238E27FC236}">
                  <a16:creationId xmlns:a16="http://schemas.microsoft.com/office/drawing/2014/main" id="{84A4EB69-C1A7-3C44-07BB-E8437D22F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453">
              <a:extLst>
                <a:ext uri="{FF2B5EF4-FFF2-40B4-BE49-F238E27FC236}">
                  <a16:creationId xmlns:a16="http://schemas.microsoft.com/office/drawing/2014/main" id="{E1D39629-8CE3-08D2-7A18-8B3B07762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454">
              <a:extLst>
                <a:ext uri="{FF2B5EF4-FFF2-40B4-BE49-F238E27FC236}">
                  <a16:creationId xmlns:a16="http://schemas.microsoft.com/office/drawing/2014/main" id="{9C33FCD5-2113-E5AB-AD7F-74F124790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455">
              <a:extLst>
                <a:ext uri="{FF2B5EF4-FFF2-40B4-BE49-F238E27FC236}">
                  <a16:creationId xmlns:a16="http://schemas.microsoft.com/office/drawing/2014/main" id="{3B8BB0D0-91C0-BAA5-499F-3A79DBC93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456">
              <a:extLst>
                <a:ext uri="{FF2B5EF4-FFF2-40B4-BE49-F238E27FC236}">
                  <a16:creationId xmlns:a16="http://schemas.microsoft.com/office/drawing/2014/main" id="{6FAD28D4-A6BD-3290-615D-66ACF8717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457">
              <a:extLst>
                <a:ext uri="{FF2B5EF4-FFF2-40B4-BE49-F238E27FC236}">
                  <a16:creationId xmlns:a16="http://schemas.microsoft.com/office/drawing/2014/main" id="{D5AB7272-4CE2-E311-2C51-824F4D7A5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458">
              <a:extLst>
                <a:ext uri="{FF2B5EF4-FFF2-40B4-BE49-F238E27FC236}">
                  <a16:creationId xmlns:a16="http://schemas.microsoft.com/office/drawing/2014/main" id="{FE5D7EA1-66EB-26CE-35BC-8E2FE4493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459">
              <a:extLst>
                <a:ext uri="{FF2B5EF4-FFF2-40B4-BE49-F238E27FC236}">
                  <a16:creationId xmlns:a16="http://schemas.microsoft.com/office/drawing/2014/main" id="{A618425F-7C2F-BC86-9142-6CA0DEA75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460">
              <a:extLst>
                <a:ext uri="{FF2B5EF4-FFF2-40B4-BE49-F238E27FC236}">
                  <a16:creationId xmlns:a16="http://schemas.microsoft.com/office/drawing/2014/main" id="{A91800AF-561E-9CE7-C5C9-28BA8878B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461">
              <a:extLst>
                <a:ext uri="{FF2B5EF4-FFF2-40B4-BE49-F238E27FC236}">
                  <a16:creationId xmlns:a16="http://schemas.microsoft.com/office/drawing/2014/main" id="{B5DB940E-8311-E2F6-BFEB-3E74C8379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462">
              <a:extLst>
                <a:ext uri="{FF2B5EF4-FFF2-40B4-BE49-F238E27FC236}">
                  <a16:creationId xmlns:a16="http://schemas.microsoft.com/office/drawing/2014/main" id="{AF722954-9963-CC00-18C7-A29D1910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463">
              <a:extLst>
                <a:ext uri="{FF2B5EF4-FFF2-40B4-BE49-F238E27FC236}">
                  <a16:creationId xmlns:a16="http://schemas.microsoft.com/office/drawing/2014/main" id="{C788FDA6-546C-7405-2747-483AA4F79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464">
              <a:extLst>
                <a:ext uri="{FF2B5EF4-FFF2-40B4-BE49-F238E27FC236}">
                  <a16:creationId xmlns:a16="http://schemas.microsoft.com/office/drawing/2014/main" id="{381466D7-B3CD-2F69-4CB7-364E59358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465">
              <a:extLst>
                <a:ext uri="{FF2B5EF4-FFF2-40B4-BE49-F238E27FC236}">
                  <a16:creationId xmlns:a16="http://schemas.microsoft.com/office/drawing/2014/main" id="{223BB72D-9735-F19C-196A-27F5027C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466">
              <a:extLst>
                <a:ext uri="{FF2B5EF4-FFF2-40B4-BE49-F238E27FC236}">
                  <a16:creationId xmlns:a16="http://schemas.microsoft.com/office/drawing/2014/main" id="{14318808-AA41-8ADC-FDF0-C3706D3C7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467">
              <a:extLst>
                <a:ext uri="{FF2B5EF4-FFF2-40B4-BE49-F238E27FC236}">
                  <a16:creationId xmlns:a16="http://schemas.microsoft.com/office/drawing/2014/main" id="{FD8D31C9-ACA0-6B3B-D368-6675F994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468">
              <a:extLst>
                <a:ext uri="{FF2B5EF4-FFF2-40B4-BE49-F238E27FC236}">
                  <a16:creationId xmlns:a16="http://schemas.microsoft.com/office/drawing/2014/main" id="{B69B59EC-03A1-5174-FA3C-7146BEFA8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469">
              <a:extLst>
                <a:ext uri="{FF2B5EF4-FFF2-40B4-BE49-F238E27FC236}">
                  <a16:creationId xmlns:a16="http://schemas.microsoft.com/office/drawing/2014/main" id="{8C48224D-6AAD-C480-5836-67D37BB8B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470">
              <a:extLst>
                <a:ext uri="{FF2B5EF4-FFF2-40B4-BE49-F238E27FC236}">
                  <a16:creationId xmlns:a16="http://schemas.microsoft.com/office/drawing/2014/main" id="{43CAAB06-0A67-3013-02A3-B2EBB4415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471">
              <a:extLst>
                <a:ext uri="{FF2B5EF4-FFF2-40B4-BE49-F238E27FC236}">
                  <a16:creationId xmlns:a16="http://schemas.microsoft.com/office/drawing/2014/main" id="{BB2DA027-90B7-0B37-3D17-475496A40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" name="Freeform 485">
              <a:extLst>
                <a:ext uri="{FF2B5EF4-FFF2-40B4-BE49-F238E27FC236}">
                  <a16:creationId xmlns:a16="http://schemas.microsoft.com/office/drawing/2014/main" id="{E00C3A9F-98B3-7E35-36FF-037C00B90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" name="Freeform 487">
              <a:extLst>
                <a:ext uri="{FF2B5EF4-FFF2-40B4-BE49-F238E27FC236}">
                  <a16:creationId xmlns:a16="http://schemas.microsoft.com/office/drawing/2014/main" id="{E5EC32D2-BB56-C3AF-28E6-059D9B747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" name="Freeform 488">
              <a:extLst>
                <a:ext uri="{FF2B5EF4-FFF2-40B4-BE49-F238E27FC236}">
                  <a16:creationId xmlns:a16="http://schemas.microsoft.com/office/drawing/2014/main" id="{1053DEBF-56AA-FA04-6730-A2AE72A33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" name="Freeform 489">
              <a:extLst>
                <a:ext uri="{FF2B5EF4-FFF2-40B4-BE49-F238E27FC236}">
                  <a16:creationId xmlns:a16="http://schemas.microsoft.com/office/drawing/2014/main" id="{DB9E4ABD-4B42-DFC0-1FF9-A3BE3C10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" name="Freeform 490">
              <a:extLst>
                <a:ext uri="{FF2B5EF4-FFF2-40B4-BE49-F238E27FC236}">
                  <a16:creationId xmlns:a16="http://schemas.microsoft.com/office/drawing/2014/main" id="{0EF9A38C-69E9-2225-FE51-972BA373C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" name="Freeform 491">
              <a:extLst>
                <a:ext uri="{FF2B5EF4-FFF2-40B4-BE49-F238E27FC236}">
                  <a16:creationId xmlns:a16="http://schemas.microsoft.com/office/drawing/2014/main" id="{63D13146-3A86-AA52-E941-FD2325843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" name="Freeform 492">
              <a:extLst>
                <a:ext uri="{FF2B5EF4-FFF2-40B4-BE49-F238E27FC236}">
                  <a16:creationId xmlns:a16="http://schemas.microsoft.com/office/drawing/2014/main" id="{27FE5F1E-BFE3-9321-D7BC-3736458B9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" name="Freeform 610">
              <a:extLst>
                <a:ext uri="{FF2B5EF4-FFF2-40B4-BE49-F238E27FC236}">
                  <a16:creationId xmlns:a16="http://schemas.microsoft.com/office/drawing/2014/main" id="{9E1F8213-D1BA-1935-188B-D7FBB7109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" name="Freeform 611">
              <a:extLst>
                <a:ext uri="{FF2B5EF4-FFF2-40B4-BE49-F238E27FC236}">
                  <a16:creationId xmlns:a16="http://schemas.microsoft.com/office/drawing/2014/main" id="{A35F549B-D1B7-53E4-B26A-880A1961E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" name="Freeform 643">
              <a:extLst>
                <a:ext uri="{FF2B5EF4-FFF2-40B4-BE49-F238E27FC236}">
                  <a16:creationId xmlns:a16="http://schemas.microsoft.com/office/drawing/2014/main" id="{8D791E74-4129-5570-23BB-C57FA2864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" name="Freeform 644">
              <a:extLst>
                <a:ext uri="{FF2B5EF4-FFF2-40B4-BE49-F238E27FC236}">
                  <a16:creationId xmlns:a16="http://schemas.microsoft.com/office/drawing/2014/main" id="{EF128781-9BFC-FC24-B682-4CD57A9E8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1" name="Freeform 676">
              <a:extLst>
                <a:ext uri="{FF2B5EF4-FFF2-40B4-BE49-F238E27FC236}">
                  <a16:creationId xmlns:a16="http://schemas.microsoft.com/office/drawing/2014/main" id="{4B74889C-C0AB-C91F-129C-71CECBDF5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2" name="Freeform 680">
              <a:extLst>
                <a:ext uri="{FF2B5EF4-FFF2-40B4-BE49-F238E27FC236}">
                  <a16:creationId xmlns:a16="http://schemas.microsoft.com/office/drawing/2014/main" id="{4A2C48D7-9342-3225-4F89-001D91F36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3" name="Freeform 682">
              <a:extLst>
                <a:ext uri="{FF2B5EF4-FFF2-40B4-BE49-F238E27FC236}">
                  <a16:creationId xmlns:a16="http://schemas.microsoft.com/office/drawing/2014/main" id="{5D615CE8-FBC5-DB96-B0AF-68494F23D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4" name="Freeform 684">
              <a:extLst>
                <a:ext uri="{FF2B5EF4-FFF2-40B4-BE49-F238E27FC236}">
                  <a16:creationId xmlns:a16="http://schemas.microsoft.com/office/drawing/2014/main" id="{D46185B2-AB0D-C991-6607-5E0391207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5" name="Freeform 685">
              <a:extLst>
                <a:ext uri="{FF2B5EF4-FFF2-40B4-BE49-F238E27FC236}">
                  <a16:creationId xmlns:a16="http://schemas.microsoft.com/office/drawing/2014/main" id="{5C39A7AE-4F95-03C4-DB3C-57EF08A9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6" name="Freeform 687">
              <a:extLst>
                <a:ext uri="{FF2B5EF4-FFF2-40B4-BE49-F238E27FC236}">
                  <a16:creationId xmlns:a16="http://schemas.microsoft.com/office/drawing/2014/main" id="{E6B07BF7-F0DB-8173-A9EF-5A30D8A2E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7" name="Freeform 689">
              <a:extLst>
                <a:ext uri="{FF2B5EF4-FFF2-40B4-BE49-F238E27FC236}">
                  <a16:creationId xmlns:a16="http://schemas.microsoft.com/office/drawing/2014/main" id="{D0AC5065-F4C6-C979-6731-CF7D6ACF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8" name="Freeform 690">
              <a:extLst>
                <a:ext uri="{FF2B5EF4-FFF2-40B4-BE49-F238E27FC236}">
                  <a16:creationId xmlns:a16="http://schemas.microsoft.com/office/drawing/2014/main" id="{1B86D1D3-1153-5DDD-41A7-4CCD96E3E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9" name="Freeform 691">
              <a:extLst>
                <a:ext uri="{FF2B5EF4-FFF2-40B4-BE49-F238E27FC236}">
                  <a16:creationId xmlns:a16="http://schemas.microsoft.com/office/drawing/2014/main" id="{2BFF0289-06D2-0B07-7631-3A5A1EC63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0" name="Freeform 692">
              <a:extLst>
                <a:ext uri="{FF2B5EF4-FFF2-40B4-BE49-F238E27FC236}">
                  <a16:creationId xmlns:a16="http://schemas.microsoft.com/office/drawing/2014/main" id="{537F5B97-9636-C24B-08C7-B68FDEEEC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1" name="Freeform 693">
              <a:extLst>
                <a:ext uri="{FF2B5EF4-FFF2-40B4-BE49-F238E27FC236}">
                  <a16:creationId xmlns:a16="http://schemas.microsoft.com/office/drawing/2014/main" id="{E15B37C6-7BD7-118D-21E6-DB76125FB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2" name="Freeform 694">
              <a:extLst>
                <a:ext uri="{FF2B5EF4-FFF2-40B4-BE49-F238E27FC236}">
                  <a16:creationId xmlns:a16="http://schemas.microsoft.com/office/drawing/2014/main" id="{508FB46B-40E9-15CC-8E9E-8EE57110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3" name="Freeform 695">
              <a:extLst>
                <a:ext uri="{FF2B5EF4-FFF2-40B4-BE49-F238E27FC236}">
                  <a16:creationId xmlns:a16="http://schemas.microsoft.com/office/drawing/2014/main" id="{9BE99C97-9B6C-2711-80ED-23FDCF05F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4" name="Freeform 696">
              <a:extLst>
                <a:ext uri="{FF2B5EF4-FFF2-40B4-BE49-F238E27FC236}">
                  <a16:creationId xmlns:a16="http://schemas.microsoft.com/office/drawing/2014/main" id="{6DEFFFB7-F75F-F077-A181-FAF9B1D09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5" name="Freeform 697">
              <a:extLst>
                <a:ext uri="{FF2B5EF4-FFF2-40B4-BE49-F238E27FC236}">
                  <a16:creationId xmlns:a16="http://schemas.microsoft.com/office/drawing/2014/main" id="{5028EE78-E9F8-E170-D074-9B9B9DA27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6" name="Freeform 698">
              <a:extLst>
                <a:ext uri="{FF2B5EF4-FFF2-40B4-BE49-F238E27FC236}">
                  <a16:creationId xmlns:a16="http://schemas.microsoft.com/office/drawing/2014/main" id="{56CB68FA-4A31-8D8C-3313-86FC699B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7" name="Freeform 699">
              <a:extLst>
                <a:ext uri="{FF2B5EF4-FFF2-40B4-BE49-F238E27FC236}">
                  <a16:creationId xmlns:a16="http://schemas.microsoft.com/office/drawing/2014/main" id="{479C03D3-A41B-DBE8-AA13-4525F6E12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8" name="Freeform 700">
              <a:extLst>
                <a:ext uri="{FF2B5EF4-FFF2-40B4-BE49-F238E27FC236}">
                  <a16:creationId xmlns:a16="http://schemas.microsoft.com/office/drawing/2014/main" id="{092617E3-027F-79C0-7866-5CACE7692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9" name="Freeform 701">
              <a:extLst>
                <a:ext uri="{FF2B5EF4-FFF2-40B4-BE49-F238E27FC236}">
                  <a16:creationId xmlns:a16="http://schemas.microsoft.com/office/drawing/2014/main" id="{95DBAF26-52BF-3C2F-475A-9F234D9F8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0" name="Freeform 702">
              <a:extLst>
                <a:ext uri="{FF2B5EF4-FFF2-40B4-BE49-F238E27FC236}">
                  <a16:creationId xmlns:a16="http://schemas.microsoft.com/office/drawing/2014/main" id="{61896403-1A9F-CA9D-BCE4-6A3F74120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1" name="Freeform 703">
              <a:extLst>
                <a:ext uri="{FF2B5EF4-FFF2-40B4-BE49-F238E27FC236}">
                  <a16:creationId xmlns:a16="http://schemas.microsoft.com/office/drawing/2014/main" id="{8E0F5BB8-4E0E-8686-5A13-D1B4D672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2" name="Freeform 704">
              <a:extLst>
                <a:ext uri="{FF2B5EF4-FFF2-40B4-BE49-F238E27FC236}">
                  <a16:creationId xmlns:a16="http://schemas.microsoft.com/office/drawing/2014/main" id="{FF7F5FC0-3B0C-2F9A-09F7-2E90D55DE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3" name="Freeform 705">
              <a:extLst>
                <a:ext uri="{FF2B5EF4-FFF2-40B4-BE49-F238E27FC236}">
                  <a16:creationId xmlns:a16="http://schemas.microsoft.com/office/drawing/2014/main" id="{9C0E4D61-A9B6-C1C4-E329-53C2FA03E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4" name="Freeform 706">
              <a:extLst>
                <a:ext uri="{FF2B5EF4-FFF2-40B4-BE49-F238E27FC236}">
                  <a16:creationId xmlns:a16="http://schemas.microsoft.com/office/drawing/2014/main" id="{33E96614-B90F-C26D-6166-755686ADE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5" name="Freeform 707">
              <a:extLst>
                <a:ext uri="{FF2B5EF4-FFF2-40B4-BE49-F238E27FC236}">
                  <a16:creationId xmlns:a16="http://schemas.microsoft.com/office/drawing/2014/main" id="{342087BF-17DF-849E-1F0B-14234B08F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6" name="Freeform 709">
              <a:extLst>
                <a:ext uri="{FF2B5EF4-FFF2-40B4-BE49-F238E27FC236}">
                  <a16:creationId xmlns:a16="http://schemas.microsoft.com/office/drawing/2014/main" id="{1CF4DC93-960B-55DC-D555-FB664658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7" name="Freeform 710">
              <a:extLst>
                <a:ext uri="{FF2B5EF4-FFF2-40B4-BE49-F238E27FC236}">
                  <a16:creationId xmlns:a16="http://schemas.microsoft.com/office/drawing/2014/main" id="{D4E7B83A-EF88-86C7-CA61-29FBD4890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1" name="Freeform 711">
              <a:extLst>
                <a:ext uri="{FF2B5EF4-FFF2-40B4-BE49-F238E27FC236}">
                  <a16:creationId xmlns:a16="http://schemas.microsoft.com/office/drawing/2014/main" id="{D8D43B0D-DE24-0F80-A8E2-5BA26ACB1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6" name="Freeform 712">
              <a:extLst>
                <a:ext uri="{FF2B5EF4-FFF2-40B4-BE49-F238E27FC236}">
                  <a16:creationId xmlns:a16="http://schemas.microsoft.com/office/drawing/2014/main" id="{C1553084-39CC-9F74-A781-CAC8795F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6" name="Freeform 713">
              <a:extLst>
                <a:ext uri="{FF2B5EF4-FFF2-40B4-BE49-F238E27FC236}">
                  <a16:creationId xmlns:a16="http://schemas.microsoft.com/office/drawing/2014/main" id="{0A119F66-2C3B-F0BE-A6B3-202607B8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7" name="Freeform 714">
              <a:extLst>
                <a:ext uri="{FF2B5EF4-FFF2-40B4-BE49-F238E27FC236}">
                  <a16:creationId xmlns:a16="http://schemas.microsoft.com/office/drawing/2014/main" id="{6FF67C32-65EA-2945-76BA-3F29782DA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8" name="Freeform 715">
              <a:extLst>
                <a:ext uri="{FF2B5EF4-FFF2-40B4-BE49-F238E27FC236}">
                  <a16:creationId xmlns:a16="http://schemas.microsoft.com/office/drawing/2014/main" id="{9C0A1D48-2C71-D9F5-DB98-17C699A47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9" name="Freeform 716">
              <a:extLst>
                <a:ext uri="{FF2B5EF4-FFF2-40B4-BE49-F238E27FC236}">
                  <a16:creationId xmlns:a16="http://schemas.microsoft.com/office/drawing/2014/main" id="{5A2D8960-A4C3-C236-899F-C222CF02E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0" name="Freeform 721">
              <a:extLst>
                <a:ext uri="{FF2B5EF4-FFF2-40B4-BE49-F238E27FC236}">
                  <a16:creationId xmlns:a16="http://schemas.microsoft.com/office/drawing/2014/main" id="{E0B38FC4-FE11-7477-FC87-62770148C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1" name="Freeform 722">
              <a:extLst>
                <a:ext uri="{FF2B5EF4-FFF2-40B4-BE49-F238E27FC236}">
                  <a16:creationId xmlns:a16="http://schemas.microsoft.com/office/drawing/2014/main" id="{702EA735-7BD4-D406-DD1E-B0794DC58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2" name="Freeform 723">
              <a:extLst>
                <a:ext uri="{FF2B5EF4-FFF2-40B4-BE49-F238E27FC236}">
                  <a16:creationId xmlns:a16="http://schemas.microsoft.com/office/drawing/2014/main" id="{1B5FE0A3-244B-01E4-0295-778C0B6E3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3" name="Freeform 724">
              <a:extLst>
                <a:ext uri="{FF2B5EF4-FFF2-40B4-BE49-F238E27FC236}">
                  <a16:creationId xmlns:a16="http://schemas.microsoft.com/office/drawing/2014/main" id="{A03EBFF2-2552-B197-C038-BA80C1A8C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E549980-D972-3823-D2E9-A4C4A1EADF55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267" name="Freeform 511">
              <a:extLst>
                <a:ext uri="{FF2B5EF4-FFF2-40B4-BE49-F238E27FC236}">
                  <a16:creationId xmlns:a16="http://schemas.microsoft.com/office/drawing/2014/main" id="{4E6A46EE-DB51-BF1D-EF4F-2A6E05961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8" name="Freeform 404">
              <a:extLst>
                <a:ext uri="{FF2B5EF4-FFF2-40B4-BE49-F238E27FC236}">
                  <a16:creationId xmlns:a16="http://schemas.microsoft.com/office/drawing/2014/main" id="{4876461E-A541-1BAF-D913-88B025CE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9" name="Freeform 405">
              <a:extLst>
                <a:ext uri="{FF2B5EF4-FFF2-40B4-BE49-F238E27FC236}">
                  <a16:creationId xmlns:a16="http://schemas.microsoft.com/office/drawing/2014/main" id="{9A5380A9-7567-29F3-34C8-26E92385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0" name="Freeform 406">
              <a:extLst>
                <a:ext uri="{FF2B5EF4-FFF2-40B4-BE49-F238E27FC236}">
                  <a16:creationId xmlns:a16="http://schemas.microsoft.com/office/drawing/2014/main" id="{1B813A84-7513-CF19-C6AB-F00CE9218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1" name="Freeform 488">
              <a:extLst>
                <a:ext uri="{FF2B5EF4-FFF2-40B4-BE49-F238E27FC236}">
                  <a16:creationId xmlns:a16="http://schemas.microsoft.com/office/drawing/2014/main" id="{D53F86D8-79A0-1C97-40B8-BF1D40B3E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2" name="Freeform 493">
              <a:extLst>
                <a:ext uri="{FF2B5EF4-FFF2-40B4-BE49-F238E27FC236}">
                  <a16:creationId xmlns:a16="http://schemas.microsoft.com/office/drawing/2014/main" id="{D664FF07-8628-CF3F-2A9F-B41AAF28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3" name="Freeform 494">
              <a:extLst>
                <a:ext uri="{FF2B5EF4-FFF2-40B4-BE49-F238E27FC236}">
                  <a16:creationId xmlns:a16="http://schemas.microsoft.com/office/drawing/2014/main" id="{4262064A-BE4C-C4D7-F780-19CBC506F3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4" name="Freeform 495">
              <a:extLst>
                <a:ext uri="{FF2B5EF4-FFF2-40B4-BE49-F238E27FC236}">
                  <a16:creationId xmlns:a16="http://schemas.microsoft.com/office/drawing/2014/main" id="{720B0BCB-947C-A7BB-CFEE-C43EE8843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5" name="Freeform 496">
              <a:extLst>
                <a:ext uri="{FF2B5EF4-FFF2-40B4-BE49-F238E27FC236}">
                  <a16:creationId xmlns:a16="http://schemas.microsoft.com/office/drawing/2014/main" id="{F60D604D-6010-04CE-97E3-00041CA5B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6" name="Freeform 497">
              <a:extLst>
                <a:ext uri="{FF2B5EF4-FFF2-40B4-BE49-F238E27FC236}">
                  <a16:creationId xmlns:a16="http://schemas.microsoft.com/office/drawing/2014/main" id="{41042FC4-0C74-1E6F-206A-0F61D8091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7" name="Freeform 498">
              <a:extLst>
                <a:ext uri="{FF2B5EF4-FFF2-40B4-BE49-F238E27FC236}">
                  <a16:creationId xmlns:a16="http://schemas.microsoft.com/office/drawing/2014/main" id="{572D3E59-BDD4-D4D7-392E-B22B9E942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8" name="Freeform 499">
              <a:extLst>
                <a:ext uri="{FF2B5EF4-FFF2-40B4-BE49-F238E27FC236}">
                  <a16:creationId xmlns:a16="http://schemas.microsoft.com/office/drawing/2014/main" id="{0920795A-7AB1-2822-4B4F-9B68AF946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9" name="Freeform 500">
              <a:extLst>
                <a:ext uri="{FF2B5EF4-FFF2-40B4-BE49-F238E27FC236}">
                  <a16:creationId xmlns:a16="http://schemas.microsoft.com/office/drawing/2014/main" id="{2D90901F-13A9-AF60-4CE9-0A77CB923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0" name="Freeform 501">
              <a:extLst>
                <a:ext uri="{FF2B5EF4-FFF2-40B4-BE49-F238E27FC236}">
                  <a16:creationId xmlns:a16="http://schemas.microsoft.com/office/drawing/2014/main" id="{46F60410-FCE7-B80B-D2C8-EAEE0DEB0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1" name="Freeform 502">
              <a:extLst>
                <a:ext uri="{FF2B5EF4-FFF2-40B4-BE49-F238E27FC236}">
                  <a16:creationId xmlns:a16="http://schemas.microsoft.com/office/drawing/2014/main" id="{6A113885-A26D-3DBA-EFDC-92362B70B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2" name="Freeform 503">
              <a:extLst>
                <a:ext uri="{FF2B5EF4-FFF2-40B4-BE49-F238E27FC236}">
                  <a16:creationId xmlns:a16="http://schemas.microsoft.com/office/drawing/2014/main" id="{32366CD3-4129-614D-F1E4-BE4802019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3" name="Freeform 504">
              <a:extLst>
                <a:ext uri="{FF2B5EF4-FFF2-40B4-BE49-F238E27FC236}">
                  <a16:creationId xmlns:a16="http://schemas.microsoft.com/office/drawing/2014/main" id="{FFD9EAED-DD27-8B7F-FEE9-239C75D2D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4" name="Freeform 505">
              <a:extLst>
                <a:ext uri="{FF2B5EF4-FFF2-40B4-BE49-F238E27FC236}">
                  <a16:creationId xmlns:a16="http://schemas.microsoft.com/office/drawing/2014/main" id="{92E39C70-D872-A954-8F8D-4F79D9DF5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5" name="Freeform 506">
              <a:extLst>
                <a:ext uri="{FF2B5EF4-FFF2-40B4-BE49-F238E27FC236}">
                  <a16:creationId xmlns:a16="http://schemas.microsoft.com/office/drawing/2014/main" id="{5126D8EB-6B1A-038E-B70A-E5AB6461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6" name="Freeform 507">
              <a:extLst>
                <a:ext uri="{FF2B5EF4-FFF2-40B4-BE49-F238E27FC236}">
                  <a16:creationId xmlns:a16="http://schemas.microsoft.com/office/drawing/2014/main" id="{F65478A3-D84F-995A-217B-B01B8182D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7" name="Freeform 508">
              <a:extLst>
                <a:ext uri="{FF2B5EF4-FFF2-40B4-BE49-F238E27FC236}">
                  <a16:creationId xmlns:a16="http://schemas.microsoft.com/office/drawing/2014/main" id="{4B48AB7B-2375-0AB5-6F4C-20440F393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8" name="Freeform 509">
              <a:extLst>
                <a:ext uri="{FF2B5EF4-FFF2-40B4-BE49-F238E27FC236}">
                  <a16:creationId xmlns:a16="http://schemas.microsoft.com/office/drawing/2014/main" id="{4A363F7F-AF21-B7EC-7867-44A4D444C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9" name="Freeform 510">
              <a:extLst>
                <a:ext uri="{FF2B5EF4-FFF2-40B4-BE49-F238E27FC236}">
                  <a16:creationId xmlns:a16="http://schemas.microsoft.com/office/drawing/2014/main" id="{B93F42AF-F57A-CD92-0598-B7625ADE2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0" name="Rectangle 613">
              <a:extLst>
                <a:ext uri="{FF2B5EF4-FFF2-40B4-BE49-F238E27FC236}">
                  <a16:creationId xmlns:a16="http://schemas.microsoft.com/office/drawing/2014/main" id="{4900DF9F-971E-26CE-A48D-DC29E607C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1" name="Freeform 645">
              <a:extLst>
                <a:ext uri="{FF2B5EF4-FFF2-40B4-BE49-F238E27FC236}">
                  <a16:creationId xmlns:a16="http://schemas.microsoft.com/office/drawing/2014/main" id="{A21C47A1-2F3C-8997-4F70-B2DAE3A3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2" name="Freeform 646">
              <a:extLst>
                <a:ext uri="{FF2B5EF4-FFF2-40B4-BE49-F238E27FC236}">
                  <a16:creationId xmlns:a16="http://schemas.microsoft.com/office/drawing/2014/main" id="{F63CCC0A-DB89-50AE-FFEA-36BB97FF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3" name="Freeform 647">
              <a:extLst>
                <a:ext uri="{FF2B5EF4-FFF2-40B4-BE49-F238E27FC236}">
                  <a16:creationId xmlns:a16="http://schemas.microsoft.com/office/drawing/2014/main" id="{81A92685-9526-1D95-6734-C239D7280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4" name="Freeform 648">
              <a:extLst>
                <a:ext uri="{FF2B5EF4-FFF2-40B4-BE49-F238E27FC236}">
                  <a16:creationId xmlns:a16="http://schemas.microsoft.com/office/drawing/2014/main" id="{3DE137E6-B0EB-0B49-BF35-1059DAB3D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5" name="Freeform 649">
              <a:extLst>
                <a:ext uri="{FF2B5EF4-FFF2-40B4-BE49-F238E27FC236}">
                  <a16:creationId xmlns:a16="http://schemas.microsoft.com/office/drawing/2014/main" id="{69A66E44-7F6C-ED6E-5D5E-BEE95A19F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6" name="Freeform 650">
              <a:extLst>
                <a:ext uri="{FF2B5EF4-FFF2-40B4-BE49-F238E27FC236}">
                  <a16:creationId xmlns:a16="http://schemas.microsoft.com/office/drawing/2014/main" id="{C89D8821-6481-C46F-8B62-FF104A7C4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7" name="Freeform 651">
              <a:extLst>
                <a:ext uri="{FF2B5EF4-FFF2-40B4-BE49-F238E27FC236}">
                  <a16:creationId xmlns:a16="http://schemas.microsoft.com/office/drawing/2014/main" id="{76B229FA-FE31-42E4-2266-6959927FD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8" name="Freeform 652">
              <a:extLst>
                <a:ext uri="{FF2B5EF4-FFF2-40B4-BE49-F238E27FC236}">
                  <a16:creationId xmlns:a16="http://schemas.microsoft.com/office/drawing/2014/main" id="{EA33C5B4-2EC4-FB18-69B2-D85302936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9" name="Freeform 653">
              <a:extLst>
                <a:ext uri="{FF2B5EF4-FFF2-40B4-BE49-F238E27FC236}">
                  <a16:creationId xmlns:a16="http://schemas.microsoft.com/office/drawing/2014/main" id="{1A658B78-4984-B509-6CAA-99558C26B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0" name="Freeform 654">
              <a:extLst>
                <a:ext uri="{FF2B5EF4-FFF2-40B4-BE49-F238E27FC236}">
                  <a16:creationId xmlns:a16="http://schemas.microsoft.com/office/drawing/2014/main" id="{E0E82D29-7B13-FE40-864C-F35FB0A96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1" name="Freeform 655">
              <a:extLst>
                <a:ext uri="{FF2B5EF4-FFF2-40B4-BE49-F238E27FC236}">
                  <a16:creationId xmlns:a16="http://schemas.microsoft.com/office/drawing/2014/main" id="{1A034F0A-F9AF-A90E-C95B-4A443CCD4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2" name="Freeform 656">
              <a:extLst>
                <a:ext uri="{FF2B5EF4-FFF2-40B4-BE49-F238E27FC236}">
                  <a16:creationId xmlns:a16="http://schemas.microsoft.com/office/drawing/2014/main" id="{E2238BE6-8902-EA38-357F-521BBDA9C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3" name="Freeform 657">
              <a:extLst>
                <a:ext uri="{FF2B5EF4-FFF2-40B4-BE49-F238E27FC236}">
                  <a16:creationId xmlns:a16="http://schemas.microsoft.com/office/drawing/2014/main" id="{D838FF8C-A185-1DA5-7D48-7BAEF3F0B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4" name="Freeform 658">
              <a:extLst>
                <a:ext uri="{FF2B5EF4-FFF2-40B4-BE49-F238E27FC236}">
                  <a16:creationId xmlns:a16="http://schemas.microsoft.com/office/drawing/2014/main" id="{051BC0E4-9734-EA98-6666-927C0BF85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5" name="Freeform 659">
              <a:extLst>
                <a:ext uri="{FF2B5EF4-FFF2-40B4-BE49-F238E27FC236}">
                  <a16:creationId xmlns:a16="http://schemas.microsoft.com/office/drawing/2014/main" id="{78C277D9-22DC-62E6-420C-1E087CBF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6" name="Freeform 660">
              <a:extLst>
                <a:ext uri="{FF2B5EF4-FFF2-40B4-BE49-F238E27FC236}">
                  <a16:creationId xmlns:a16="http://schemas.microsoft.com/office/drawing/2014/main" id="{1A965231-14FC-0861-F5C4-3556805EC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7" name="Freeform 661">
              <a:extLst>
                <a:ext uri="{FF2B5EF4-FFF2-40B4-BE49-F238E27FC236}">
                  <a16:creationId xmlns:a16="http://schemas.microsoft.com/office/drawing/2014/main" id="{8B0E852C-404C-9218-4A40-23ED49AE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8" name="Freeform 662">
              <a:extLst>
                <a:ext uri="{FF2B5EF4-FFF2-40B4-BE49-F238E27FC236}">
                  <a16:creationId xmlns:a16="http://schemas.microsoft.com/office/drawing/2014/main" id="{C832937B-861A-9BBB-500C-061ADA2A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9" name="Freeform 663">
              <a:extLst>
                <a:ext uri="{FF2B5EF4-FFF2-40B4-BE49-F238E27FC236}">
                  <a16:creationId xmlns:a16="http://schemas.microsoft.com/office/drawing/2014/main" id="{41F0EEC8-77D7-CA46-9E3E-04C669A8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0" name="Freeform 664">
              <a:extLst>
                <a:ext uri="{FF2B5EF4-FFF2-40B4-BE49-F238E27FC236}">
                  <a16:creationId xmlns:a16="http://schemas.microsoft.com/office/drawing/2014/main" id="{B3644506-3AC7-B492-177C-3541BE62D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1" name="Freeform 665">
              <a:extLst>
                <a:ext uri="{FF2B5EF4-FFF2-40B4-BE49-F238E27FC236}">
                  <a16:creationId xmlns:a16="http://schemas.microsoft.com/office/drawing/2014/main" id="{BFDE19D8-ADB6-75CB-8EBA-649968C46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3" name="Freeform 666">
              <a:extLst>
                <a:ext uri="{FF2B5EF4-FFF2-40B4-BE49-F238E27FC236}">
                  <a16:creationId xmlns:a16="http://schemas.microsoft.com/office/drawing/2014/main" id="{CF925F35-7B06-91AC-285A-CAB6DB9E7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4" name="Freeform 667">
              <a:extLst>
                <a:ext uri="{FF2B5EF4-FFF2-40B4-BE49-F238E27FC236}">
                  <a16:creationId xmlns:a16="http://schemas.microsoft.com/office/drawing/2014/main" id="{A9134E89-D098-1E3A-F1FE-C086348E3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5" name="Freeform 668">
              <a:extLst>
                <a:ext uri="{FF2B5EF4-FFF2-40B4-BE49-F238E27FC236}">
                  <a16:creationId xmlns:a16="http://schemas.microsoft.com/office/drawing/2014/main" id="{42876F47-2F21-35AB-9A53-FE2DB506C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6" name="Freeform 669">
              <a:extLst>
                <a:ext uri="{FF2B5EF4-FFF2-40B4-BE49-F238E27FC236}">
                  <a16:creationId xmlns:a16="http://schemas.microsoft.com/office/drawing/2014/main" id="{A92015C5-38C2-64F5-93FB-9C45186E7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7" name="Freeform 670">
              <a:extLst>
                <a:ext uri="{FF2B5EF4-FFF2-40B4-BE49-F238E27FC236}">
                  <a16:creationId xmlns:a16="http://schemas.microsoft.com/office/drawing/2014/main" id="{DEED256C-80FF-1078-3289-C594FF419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8" name="Freeform 671">
              <a:extLst>
                <a:ext uri="{FF2B5EF4-FFF2-40B4-BE49-F238E27FC236}">
                  <a16:creationId xmlns:a16="http://schemas.microsoft.com/office/drawing/2014/main" id="{3335BF2D-C222-1672-D96A-95358600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9" name="Freeform 672">
              <a:extLst>
                <a:ext uri="{FF2B5EF4-FFF2-40B4-BE49-F238E27FC236}">
                  <a16:creationId xmlns:a16="http://schemas.microsoft.com/office/drawing/2014/main" id="{14A2C279-4376-1B29-41B0-2836004D1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7" name="Freeform 673">
              <a:extLst>
                <a:ext uri="{FF2B5EF4-FFF2-40B4-BE49-F238E27FC236}">
                  <a16:creationId xmlns:a16="http://schemas.microsoft.com/office/drawing/2014/main" id="{178013B6-AB91-2E57-D2A6-328E39259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8" name="Freeform 674">
              <a:extLst>
                <a:ext uri="{FF2B5EF4-FFF2-40B4-BE49-F238E27FC236}">
                  <a16:creationId xmlns:a16="http://schemas.microsoft.com/office/drawing/2014/main" id="{9F10DB43-4B8A-8C4D-8A54-94297DDC0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9" name="Freeform 675">
              <a:extLst>
                <a:ext uri="{FF2B5EF4-FFF2-40B4-BE49-F238E27FC236}">
                  <a16:creationId xmlns:a16="http://schemas.microsoft.com/office/drawing/2014/main" id="{0C64C408-E2F9-A1D3-38D4-8F8530027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0" name="Freeform 677">
              <a:extLst>
                <a:ext uri="{FF2B5EF4-FFF2-40B4-BE49-F238E27FC236}">
                  <a16:creationId xmlns:a16="http://schemas.microsoft.com/office/drawing/2014/main" id="{0E14E85A-EA4E-6CA5-DCFE-F796AFD00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1" name="Freeform 678">
              <a:extLst>
                <a:ext uri="{FF2B5EF4-FFF2-40B4-BE49-F238E27FC236}">
                  <a16:creationId xmlns:a16="http://schemas.microsoft.com/office/drawing/2014/main" id="{A25EBED6-AEAA-E1D4-573D-EC6C3781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2" name="Freeform 679">
              <a:extLst>
                <a:ext uri="{FF2B5EF4-FFF2-40B4-BE49-F238E27FC236}">
                  <a16:creationId xmlns:a16="http://schemas.microsoft.com/office/drawing/2014/main" id="{EF076969-4D3B-CE4C-3E1B-C9D1590C1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3" name="Freeform 687">
              <a:extLst>
                <a:ext uri="{FF2B5EF4-FFF2-40B4-BE49-F238E27FC236}">
                  <a16:creationId xmlns:a16="http://schemas.microsoft.com/office/drawing/2014/main" id="{A57A7C7D-868F-C316-5D19-9CABE6231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4" name="Freeform 717">
              <a:extLst>
                <a:ext uri="{FF2B5EF4-FFF2-40B4-BE49-F238E27FC236}">
                  <a16:creationId xmlns:a16="http://schemas.microsoft.com/office/drawing/2014/main" id="{876246A4-0F55-4C63-7710-067E413AD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5" name="Freeform 718">
              <a:extLst>
                <a:ext uri="{FF2B5EF4-FFF2-40B4-BE49-F238E27FC236}">
                  <a16:creationId xmlns:a16="http://schemas.microsoft.com/office/drawing/2014/main" id="{64A529CF-C7EB-6769-CA04-B2048D667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6" name="Freeform 719">
              <a:extLst>
                <a:ext uri="{FF2B5EF4-FFF2-40B4-BE49-F238E27FC236}">
                  <a16:creationId xmlns:a16="http://schemas.microsoft.com/office/drawing/2014/main" id="{543F07A3-A189-D748-B0D3-D6A6BD8D2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7" name="Freeform 725">
              <a:extLst>
                <a:ext uri="{FF2B5EF4-FFF2-40B4-BE49-F238E27FC236}">
                  <a16:creationId xmlns:a16="http://schemas.microsoft.com/office/drawing/2014/main" id="{8931E409-0141-12C8-F620-32C325599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8" name="Freeform 726">
              <a:extLst>
                <a:ext uri="{FF2B5EF4-FFF2-40B4-BE49-F238E27FC236}">
                  <a16:creationId xmlns:a16="http://schemas.microsoft.com/office/drawing/2014/main" id="{180A2B36-A94A-9BA7-389A-66BDD5599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9" name="Freeform 727">
              <a:extLst>
                <a:ext uri="{FF2B5EF4-FFF2-40B4-BE49-F238E27FC236}">
                  <a16:creationId xmlns:a16="http://schemas.microsoft.com/office/drawing/2014/main" id="{C0969B81-8D9F-08A5-1E16-775BD83A9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0" name="Freeform 728">
              <a:extLst>
                <a:ext uri="{FF2B5EF4-FFF2-40B4-BE49-F238E27FC236}">
                  <a16:creationId xmlns:a16="http://schemas.microsoft.com/office/drawing/2014/main" id="{E96E140F-5907-513E-FC9C-67CE18818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821" name="Freeform 677">
            <a:extLst>
              <a:ext uri="{FF2B5EF4-FFF2-40B4-BE49-F238E27FC236}">
                <a16:creationId xmlns:a16="http://schemas.microsoft.com/office/drawing/2014/main" id="{01FC042A-02F1-2567-8588-99B849CB31BB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2B15E913-0AAB-48EE-904F-C513A198F8CB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823" name="Freeform 486">
              <a:extLst>
                <a:ext uri="{FF2B5EF4-FFF2-40B4-BE49-F238E27FC236}">
                  <a16:creationId xmlns:a16="http://schemas.microsoft.com/office/drawing/2014/main" id="{990A9D00-45B0-2B80-FC07-C95125522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4" name="Freeform 729">
              <a:extLst>
                <a:ext uri="{FF2B5EF4-FFF2-40B4-BE49-F238E27FC236}">
                  <a16:creationId xmlns:a16="http://schemas.microsoft.com/office/drawing/2014/main" id="{E92D0AB0-9C34-19D8-8F49-4704843D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5" name="Freeform 730">
              <a:extLst>
                <a:ext uri="{FF2B5EF4-FFF2-40B4-BE49-F238E27FC236}">
                  <a16:creationId xmlns:a16="http://schemas.microsoft.com/office/drawing/2014/main" id="{DEA0207B-43CE-1096-2E93-67DBC1A0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6" name="Freeform 731">
              <a:extLst>
                <a:ext uri="{FF2B5EF4-FFF2-40B4-BE49-F238E27FC236}">
                  <a16:creationId xmlns:a16="http://schemas.microsoft.com/office/drawing/2014/main" id="{5AB4FACD-1B43-FB91-0BB3-86E1FF9BC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7" name="Freeform 732">
              <a:extLst>
                <a:ext uri="{FF2B5EF4-FFF2-40B4-BE49-F238E27FC236}">
                  <a16:creationId xmlns:a16="http://schemas.microsoft.com/office/drawing/2014/main" id="{B45D492E-BF0F-D0D4-78B3-595B82084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8" name="Freeform 733">
              <a:extLst>
                <a:ext uri="{FF2B5EF4-FFF2-40B4-BE49-F238E27FC236}">
                  <a16:creationId xmlns:a16="http://schemas.microsoft.com/office/drawing/2014/main" id="{DDB631EE-574A-3287-D684-0C46D9FD7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9" name="Freeform 734">
              <a:extLst>
                <a:ext uri="{FF2B5EF4-FFF2-40B4-BE49-F238E27FC236}">
                  <a16:creationId xmlns:a16="http://schemas.microsoft.com/office/drawing/2014/main" id="{DAE45FB2-C65D-8932-455F-C448786C0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0" name="Freeform 735">
              <a:extLst>
                <a:ext uri="{FF2B5EF4-FFF2-40B4-BE49-F238E27FC236}">
                  <a16:creationId xmlns:a16="http://schemas.microsoft.com/office/drawing/2014/main" id="{652B4BFF-51C4-AEE5-9164-6478DA428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1" name="Freeform 736">
              <a:extLst>
                <a:ext uri="{FF2B5EF4-FFF2-40B4-BE49-F238E27FC236}">
                  <a16:creationId xmlns:a16="http://schemas.microsoft.com/office/drawing/2014/main" id="{72037397-32B0-5447-77AE-94DBF042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4" name="Freeform 737">
              <a:extLst>
                <a:ext uri="{FF2B5EF4-FFF2-40B4-BE49-F238E27FC236}">
                  <a16:creationId xmlns:a16="http://schemas.microsoft.com/office/drawing/2014/main" id="{55E08184-63B8-5492-F5C6-FC78F5C60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5" name="Freeform 738">
              <a:extLst>
                <a:ext uri="{FF2B5EF4-FFF2-40B4-BE49-F238E27FC236}">
                  <a16:creationId xmlns:a16="http://schemas.microsoft.com/office/drawing/2014/main" id="{0E485B92-133F-AFF9-5B9F-987E203B71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6" name="Freeform 739">
              <a:extLst>
                <a:ext uri="{FF2B5EF4-FFF2-40B4-BE49-F238E27FC236}">
                  <a16:creationId xmlns:a16="http://schemas.microsoft.com/office/drawing/2014/main" id="{08D14EC3-4A73-E523-4202-CA8D63B40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7" name="Freeform 740">
              <a:extLst>
                <a:ext uri="{FF2B5EF4-FFF2-40B4-BE49-F238E27FC236}">
                  <a16:creationId xmlns:a16="http://schemas.microsoft.com/office/drawing/2014/main" id="{A424839E-557E-8270-814B-811EB8B36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8" name="Freeform 741">
              <a:extLst>
                <a:ext uri="{FF2B5EF4-FFF2-40B4-BE49-F238E27FC236}">
                  <a16:creationId xmlns:a16="http://schemas.microsoft.com/office/drawing/2014/main" id="{DB3EE936-9093-023E-E13B-F1140D860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9" name="Freeform 742">
              <a:extLst>
                <a:ext uri="{FF2B5EF4-FFF2-40B4-BE49-F238E27FC236}">
                  <a16:creationId xmlns:a16="http://schemas.microsoft.com/office/drawing/2014/main" id="{F68FD047-207E-5182-5149-F7A0221FF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0" name="Freeform 743">
              <a:extLst>
                <a:ext uri="{FF2B5EF4-FFF2-40B4-BE49-F238E27FC236}">
                  <a16:creationId xmlns:a16="http://schemas.microsoft.com/office/drawing/2014/main" id="{DFACFD39-D86D-6BD6-59D8-3E7F1844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1" name="Freeform 744">
              <a:extLst>
                <a:ext uri="{FF2B5EF4-FFF2-40B4-BE49-F238E27FC236}">
                  <a16:creationId xmlns:a16="http://schemas.microsoft.com/office/drawing/2014/main" id="{674B9627-BBB2-698F-A42F-29D3EFE66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2" name="Freeform 745">
              <a:extLst>
                <a:ext uri="{FF2B5EF4-FFF2-40B4-BE49-F238E27FC236}">
                  <a16:creationId xmlns:a16="http://schemas.microsoft.com/office/drawing/2014/main" id="{A23AC7E8-B9A4-38CB-F519-75E867616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3" name="Freeform 746">
              <a:extLst>
                <a:ext uri="{FF2B5EF4-FFF2-40B4-BE49-F238E27FC236}">
                  <a16:creationId xmlns:a16="http://schemas.microsoft.com/office/drawing/2014/main" id="{1AB1400C-84EF-6F16-437F-FA8A43224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4" name="Freeform 747">
              <a:extLst>
                <a:ext uri="{FF2B5EF4-FFF2-40B4-BE49-F238E27FC236}">
                  <a16:creationId xmlns:a16="http://schemas.microsoft.com/office/drawing/2014/main" id="{357C33FB-D27A-6BED-28B6-24D134792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5" name="Freeform 748">
              <a:extLst>
                <a:ext uri="{FF2B5EF4-FFF2-40B4-BE49-F238E27FC236}">
                  <a16:creationId xmlns:a16="http://schemas.microsoft.com/office/drawing/2014/main" id="{1E7DF264-9DD5-C2CE-265A-E5EB63AD8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6" name="Freeform 749">
              <a:extLst>
                <a:ext uri="{FF2B5EF4-FFF2-40B4-BE49-F238E27FC236}">
                  <a16:creationId xmlns:a16="http://schemas.microsoft.com/office/drawing/2014/main" id="{918653F5-1E9E-8641-D91B-D388A09E7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7" name="Freeform 750">
              <a:extLst>
                <a:ext uri="{FF2B5EF4-FFF2-40B4-BE49-F238E27FC236}">
                  <a16:creationId xmlns:a16="http://schemas.microsoft.com/office/drawing/2014/main" id="{C02D0B83-44B5-E25D-CE20-F796CF7C5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8" name="Freeform 751">
              <a:extLst>
                <a:ext uri="{FF2B5EF4-FFF2-40B4-BE49-F238E27FC236}">
                  <a16:creationId xmlns:a16="http://schemas.microsoft.com/office/drawing/2014/main" id="{AEB3F9C1-65A9-DB1F-07CE-EBBD179C5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9" name="Freeform 752">
              <a:extLst>
                <a:ext uri="{FF2B5EF4-FFF2-40B4-BE49-F238E27FC236}">
                  <a16:creationId xmlns:a16="http://schemas.microsoft.com/office/drawing/2014/main" id="{484D5E20-CB82-980C-61A6-2EAD58D89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0" name="Freeform 753">
              <a:extLst>
                <a:ext uri="{FF2B5EF4-FFF2-40B4-BE49-F238E27FC236}">
                  <a16:creationId xmlns:a16="http://schemas.microsoft.com/office/drawing/2014/main" id="{A9CC67EB-3190-9525-CDFF-1F5294AB7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1" name="Freeform 754">
              <a:extLst>
                <a:ext uri="{FF2B5EF4-FFF2-40B4-BE49-F238E27FC236}">
                  <a16:creationId xmlns:a16="http://schemas.microsoft.com/office/drawing/2014/main" id="{1C63BB41-4961-15B5-CA4E-AE266FF9D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2" name="Freeform 755">
              <a:extLst>
                <a:ext uri="{FF2B5EF4-FFF2-40B4-BE49-F238E27FC236}">
                  <a16:creationId xmlns:a16="http://schemas.microsoft.com/office/drawing/2014/main" id="{1903E5E0-B0A0-A4CC-3595-DE1E24649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5" name="Freeform 756">
              <a:extLst>
                <a:ext uri="{FF2B5EF4-FFF2-40B4-BE49-F238E27FC236}">
                  <a16:creationId xmlns:a16="http://schemas.microsoft.com/office/drawing/2014/main" id="{33F8487F-9579-8193-9190-315795463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6" name="Freeform 757">
              <a:extLst>
                <a:ext uri="{FF2B5EF4-FFF2-40B4-BE49-F238E27FC236}">
                  <a16:creationId xmlns:a16="http://schemas.microsoft.com/office/drawing/2014/main" id="{8FA29E14-2FF7-8A86-FCA9-2B5E33DCF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7" name="Freeform 758">
              <a:extLst>
                <a:ext uri="{FF2B5EF4-FFF2-40B4-BE49-F238E27FC236}">
                  <a16:creationId xmlns:a16="http://schemas.microsoft.com/office/drawing/2014/main" id="{56F6DCC1-D6F9-3541-1008-E113346D4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8" name="Freeform 759">
              <a:extLst>
                <a:ext uri="{FF2B5EF4-FFF2-40B4-BE49-F238E27FC236}">
                  <a16:creationId xmlns:a16="http://schemas.microsoft.com/office/drawing/2014/main" id="{082EF0AC-A69F-B429-CED9-06D22422D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9" name="Freeform 760">
              <a:extLst>
                <a:ext uri="{FF2B5EF4-FFF2-40B4-BE49-F238E27FC236}">
                  <a16:creationId xmlns:a16="http://schemas.microsoft.com/office/drawing/2014/main" id="{9BC3EB5C-C970-DA7F-6766-F2954B5C2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0" name="Freeform 761">
              <a:extLst>
                <a:ext uri="{FF2B5EF4-FFF2-40B4-BE49-F238E27FC236}">
                  <a16:creationId xmlns:a16="http://schemas.microsoft.com/office/drawing/2014/main" id="{7BF5FD39-7154-0A83-3AD7-BCEC2DFAE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1" name="Freeform 762">
              <a:extLst>
                <a:ext uri="{FF2B5EF4-FFF2-40B4-BE49-F238E27FC236}">
                  <a16:creationId xmlns:a16="http://schemas.microsoft.com/office/drawing/2014/main" id="{7D48FD8E-2612-7AA7-D216-B24B3AA30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2" name="Freeform 763">
              <a:extLst>
                <a:ext uri="{FF2B5EF4-FFF2-40B4-BE49-F238E27FC236}">
                  <a16:creationId xmlns:a16="http://schemas.microsoft.com/office/drawing/2014/main" id="{928877B4-7830-2808-5451-0C5E0FC80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3" name="Freeform 764">
              <a:extLst>
                <a:ext uri="{FF2B5EF4-FFF2-40B4-BE49-F238E27FC236}">
                  <a16:creationId xmlns:a16="http://schemas.microsoft.com/office/drawing/2014/main" id="{F20C70EB-A660-6756-5C4D-2162A460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4" name="Freeform 765">
              <a:extLst>
                <a:ext uri="{FF2B5EF4-FFF2-40B4-BE49-F238E27FC236}">
                  <a16:creationId xmlns:a16="http://schemas.microsoft.com/office/drawing/2014/main" id="{8687C6FE-0DBD-6AEC-0308-0548E9AB0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5" name="Freeform 766">
              <a:extLst>
                <a:ext uri="{FF2B5EF4-FFF2-40B4-BE49-F238E27FC236}">
                  <a16:creationId xmlns:a16="http://schemas.microsoft.com/office/drawing/2014/main" id="{674CCBD6-8622-1DD4-1CE6-BB446E9B0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6" name="Freeform 767">
              <a:extLst>
                <a:ext uri="{FF2B5EF4-FFF2-40B4-BE49-F238E27FC236}">
                  <a16:creationId xmlns:a16="http://schemas.microsoft.com/office/drawing/2014/main" id="{3F4D9346-C085-CC42-3D0F-48CE80C7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7" name="Freeform 768">
              <a:extLst>
                <a:ext uri="{FF2B5EF4-FFF2-40B4-BE49-F238E27FC236}">
                  <a16:creationId xmlns:a16="http://schemas.microsoft.com/office/drawing/2014/main" id="{4587A02A-D90F-47FC-B774-AC3ACF575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2" name="Freeform 769">
              <a:extLst>
                <a:ext uri="{FF2B5EF4-FFF2-40B4-BE49-F238E27FC236}">
                  <a16:creationId xmlns:a16="http://schemas.microsoft.com/office/drawing/2014/main" id="{6713424F-9C54-BB59-FAD3-30C6C374E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3" name="Freeform 770">
              <a:extLst>
                <a:ext uri="{FF2B5EF4-FFF2-40B4-BE49-F238E27FC236}">
                  <a16:creationId xmlns:a16="http://schemas.microsoft.com/office/drawing/2014/main" id="{D41F5EDE-9188-A9F8-340D-5992B9261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4" name="Freeform 771">
              <a:extLst>
                <a:ext uri="{FF2B5EF4-FFF2-40B4-BE49-F238E27FC236}">
                  <a16:creationId xmlns:a16="http://schemas.microsoft.com/office/drawing/2014/main" id="{DA6A75C4-4BD8-1DDB-B301-48E302EBB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5" name="Freeform 772">
              <a:extLst>
                <a:ext uri="{FF2B5EF4-FFF2-40B4-BE49-F238E27FC236}">
                  <a16:creationId xmlns:a16="http://schemas.microsoft.com/office/drawing/2014/main" id="{62E762E3-AA5D-8DEA-6E0B-58B0DCCF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6" name="Freeform 773">
              <a:extLst>
                <a:ext uri="{FF2B5EF4-FFF2-40B4-BE49-F238E27FC236}">
                  <a16:creationId xmlns:a16="http://schemas.microsoft.com/office/drawing/2014/main" id="{C93DD736-FE71-2151-59C9-8E17046A7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7" name="Freeform 774">
              <a:extLst>
                <a:ext uri="{FF2B5EF4-FFF2-40B4-BE49-F238E27FC236}">
                  <a16:creationId xmlns:a16="http://schemas.microsoft.com/office/drawing/2014/main" id="{CAEFAFD0-44C5-1AD4-86A7-856FB9719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8" name="Freeform 775">
              <a:extLst>
                <a:ext uri="{FF2B5EF4-FFF2-40B4-BE49-F238E27FC236}">
                  <a16:creationId xmlns:a16="http://schemas.microsoft.com/office/drawing/2014/main" id="{35E504F5-D5C4-E4DB-9E13-0D56D69D4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39" name="Group 838">
            <a:extLst>
              <a:ext uri="{FF2B5EF4-FFF2-40B4-BE49-F238E27FC236}">
                <a16:creationId xmlns:a16="http://schemas.microsoft.com/office/drawing/2014/main" id="{76340690-425A-0622-1C9F-87288E5B8FF4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40" name="Freeform 403">
              <a:extLst>
                <a:ext uri="{FF2B5EF4-FFF2-40B4-BE49-F238E27FC236}">
                  <a16:creationId xmlns:a16="http://schemas.microsoft.com/office/drawing/2014/main" id="{51FF1AEF-CD25-FD5C-2C8D-97AD5CF4B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1" name="Freeform 472">
              <a:extLst>
                <a:ext uri="{FF2B5EF4-FFF2-40B4-BE49-F238E27FC236}">
                  <a16:creationId xmlns:a16="http://schemas.microsoft.com/office/drawing/2014/main" id="{7FFC4721-50F0-93D4-DFBF-AC175DE46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2" name="Freeform 473">
              <a:extLst>
                <a:ext uri="{FF2B5EF4-FFF2-40B4-BE49-F238E27FC236}">
                  <a16:creationId xmlns:a16="http://schemas.microsoft.com/office/drawing/2014/main" id="{F4E5A2A1-5C6C-5354-6D97-2CE5AF2C8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3" name="Freeform 474">
              <a:extLst>
                <a:ext uri="{FF2B5EF4-FFF2-40B4-BE49-F238E27FC236}">
                  <a16:creationId xmlns:a16="http://schemas.microsoft.com/office/drawing/2014/main" id="{463029C8-0D49-9388-4A67-EED14A94FC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4" name="Freeform 475">
              <a:extLst>
                <a:ext uri="{FF2B5EF4-FFF2-40B4-BE49-F238E27FC236}">
                  <a16:creationId xmlns:a16="http://schemas.microsoft.com/office/drawing/2014/main" id="{0311FAC3-C194-609C-D0F0-ABD5AA31B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5" name="Freeform 476">
              <a:extLst>
                <a:ext uri="{FF2B5EF4-FFF2-40B4-BE49-F238E27FC236}">
                  <a16:creationId xmlns:a16="http://schemas.microsoft.com/office/drawing/2014/main" id="{B05AC7FC-78A0-42AE-8B5E-F86C3EE54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6" name="Freeform 477">
              <a:extLst>
                <a:ext uri="{FF2B5EF4-FFF2-40B4-BE49-F238E27FC236}">
                  <a16:creationId xmlns:a16="http://schemas.microsoft.com/office/drawing/2014/main" id="{7C20A4CE-AD1A-EA94-B11F-9D53B860E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7" name="Freeform 478">
              <a:extLst>
                <a:ext uri="{FF2B5EF4-FFF2-40B4-BE49-F238E27FC236}">
                  <a16:creationId xmlns:a16="http://schemas.microsoft.com/office/drawing/2014/main" id="{070053E3-56F9-9EFD-CCB0-71965C34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8" name="Freeform 479">
              <a:extLst>
                <a:ext uri="{FF2B5EF4-FFF2-40B4-BE49-F238E27FC236}">
                  <a16:creationId xmlns:a16="http://schemas.microsoft.com/office/drawing/2014/main" id="{5379E290-F354-E0A1-FFDF-AB79BEF98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9" name="Freeform 480">
              <a:extLst>
                <a:ext uri="{FF2B5EF4-FFF2-40B4-BE49-F238E27FC236}">
                  <a16:creationId xmlns:a16="http://schemas.microsoft.com/office/drawing/2014/main" id="{5A21F912-D946-E951-39F0-BFF3C18BA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0" name="Freeform 481">
              <a:extLst>
                <a:ext uri="{FF2B5EF4-FFF2-40B4-BE49-F238E27FC236}">
                  <a16:creationId xmlns:a16="http://schemas.microsoft.com/office/drawing/2014/main" id="{509D020A-DC9A-E013-CAFA-172F4CD0F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1" name="Freeform 482">
              <a:extLst>
                <a:ext uri="{FF2B5EF4-FFF2-40B4-BE49-F238E27FC236}">
                  <a16:creationId xmlns:a16="http://schemas.microsoft.com/office/drawing/2014/main" id="{D993EDE9-6B5F-9417-BD43-CBC2029F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2" name="Freeform 483">
              <a:extLst>
                <a:ext uri="{FF2B5EF4-FFF2-40B4-BE49-F238E27FC236}">
                  <a16:creationId xmlns:a16="http://schemas.microsoft.com/office/drawing/2014/main" id="{1A4F30B0-C5B2-9D50-D325-576E4C683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3" name="Freeform 484">
              <a:extLst>
                <a:ext uri="{FF2B5EF4-FFF2-40B4-BE49-F238E27FC236}">
                  <a16:creationId xmlns:a16="http://schemas.microsoft.com/office/drawing/2014/main" id="{54704AB7-AEEE-C2CB-E6C1-BBCB35058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4" name="Freeform 612">
              <a:extLst>
                <a:ext uri="{FF2B5EF4-FFF2-40B4-BE49-F238E27FC236}">
                  <a16:creationId xmlns:a16="http://schemas.microsoft.com/office/drawing/2014/main" id="{6A760830-3F0C-0026-CA05-1BE1636AA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5" name="Freeform 708">
              <a:extLst>
                <a:ext uri="{FF2B5EF4-FFF2-40B4-BE49-F238E27FC236}">
                  <a16:creationId xmlns:a16="http://schemas.microsoft.com/office/drawing/2014/main" id="{EF4BE8DE-601B-5A89-C56D-CADACE076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56" name="Group 855">
            <a:extLst>
              <a:ext uri="{FF2B5EF4-FFF2-40B4-BE49-F238E27FC236}">
                <a16:creationId xmlns:a16="http://schemas.microsoft.com/office/drawing/2014/main" id="{D581F75C-5BEC-AD70-B315-8351A7285AFC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accent1"/>
          </a:solidFill>
        </p:grpSpPr>
        <p:sp>
          <p:nvSpPr>
            <p:cNvPr id="857" name="Freeform 512">
              <a:extLst>
                <a:ext uri="{FF2B5EF4-FFF2-40B4-BE49-F238E27FC236}">
                  <a16:creationId xmlns:a16="http://schemas.microsoft.com/office/drawing/2014/main" id="{A4EA2199-1285-651A-8423-17256EB2F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8" name="Freeform 513">
              <a:extLst>
                <a:ext uri="{FF2B5EF4-FFF2-40B4-BE49-F238E27FC236}">
                  <a16:creationId xmlns:a16="http://schemas.microsoft.com/office/drawing/2014/main" id="{43F1A16D-0475-6A81-F5BC-5ABFD6965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9" name="Freeform 514">
              <a:extLst>
                <a:ext uri="{FF2B5EF4-FFF2-40B4-BE49-F238E27FC236}">
                  <a16:creationId xmlns:a16="http://schemas.microsoft.com/office/drawing/2014/main" id="{E1CA31C6-E230-AF6D-87B7-690D89FE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0" name="Freeform 515">
              <a:extLst>
                <a:ext uri="{FF2B5EF4-FFF2-40B4-BE49-F238E27FC236}">
                  <a16:creationId xmlns:a16="http://schemas.microsoft.com/office/drawing/2014/main" id="{976052FE-D992-4E0F-3DA7-65F8C0573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1" name="Freeform 516">
              <a:extLst>
                <a:ext uri="{FF2B5EF4-FFF2-40B4-BE49-F238E27FC236}">
                  <a16:creationId xmlns:a16="http://schemas.microsoft.com/office/drawing/2014/main" id="{59068EBF-C336-D1D1-94A9-7ECE8EA38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2" name="Freeform 517">
              <a:extLst>
                <a:ext uri="{FF2B5EF4-FFF2-40B4-BE49-F238E27FC236}">
                  <a16:creationId xmlns:a16="http://schemas.microsoft.com/office/drawing/2014/main" id="{75335E2E-F0C2-47A7-0978-22DC160F8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3" name="Freeform 518">
              <a:extLst>
                <a:ext uri="{FF2B5EF4-FFF2-40B4-BE49-F238E27FC236}">
                  <a16:creationId xmlns:a16="http://schemas.microsoft.com/office/drawing/2014/main" id="{DB392A46-5989-C0A9-040F-5E8BE74FB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4" name="Freeform 519">
              <a:extLst>
                <a:ext uri="{FF2B5EF4-FFF2-40B4-BE49-F238E27FC236}">
                  <a16:creationId xmlns:a16="http://schemas.microsoft.com/office/drawing/2014/main" id="{2A8C1FE4-2BF8-6343-4C85-5AC5CF270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5" name="Freeform 520">
              <a:extLst>
                <a:ext uri="{FF2B5EF4-FFF2-40B4-BE49-F238E27FC236}">
                  <a16:creationId xmlns:a16="http://schemas.microsoft.com/office/drawing/2014/main" id="{617FE50A-4440-7CC7-5229-586228F82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6" name="Freeform 521">
              <a:extLst>
                <a:ext uri="{FF2B5EF4-FFF2-40B4-BE49-F238E27FC236}">
                  <a16:creationId xmlns:a16="http://schemas.microsoft.com/office/drawing/2014/main" id="{E6FA5F59-6054-4CD1-8C9B-2982C6559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7" name="Freeform 522">
              <a:extLst>
                <a:ext uri="{FF2B5EF4-FFF2-40B4-BE49-F238E27FC236}">
                  <a16:creationId xmlns:a16="http://schemas.microsoft.com/office/drawing/2014/main" id="{4C8EB943-3D0B-14F6-D1E2-D43F3F6AB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8" name="Freeform 523">
              <a:extLst>
                <a:ext uri="{FF2B5EF4-FFF2-40B4-BE49-F238E27FC236}">
                  <a16:creationId xmlns:a16="http://schemas.microsoft.com/office/drawing/2014/main" id="{E42C846E-D688-C5E0-0535-0087FE9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9" name="Freeform 524">
              <a:extLst>
                <a:ext uri="{FF2B5EF4-FFF2-40B4-BE49-F238E27FC236}">
                  <a16:creationId xmlns:a16="http://schemas.microsoft.com/office/drawing/2014/main" id="{EB8E899C-8FB4-C461-FC3E-14CE63EC9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0" name="Freeform 525">
              <a:extLst>
                <a:ext uri="{FF2B5EF4-FFF2-40B4-BE49-F238E27FC236}">
                  <a16:creationId xmlns:a16="http://schemas.microsoft.com/office/drawing/2014/main" id="{35568DA2-793E-C581-3B42-D37FC92A5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1" name="Freeform 614">
              <a:extLst>
                <a:ext uri="{FF2B5EF4-FFF2-40B4-BE49-F238E27FC236}">
                  <a16:creationId xmlns:a16="http://schemas.microsoft.com/office/drawing/2014/main" id="{A9A3C2CA-77D4-09CC-715B-11E24050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2" name="Freeform 616">
              <a:extLst>
                <a:ext uri="{FF2B5EF4-FFF2-40B4-BE49-F238E27FC236}">
                  <a16:creationId xmlns:a16="http://schemas.microsoft.com/office/drawing/2014/main" id="{A4033E51-13CE-77AD-8178-625E7C123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3" name="Freeform 617">
              <a:extLst>
                <a:ext uri="{FF2B5EF4-FFF2-40B4-BE49-F238E27FC236}">
                  <a16:creationId xmlns:a16="http://schemas.microsoft.com/office/drawing/2014/main" id="{07ADBCD2-64E9-F289-2B23-307F3FED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4" name="Freeform 618">
              <a:extLst>
                <a:ext uri="{FF2B5EF4-FFF2-40B4-BE49-F238E27FC236}">
                  <a16:creationId xmlns:a16="http://schemas.microsoft.com/office/drawing/2014/main" id="{B1232A7D-6480-C0A2-16E4-316E4ED47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5" name="Freeform 619">
              <a:extLst>
                <a:ext uri="{FF2B5EF4-FFF2-40B4-BE49-F238E27FC236}">
                  <a16:creationId xmlns:a16="http://schemas.microsoft.com/office/drawing/2014/main" id="{CEA6C15A-F94E-E10A-0BA9-AF7484FEB0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6" name="Freeform 620">
              <a:extLst>
                <a:ext uri="{FF2B5EF4-FFF2-40B4-BE49-F238E27FC236}">
                  <a16:creationId xmlns:a16="http://schemas.microsoft.com/office/drawing/2014/main" id="{E923A234-FC17-5B1A-7A1F-04F1F845E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7" name="Freeform 621">
              <a:extLst>
                <a:ext uri="{FF2B5EF4-FFF2-40B4-BE49-F238E27FC236}">
                  <a16:creationId xmlns:a16="http://schemas.microsoft.com/office/drawing/2014/main" id="{0676AD6A-A362-EE13-6A82-06B7A56BE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8" name="Freeform 622">
              <a:extLst>
                <a:ext uri="{FF2B5EF4-FFF2-40B4-BE49-F238E27FC236}">
                  <a16:creationId xmlns:a16="http://schemas.microsoft.com/office/drawing/2014/main" id="{3AB5015F-3FE1-CBB1-D8F5-E2C686BF4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9" name="Freeform 623">
              <a:extLst>
                <a:ext uri="{FF2B5EF4-FFF2-40B4-BE49-F238E27FC236}">
                  <a16:creationId xmlns:a16="http://schemas.microsoft.com/office/drawing/2014/main" id="{5BE04476-8104-93A6-E48F-CBA9DB5F5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0" name="Freeform 624">
              <a:extLst>
                <a:ext uri="{FF2B5EF4-FFF2-40B4-BE49-F238E27FC236}">
                  <a16:creationId xmlns:a16="http://schemas.microsoft.com/office/drawing/2014/main" id="{2875EDB4-B462-BE27-E2A6-2F2D42FBA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1" name="Freeform 625">
              <a:extLst>
                <a:ext uri="{FF2B5EF4-FFF2-40B4-BE49-F238E27FC236}">
                  <a16:creationId xmlns:a16="http://schemas.microsoft.com/office/drawing/2014/main" id="{FB94524C-9C30-4456-1D28-0259F7716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2" name="Freeform 626">
              <a:extLst>
                <a:ext uri="{FF2B5EF4-FFF2-40B4-BE49-F238E27FC236}">
                  <a16:creationId xmlns:a16="http://schemas.microsoft.com/office/drawing/2014/main" id="{953DA036-2346-8A17-42C7-1F7D09968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3" name="Freeform 627">
              <a:extLst>
                <a:ext uri="{FF2B5EF4-FFF2-40B4-BE49-F238E27FC236}">
                  <a16:creationId xmlns:a16="http://schemas.microsoft.com/office/drawing/2014/main" id="{8120E671-E952-5328-E2A7-D4B14156D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4" name="Freeform 628">
              <a:extLst>
                <a:ext uri="{FF2B5EF4-FFF2-40B4-BE49-F238E27FC236}">
                  <a16:creationId xmlns:a16="http://schemas.microsoft.com/office/drawing/2014/main" id="{8377A01C-94CF-8C0C-D3F2-7E214DB34A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5" name="Freeform 629">
              <a:extLst>
                <a:ext uri="{FF2B5EF4-FFF2-40B4-BE49-F238E27FC236}">
                  <a16:creationId xmlns:a16="http://schemas.microsoft.com/office/drawing/2014/main" id="{64315409-95B4-9478-0B81-B3CE26949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6" name="Freeform 630">
              <a:extLst>
                <a:ext uri="{FF2B5EF4-FFF2-40B4-BE49-F238E27FC236}">
                  <a16:creationId xmlns:a16="http://schemas.microsoft.com/office/drawing/2014/main" id="{E8F9770A-49B8-74A4-158E-9F6CA3516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87" name="Group 886">
            <a:extLst>
              <a:ext uri="{FF2B5EF4-FFF2-40B4-BE49-F238E27FC236}">
                <a16:creationId xmlns:a16="http://schemas.microsoft.com/office/drawing/2014/main" id="{CF9B6521-D41E-088C-D9A9-30E04F9055A4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8" name="Freeform 534">
              <a:extLst>
                <a:ext uri="{FF2B5EF4-FFF2-40B4-BE49-F238E27FC236}">
                  <a16:creationId xmlns:a16="http://schemas.microsoft.com/office/drawing/2014/main" id="{9D7B6010-FF39-C990-47BA-0C92A9C0A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9" name="Freeform 537">
              <a:extLst>
                <a:ext uri="{FF2B5EF4-FFF2-40B4-BE49-F238E27FC236}">
                  <a16:creationId xmlns:a16="http://schemas.microsoft.com/office/drawing/2014/main" id="{5D7EDBC1-A4A4-2CF0-D9A1-AF1C681A6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0" name="Freeform 538">
              <a:extLst>
                <a:ext uri="{FF2B5EF4-FFF2-40B4-BE49-F238E27FC236}">
                  <a16:creationId xmlns:a16="http://schemas.microsoft.com/office/drawing/2014/main" id="{E49629DF-6E64-81B9-D51E-84AF3520D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1" name="Freeform 539">
              <a:extLst>
                <a:ext uri="{FF2B5EF4-FFF2-40B4-BE49-F238E27FC236}">
                  <a16:creationId xmlns:a16="http://schemas.microsoft.com/office/drawing/2014/main" id="{7B362077-5D73-1972-811A-DEA4F2851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2" name="Freeform 540">
              <a:extLst>
                <a:ext uri="{FF2B5EF4-FFF2-40B4-BE49-F238E27FC236}">
                  <a16:creationId xmlns:a16="http://schemas.microsoft.com/office/drawing/2014/main" id="{599DEBF4-10B4-280E-37AD-983A6BEB9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3" name="Freeform 541">
              <a:extLst>
                <a:ext uri="{FF2B5EF4-FFF2-40B4-BE49-F238E27FC236}">
                  <a16:creationId xmlns:a16="http://schemas.microsoft.com/office/drawing/2014/main" id="{4B5624AA-1517-9A13-FC3C-E750A036E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4" name="Freeform 542">
              <a:extLst>
                <a:ext uri="{FF2B5EF4-FFF2-40B4-BE49-F238E27FC236}">
                  <a16:creationId xmlns:a16="http://schemas.microsoft.com/office/drawing/2014/main" id="{BDDB77E2-5C6E-91EF-2901-842F9A6F6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5" name="Freeform 543">
              <a:extLst>
                <a:ext uri="{FF2B5EF4-FFF2-40B4-BE49-F238E27FC236}">
                  <a16:creationId xmlns:a16="http://schemas.microsoft.com/office/drawing/2014/main" id="{FA12997D-9605-45F2-D268-D147017F2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6" name="Freeform 544">
              <a:extLst>
                <a:ext uri="{FF2B5EF4-FFF2-40B4-BE49-F238E27FC236}">
                  <a16:creationId xmlns:a16="http://schemas.microsoft.com/office/drawing/2014/main" id="{6C6C3D19-C388-9B1D-2643-046644771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7" name="Freeform 545">
              <a:extLst>
                <a:ext uri="{FF2B5EF4-FFF2-40B4-BE49-F238E27FC236}">
                  <a16:creationId xmlns:a16="http://schemas.microsoft.com/office/drawing/2014/main" id="{69FF749C-673C-35F2-A110-95B20E2C2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8" name="Freeform 546">
              <a:extLst>
                <a:ext uri="{FF2B5EF4-FFF2-40B4-BE49-F238E27FC236}">
                  <a16:creationId xmlns:a16="http://schemas.microsoft.com/office/drawing/2014/main" id="{79973FE6-7A96-FF59-E9C4-1FADA87B6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9" name="Freeform 547">
              <a:extLst>
                <a:ext uri="{FF2B5EF4-FFF2-40B4-BE49-F238E27FC236}">
                  <a16:creationId xmlns:a16="http://schemas.microsoft.com/office/drawing/2014/main" id="{2F01D38A-93FD-B036-0BE2-3F5BB4CBE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0" name="Freeform 548">
              <a:extLst>
                <a:ext uri="{FF2B5EF4-FFF2-40B4-BE49-F238E27FC236}">
                  <a16:creationId xmlns:a16="http://schemas.microsoft.com/office/drawing/2014/main" id="{911F968C-FAC8-A56C-36E4-F6FB4558E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1" name="Freeform 549">
              <a:extLst>
                <a:ext uri="{FF2B5EF4-FFF2-40B4-BE49-F238E27FC236}">
                  <a16:creationId xmlns:a16="http://schemas.microsoft.com/office/drawing/2014/main" id="{7337D26A-FBD2-63B6-254E-7FABCFF8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2" name="Freeform 550">
              <a:extLst>
                <a:ext uri="{FF2B5EF4-FFF2-40B4-BE49-F238E27FC236}">
                  <a16:creationId xmlns:a16="http://schemas.microsoft.com/office/drawing/2014/main" id="{42EEDEF1-91BF-4CB2-67D3-4879F387A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3" name="Freeform 551">
              <a:extLst>
                <a:ext uri="{FF2B5EF4-FFF2-40B4-BE49-F238E27FC236}">
                  <a16:creationId xmlns:a16="http://schemas.microsoft.com/office/drawing/2014/main" id="{9A2825BC-4BF5-87DD-4C5E-93EED38AC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4" name="Freeform 552">
              <a:extLst>
                <a:ext uri="{FF2B5EF4-FFF2-40B4-BE49-F238E27FC236}">
                  <a16:creationId xmlns:a16="http://schemas.microsoft.com/office/drawing/2014/main" id="{6F5DBE62-C86F-49FC-EB43-52A9141C2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5" name="Freeform 553">
              <a:extLst>
                <a:ext uri="{FF2B5EF4-FFF2-40B4-BE49-F238E27FC236}">
                  <a16:creationId xmlns:a16="http://schemas.microsoft.com/office/drawing/2014/main" id="{8D7C6691-1784-9699-A8D0-B4D1E5ADF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6" name="Freeform 554">
              <a:extLst>
                <a:ext uri="{FF2B5EF4-FFF2-40B4-BE49-F238E27FC236}">
                  <a16:creationId xmlns:a16="http://schemas.microsoft.com/office/drawing/2014/main" id="{CA2A6EE7-27F3-A5E5-C80A-22D9883A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7" name="Freeform 555">
              <a:extLst>
                <a:ext uri="{FF2B5EF4-FFF2-40B4-BE49-F238E27FC236}">
                  <a16:creationId xmlns:a16="http://schemas.microsoft.com/office/drawing/2014/main" id="{3A2E6A8B-7A8D-0FC8-46E0-179C528E5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8" name="Freeform 569">
              <a:extLst>
                <a:ext uri="{FF2B5EF4-FFF2-40B4-BE49-F238E27FC236}">
                  <a16:creationId xmlns:a16="http://schemas.microsoft.com/office/drawing/2014/main" id="{9DC40FB6-414F-D991-0DEC-84B268269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9" name="Freeform 570">
              <a:extLst>
                <a:ext uri="{FF2B5EF4-FFF2-40B4-BE49-F238E27FC236}">
                  <a16:creationId xmlns:a16="http://schemas.microsoft.com/office/drawing/2014/main" id="{B2AE4C53-E7FD-BCAE-445D-B20013BF6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0" name="Freeform 571">
              <a:extLst>
                <a:ext uri="{FF2B5EF4-FFF2-40B4-BE49-F238E27FC236}">
                  <a16:creationId xmlns:a16="http://schemas.microsoft.com/office/drawing/2014/main" id="{46C07F10-56EE-05B2-621E-98998D82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1" name="Freeform 572">
              <a:extLst>
                <a:ext uri="{FF2B5EF4-FFF2-40B4-BE49-F238E27FC236}">
                  <a16:creationId xmlns:a16="http://schemas.microsoft.com/office/drawing/2014/main" id="{6038E3B1-0066-AF0D-9E64-0F3699780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2" name="Freeform 573">
              <a:extLst>
                <a:ext uri="{FF2B5EF4-FFF2-40B4-BE49-F238E27FC236}">
                  <a16:creationId xmlns:a16="http://schemas.microsoft.com/office/drawing/2014/main" id="{3EB33E15-FF89-8D13-80CD-9462C225F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3" name="Freeform 574">
              <a:extLst>
                <a:ext uri="{FF2B5EF4-FFF2-40B4-BE49-F238E27FC236}">
                  <a16:creationId xmlns:a16="http://schemas.microsoft.com/office/drawing/2014/main" id="{0FC11CB6-4AB7-5BF8-16CC-A9EC424D3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4" name="Freeform 575">
              <a:extLst>
                <a:ext uri="{FF2B5EF4-FFF2-40B4-BE49-F238E27FC236}">
                  <a16:creationId xmlns:a16="http://schemas.microsoft.com/office/drawing/2014/main" id="{29782646-BD5C-2EDB-8098-7A6210AD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5" name="Freeform 577">
              <a:extLst>
                <a:ext uri="{FF2B5EF4-FFF2-40B4-BE49-F238E27FC236}">
                  <a16:creationId xmlns:a16="http://schemas.microsoft.com/office/drawing/2014/main" id="{737C07C2-1781-02AA-48E8-84247FF6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6" name="Freeform 578">
              <a:extLst>
                <a:ext uri="{FF2B5EF4-FFF2-40B4-BE49-F238E27FC236}">
                  <a16:creationId xmlns:a16="http://schemas.microsoft.com/office/drawing/2014/main" id="{F3D3632D-A8A8-387E-A4D4-E1A5B8AC2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7" name="Freeform 579">
              <a:extLst>
                <a:ext uri="{FF2B5EF4-FFF2-40B4-BE49-F238E27FC236}">
                  <a16:creationId xmlns:a16="http://schemas.microsoft.com/office/drawing/2014/main" id="{38C8B41B-3403-5337-4EBF-57A5B86E2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8" name="Freeform 581">
              <a:extLst>
                <a:ext uri="{FF2B5EF4-FFF2-40B4-BE49-F238E27FC236}">
                  <a16:creationId xmlns:a16="http://schemas.microsoft.com/office/drawing/2014/main" id="{1A1D9447-2BE4-FC78-5FB4-FC3D8BE60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9" name="Freeform 582">
              <a:extLst>
                <a:ext uri="{FF2B5EF4-FFF2-40B4-BE49-F238E27FC236}">
                  <a16:creationId xmlns:a16="http://schemas.microsoft.com/office/drawing/2014/main" id="{AAB4C043-E335-D963-B824-1F2FD23A2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0" name="Freeform 583">
              <a:extLst>
                <a:ext uri="{FF2B5EF4-FFF2-40B4-BE49-F238E27FC236}">
                  <a16:creationId xmlns:a16="http://schemas.microsoft.com/office/drawing/2014/main" id="{23EEF9E7-3BC5-6711-B42A-A49E8A6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1" name="Freeform 584">
              <a:extLst>
                <a:ext uri="{FF2B5EF4-FFF2-40B4-BE49-F238E27FC236}">
                  <a16:creationId xmlns:a16="http://schemas.microsoft.com/office/drawing/2014/main" id="{31DFDA76-E0B3-7F87-F1B7-39DEDF3A3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2" name="Freeform 585">
              <a:extLst>
                <a:ext uri="{FF2B5EF4-FFF2-40B4-BE49-F238E27FC236}">
                  <a16:creationId xmlns:a16="http://schemas.microsoft.com/office/drawing/2014/main" id="{925C04FC-797B-DA64-C0F7-CC26303A7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3" name="Freeform 586">
              <a:extLst>
                <a:ext uri="{FF2B5EF4-FFF2-40B4-BE49-F238E27FC236}">
                  <a16:creationId xmlns:a16="http://schemas.microsoft.com/office/drawing/2014/main" id="{7A65EC82-39FD-4257-00BA-7DEC39D33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4" name="Freeform 587">
              <a:extLst>
                <a:ext uri="{FF2B5EF4-FFF2-40B4-BE49-F238E27FC236}">
                  <a16:creationId xmlns:a16="http://schemas.microsoft.com/office/drawing/2014/main" id="{6ED5BD95-F1FA-E099-7235-AD2AF5CE2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5" name="Freeform 588">
              <a:extLst>
                <a:ext uri="{FF2B5EF4-FFF2-40B4-BE49-F238E27FC236}">
                  <a16:creationId xmlns:a16="http://schemas.microsoft.com/office/drawing/2014/main" id="{6DE3F015-9BB3-A01A-D765-5D11AB3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6" name="Freeform 589">
              <a:extLst>
                <a:ext uri="{FF2B5EF4-FFF2-40B4-BE49-F238E27FC236}">
                  <a16:creationId xmlns:a16="http://schemas.microsoft.com/office/drawing/2014/main" id="{29ECF8EB-07A0-9017-A28A-5559E8A3B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7" name="Freeform 590">
              <a:extLst>
                <a:ext uri="{FF2B5EF4-FFF2-40B4-BE49-F238E27FC236}">
                  <a16:creationId xmlns:a16="http://schemas.microsoft.com/office/drawing/2014/main" id="{A4F749A8-26C0-EE93-5307-414989F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8" name="Freeform 591">
              <a:extLst>
                <a:ext uri="{FF2B5EF4-FFF2-40B4-BE49-F238E27FC236}">
                  <a16:creationId xmlns:a16="http://schemas.microsoft.com/office/drawing/2014/main" id="{7E17128B-22B4-F86F-9339-52F5C9939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9" name="Freeform 592">
              <a:extLst>
                <a:ext uri="{FF2B5EF4-FFF2-40B4-BE49-F238E27FC236}">
                  <a16:creationId xmlns:a16="http://schemas.microsoft.com/office/drawing/2014/main" id="{61F14659-1ADE-7933-7F5A-D242E3013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0" name="Freeform 593">
              <a:extLst>
                <a:ext uri="{FF2B5EF4-FFF2-40B4-BE49-F238E27FC236}">
                  <a16:creationId xmlns:a16="http://schemas.microsoft.com/office/drawing/2014/main" id="{414C6BB2-4500-D906-4A00-A1A31458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1" name="Freeform 594">
              <a:extLst>
                <a:ext uri="{FF2B5EF4-FFF2-40B4-BE49-F238E27FC236}">
                  <a16:creationId xmlns:a16="http://schemas.microsoft.com/office/drawing/2014/main" id="{C7E382D5-D5E5-F24F-F865-E364C651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2" name="Freeform 595">
              <a:extLst>
                <a:ext uri="{FF2B5EF4-FFF2-40B4-BE49-F238E27FC236}">
                  <a16:creationId xmlns:a16="http://schemas.microsoft.com/office/drawing/2014/main" id="{65C0D744-DEEF-ED37-57BA-EF2486DC8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3" name="Freeform 596">
              <a:extLst>
                <a:ext uri="{FF2B5EF4-FFF2-40B4-BE49-F238E27FC236}">
                  <a16:creationId xmlns:a16="http://schemas.microsoft.com/office/drawing/2014/main" id="{7841D9AF-618F-AE2F-EF45-B722C795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4" name="Freeform 597">
              <a:extLst>
                <a:ext uri="{FF2B5EF4-FFF2-40B4-BE49-F238E27FC236}">
                  <a16:creationId xmlns:a16="http://schemas.microsoft.com/office/drawing/2014/main" id="{E01E0A92-CBB7-999E-C1C5-20781160A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5" name="Freeform 598">
              <a:extLst>
                <a:ext uri="{FF2B5EF4-FFF2-40B4-BE49-F238E27FC236}">
                  <a16:creationId xmlns:a16="http://schemas.microsoft.com/office/drawing/2014/main" id="{78F5940C-7C35-F190-9BB2-974D1FEE2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6" name="Freeform 599">
              <a:extLst>
                <a:ext uri="{FF2B5EF4-FFF2-40B4-BE49-F238E27FC236}">
                  <a16:creationId xmlns:a16="http://schemas.microsoft.com/office/drawing/2014/main" id="{EF660CA6-C66A-5819-CB4C-E9F9A9C08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7" name="Freeform 600">
              <a:extLst>
                <a:ext uri="{FF2B5EF4-FFF2-40B4-BE49-F238E27FC236}">
                  <a16:creationId xmlns:a16="http://schemas.microsoft.com/office/drawing/2014/main" id="{A44D482B-248E-5DB6-551A-7C886F43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8" name="Freeform 601">
              <a:extLst>
                <a:ext uri="{FF2B5EF4-FFF2-40B4-BE49-F238E27FC236}">
                  <a16:creationId xmlns:a16="http://schemas.microsoft.com/office/drawing/2014/main" id="{0E83782A-EF61-3A2F-3648-C302851F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9" name="Freeform 602">
              <a:extLst>
                <a:ext uri="{FF2B5EF4-FFF2-40B4-BE49-F238E27FC236}">
                  <a16:creationId xmlns:a16="http://schemas.microsoft.com/office/drawing/2014/main" id="{32BEC4C0-2DF0-912A-2554-2D668B674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0" name="Freeform 604">
              <a:extLst>
                <a:ext uri="{FF2B5EF4-FFF2-40B4-BE49-F238E27FC236}">
                  <a16:creationId xmlns:a16="http://schemas.microsoft.com/office/drawing/2014/main" id="{7380607D-3D4A-EC7A-DFD0-06A61CFD2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1" name="Freeform 605">
              <a:extLst>
                <a:ext uri="{FF2B5EF4-FFF2-40B4-BE49-F238E27FC236}">
                  <a16:creationId xmlns:a16="http://schemas.microsoft.com/office/drawing/2014/main" id="{95236E44-46B0-1F43-CC28-E5BB0B7C1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2" name="Freeform 606">
              <a:extLst>
                <a:ext uri="{FF2B5EF4-FFF2-40B4-BE49-F238E27FC236}">
                  <a16:creationId xmlns:a16="http://schemas.microsoft.com/office/drawing/2014/main" id="{BABECD2C-C0CC-025A-321E-F15F5CA6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3" name="Freeform 786">
              <a:extLst>
                <a:ext uri="{FF2B5EF4-FFF2-40B4-BE49-F238E27FC236}">
                  <a16:creationId xmlns:a16="http://schemas.microsoft.com/office/drawing/2014/main" id="{F6C1B6F1-3922-30C0-2672-DAFCB3040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4" name="Freeform 788">
              <a:extLst>
                <a:ext uri="{FF2B5EF4-FFF2-40B4-BE49-F238E27FC236}">
                  <a16:creationId xmlns:a16="http://schemas.microsoft.com/office/drawing/2014/main" id="{2B95B3E1-73F1-3722-F413-D85AE22F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5" name="Freeform 781">
              <a:extLst>
                <a:ext uri="{FF2B5EF4-FFF2-40B4-BE49-F238E27FC236}">
                  <a16:creationId xmlns:a16="http://schemas.microsoft.com/office/drawing/2014/main" id="{3D2D77AE-E275-BAA9-FB31-ECC24FFC4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6" name="Freeform 777">
              <a:extLst>
                <a:ext uri="{FF2B5EF4-FFF2-40B4-BE49-F238E27FC236}">
                  <a16:creationId xmlns:a16="http://schemas.microsoft.com/office/drawing/2014/main" id="{C2AB59AE-A99E-1E27-B251-7F51B2F97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7" name="Freeform 778">
              <a:extLst>
                <a:ext uri="{FF2B5EF4-FFF2-40B4-BE49-F238E27FC236}">
                  <a16:creationId xmlns:a16="http://schemas.microsoft.com/office/drawing/2014/main" id="{96BD2AEF-BE42-C365-BE28-FFFB493C2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8" name="Freeform 779">
              <a:extLst>
                <a:ext uri="{FF2B5EF4-FFF2-40B4-BE49-F238E27FC236}">
                  <a16:creationId xmlns:a16="http://schemas.microsoft.com/office/drawing/2014/main" id="{87FA59E1-3308-DE37-72DB-416F98276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9" name="Freeform 780">
              <a:extLst>
                <a:ext uri="{FF2B5EF4-FFF2-40B4-BE49-F238E27FC236}">
                  <a16:creationId xmlns:a16="http://schemas.microsoft.com/office/drawing/2014/main" id="{1C41F454-D5C7-7A30-9248-329FB8BC7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0" name="Freeform 782">
              <a:extLst>
                <a:ext uri="{FF2B5EF4-FFF2-40B4-BE49-F238E27FC236}">
                  <a16:creationId xmlns:a16="http://schemas.microsoft.com/office/drawing/2014/main" id="{21A666B7-454F-9F62-8A0E-F5706F040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1" name="Freeform 783">
              <a:extLst>
                <a:ext uri="{FF2B5EF4-FFF2-40B4-BE49-F238E27FC236}">
                  <a16:creationId xmlns:a16="http://schemas.microsoft.com/office/drawing/2014/main" id="{AD57ED97-932B-4935-A3B6-EB72975D9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2" name="Freeform 784">
              <a:extLst>
                <a:ext uri="{FF2B5EF4-FFF2-40B4-BE49-F238E27FC236}">
                  <a16:creationId xmlns:a16="http://schemas.microsoft.com/office/drawing/2014/main" id="{55C04692-B004-5907-8421-5A20AB12E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3" name="Freeform 789">
              <a:extLst>
                <a:ext uri="{FF2B5EF4-FFF2-40B4-BE49-F238E27FC236}">
                  <a16:creationId xmlns:a16="http://schemas.microsoft.com/office/drawing/2014/main" id="{3C46815B-6CC4-EA62-643B-63E15B616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4" name="Freeform 790">
              <a:extLst>
                <a:ext uri="{FF2B5EF4-FFF2-40B4-BE49-F238E27FC236}">
                  <a16:creationId xmlns:a16="http://schemas.microsoft.com/office/drawing/2014/main" id="{DD0760F7-8B9E-0CA5-0974-5073DD8630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5" name="Freeform 791">
              <a:extLst>
                <a:ext uri="{FF2B5EF4-FFF2-40B4-BE49-F238E27FC236}">
                  <a16:creationId xmlns:a16="http://schemas.microsoft.com/office/drawing/2014/main" id="{57264588-E392-5A26-9AAA-AB7C99142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6" name="Freeform 792">
              <a:extLst>
                <a:ext uri="{FF2B5EF4-FFF2-40B4-BE49-F238E27FC236}">
                  <a16:creationId xmlns:a16="http://schemas.microsoft.com/office/drawing/2014/main" id="{9BFA72FE-1028-6865-7959-F63E3683D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7" name="Freeform 793">
              <a:extLst>
                <a:ext uri="{FF2B5EF4-FFF2-40B4-BE49-F238E27FC236}">
                  <a16:creationId xmlns:a16="http://schemas.microsoft.com/office/drawing/2014/main" id="{8DBD6F85-1D3C-9E12-CB76-CC05A7846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8" name="Freeform 794">
              <a:extLst>
                <a:ext uri="{FF2B5EF4-FFF2-40B4-BE49-F238E27FC236}">
                  <a16:creationId xmlns:a16="http://schemas.microsoft.com/office/drawing/2014/main" id="{B9B0938C-F774-9BB7-B15E-82279C766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9" name="Freeform 795">
              <a:extLst>
                <a:ext uri="{FF2B5EF4-FFF2-40B4-BE49-F238E27FC236}">
                  <a16:creationId xmlns:a16="http://schemas.microsoft.com/office/drawing/2014/main" id="{7CE1D735-8700-A8C0-2AB9-3DC387AE1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0" name="Freeform 796">
              <a:extLst>
                <a:ext uri="{FF2B5EF4-FFF2-40B4-BE49-F238E27FC236}">
                  <a16:creationId xmlns:a16="http://schemas.microsoft.com/office/drawing/2014/main" id="{5263816B-96D5-8471-7A98-6678D9A3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1" name="Freeform 776">
              <a:extLst>
                <a:ext uri="{FF2B5EF4-FFF2-40B4-BE49-F238E27FC236}">
                  <a16:creationId xmlns:a16="http://schemas.microsoft.com/office/drawing/2014/main" id="{80576BE0-0FD3-6B87-9828-A711B87C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2" name="Freeform 785">
              <a:extLst>
                <a:ext uri="{FF2B5EF4-FFF2-40B4-BE49-F238E27FC236}">
                  <a16:creationId xmlns:a16="http://schemas.microsoft.com/office/drawing/2014/main" id="{E6364FC8-E96D-E9DE-8D0C-BA4CC80B5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3" name="Freeform 787">
              <a:extLst>
                <a:ext uri="{FF2B5EF4-FFF2-40B4-BE49-F238E27FC236}">
                  <a16:creationId xmlns:a16="http://schemas.microsoft.com/office/drawing/2014/main" id="{E15F49C6-0424-597B-E39D-DE7E8F7C9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4" name="Freeform 526">
              <a:extLst>
                <a:ext uri="{FF2B5EF4-FFF2-40B4-BE49-F238E27FC236}">
                  <a16:creationId xmlns:a16="http://schemas.microsoft.com/office/drawing/2014/main" id="{8B3235C6-E183-F148-07F6-99A8E6E43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5" name="Freeform 527">
              <a:extLst>
                <a:ext uri="{FF2B5EF4-FFF2-40B4-BE49-F238E27FC236}">
                  <a16:creationId xmlns:a16="http://schemas.microsoft.com/office/drawing/2014/main" id="{957758FF-00B0-9A4A-B1C4-298BE8F0D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6" name="Freeform 528">
              <a:extLst>
                <a:ext uri="{FF2B5EF4-FFF2-40B4-BE49-F238E27FC236}">
                  <a16:creationId xmlns:a16="http://schemas.microsoft.com/office/drawing/2014/main" id="{A4A0CC8B-0C11-05DA-3A61-F374CEF5B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7" name="Freeform 529">
              <a:extLst>
                <a:ext uri="{FF2B5EF4-FFF2-40B4-BE49-F238E27FC236}">
                  <a16:creationId xmlns:a16="http://schemas.microsoft.com/office/drawing/2014/main" id="{3AA69449-67CC-E300-14D4-3BE9AA9B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8" name="Freeform 530">
              <a:extLst>
                <a:ext uri="{FF2B5EF4-FFF2-40B4-BE49-F238E27FC236}">
                  <a16:creationId xmlns:a16="http://schemas.microsoft.com/office/drawing/2014/main" id="{C99A76AC-D079-457E-9641-AECCCF2DE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9" name="Freeform 631">
              <a:extLst>
                <a:ext uri="{FF2B5EF4-FFF2-40B4-BE49-F238E27FC236}">
                  <a16:creationId xmlns:a16="http://schemas.microsoft.com/office/drawing/2014/main" id="{FD4BAEE4-8767-09DA-C9B3-9E4E3E4DD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0" name="Freeform 632">
              <a:extLst>
                <a:ext uri="{FF2B5EF4-FFF2-40B4-BE49-F238E27FC236}">
                  <a16:creationId xmlns:a16="http://schemas.microsoft.com/office/drawing/2014/main" id="{F2DEB8EB-49D8-03AC-DF6F-E54AC55B3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1" name="Freeform 633">
              <a:extLst>
                <a:ext uri="{FF2B5EF4-FFF2-40B4-BE49-F238E27FC236}">
                  <a16:creationId xmlns:a16="http://schemas.microsoft.com/office/drawing/2014/main" id="{FC95AFFA-F9F1-8DA5-4921-DBE24AF31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2" name="Freeform 634">
              <a:extLst>
                <a:ext uri="{FF2B5EF4-FFF2-40B4-BE49-F238E27FC236}">
                  <a16:creationId xmlns:a16="http://schemas.microsoft.com/office/drawing/2014/main" id="{CC28056D-C938-2D95-4232-2908701AD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3" name="Freeform 635">
              <a:extLst>
                <a:ext uri="{FF2B5EF4-FFF2-40B4-BE49-F238E27FC236}">
                  <a16:creationId xmlns:a16="http://schemas.microsoft.com/office/drawing/2014/main" id="{3A43CC16-E981-71CE-A7DC-41E23729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4" name="Freeform 636">
              <a:extLst>
                <a:ext uri="{FF2B5EF4-FFF2-40B4-BE49-F238E27FC236}">
                  <a16:creationId xmlns:a16="http://schemas.microsoft.com/office/drawing/2014/main" id="{D9114B62-5C78-8038-FE13-B4E5D3045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5" name="Freeform 637">
              <a:extLst>
                <a:ext uri="{FF2B5EF4-FFF2-40B4-BE49-F238E27FC236}">
                  <a16:creationId xmlns:a16="http://schemas.microsoft.com/office/drawing/2014/main" id="{7ACFB9D2-79E7-31FC-FA17-F95B298CD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6" name="Freeform 638">
              <a:extLst>
                <a:ext uri="{FF2B5EF4-FFF2-40B4-BE49-F238E27FC236}">
                  <a16:creationId xmlns:a16="http://schemas.microsoft.com/office/drawing/2014/main" id="{E627D2AB-CCEA-E9DE-90AE-58ACFA6E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7" name="Freeform 639">
              <a:extLst>
                <a:ext uri="{FF2B5EF4-FFF2-40B4-BE49-F238E27FC236}">
                  <a16:creationId xmlns:a16="http://schemas.microsoft.com/office/drawing/2014/main" id="{B769A195-B11E-E97F-3B9C-BD59FA03E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8" name="Freeform 531">
              <a:extLst>
                <a:ext uri="{FF2B5EF4-FFF2-40B4-BE49-F238E27FC236}">
                  <a16:creationId xmlns:a16="http://schemas.microsoft.com/office/drawing/2014/main" id="{EF33BF9D-C5AD-BF73-5C6A-9DCA19661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9" name="Freeform 532">
              <a:extLst>
                <a:ext uri="{FF2B5EF4-FFF2-40B4-BE49-F238E27FC236}">
                  <a16:creationId xmlns:a16="http://schemas.microsoft.com/office/drawing/2014/main" id="{8F55F81A-FB51-AD3A-7E93-58516D3C2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0" name="Freeform 533">
              <a:extLst>
                <a:ext uri="{FF2B5EF4-FFF2-40B4-BE49-F238E27FC236}">
                  <a16:creationId xmlns:a16="http://schemas.microsoft.com/office/drawing/2014/main" id="{170856C7-9D45-66A0-29F3-79D1E5B7A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1" name="Freeform 535">
              <a:extLst>
                <a:ext uri="{FF2B5EF4-FFF2-40B4-BE49-F238E27FC236}">
                  <a16:creationId xmlns:a16="http://schemas.microsoft.com/office/drawing/2014/main" id="{7B321E15-C289-A42F-2550-759568EDC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2" name="Freeform 536">
              <a:extLst>
                <a:ext uri="{FF2B5EF4-FFF2-40B4-BE49-F238E27FC236}">
                  <a16:creationId xmlns:a16="http://schemas.microsoft.com/office/drawing/2014/main" id="{F8F76659-6B4F-2DF5-8EA4-07EC8A4C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3" name="Freeform 556">
              <a:extLst>
                <a:ext uri="{FF2B5EF4-FFF2-40B4-BE49-F238E27FC236}">
                  <a16:creationId xmlns:a16="http://schemas.microsoft.com/office/drawing/2014/main" id="{9DBA745F-E0E0-8CC3-EF87-BBE17F58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4" name="Freeform 557">
              <a:extLst>
                <a:ext uri="{FF2B5EF4-FFF2-40B4-BE49-F238E27FC236}">
                  <a16:creationId xmlns:a16="http://schemas.microsoft.com/office/drawing/2014/main" id="{0CC0AE52-651E-9331-9323-D82A0251F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5" name="Freeform 558">
              <a:extLst>
                <a:ext uri="{FF2B5EF4-FFF2-40B4-BE49-F238E27FC236}">
                  <a16:creationId xmlns:a16="http://schemas.microsoft.com/office/drawing/2014/main" id="{07FF086D-2938-922A-83FC-13CF70E15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6" name="Freeform 559">
              <a:extLst>
                <a:ext uri="{FF2B5EF4-FFF2-40B4-BE49-F238E27FC236}">
                  <a16:creationId xmlns:a16="http://schemas.microsoft.com/office/drawing/2014/main" id="{F8AF926D-5DCF-9C6D-09A3-DE901EF7B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7" name="Freeform 560">
              <a:extLst>
                <a:ext uri="{FF2B5EF4-FFF2-40B4-BE49-F238E27FC236}">
                  <a16:creationId xmlns:a16="http://schemas.microsoft.com/office/drawing/2014/main" id="{2CEA8391-F346-983F-F702-213885615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8" name="Freeform 561">
              <a:extLst>
                <a:ext uri="{FF2B5EF4-FFF2-40B4-BE49-F238E27FC236}">
                  <a16:creationId xmlns:a16="http://schemas.microsoft.com/office/drawing/2014/main" id="{A78F950B-D9B3-3648-3CF7-09CC0F628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9" name="Freeform 562">
              <a:extLst>
                <a:ext uri="{FF2B5EF4-FFF2-40B4-BE49-F238E27FC236}">
                  <a16:creationId xmlns:a16="http://schemas.microsoft.com/office/drawing/2014/main" id="{71E266B3-B412-3BAB-427D-6D7530D37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0" name="Freeform 563">
              <a:extLst>
                <a:ext uri="{FF2B5EF4-FFF2-40B4-BE49-F238E27FC236}">
                  <a16:creationId xmlns:a16="http://schemas.microsoft.com/office/drawing/2014/main" id="{E1BAA373-E42F-FEFA-294F-FB45BA3B9A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1" name="Freeform 564">
              <a:extLst>
                <a:ext uri="{FF2B5EF4-FFF2-40B4-BE49-F238E27FC236}">
                  <a16:creationId xmlns:a16="http://schemas.microsoft.com/office/drawing/2014/main" id="{F3242842-F335-F712-0294-87C761AF3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2" name="Freeform 565">
              <a:extLst>
                <a:ext uri="{FF2B5EF4-FFF2-40B4-BE49-F238E27FC236}">
                  <a16:creationId xmlns:a16="http://schemas.microsoft.com/office/drawing/2014/main" id="{B025D5E4-3C71-A46C-F6B0-7362572E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3" name="Freeform 566">
              <a:extLst>
                <a:ext uri="{FF2B5EF4-FFF2-40B4-BE49-F238E27FC236}">
                  <a16:creationId xmlns:a16="http://schemas.microsoft.com/office/drawing/2014/main" id="{337C6772-A8BF-10B9-7454-ED890BAD2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4" name="Freeform 567">
              <a:extLst>
                <a:ext uri="{FF2B5EF4-FFF2-40B4-BE49-F238E27FC236}">
                  <a16:creationId xmlns:a16="http://schemas.microsoft.com/office/drawing/2014/main" id="{95DD381D-0990-D68C-D50D-793FC6BD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5" name="Freeform 568">
              <a:extLst>
                <a:ext uri="{FF2B5EF4-FFF2-40B4-BE49-F238E27FC236}">
                  <a16:creationId xmlns:a16="http://schemas.microsoft.com/office/drawing/2014/main" id="{9FB4318B-242A-016D-0466-CD7CC523E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6" name="Freeform 576">
              <a:extLst>
                <a:ext uri="{FF2B5EF4-FFF2-40B4-BE49-F238E27FC236}">
                  <a16:creationId xmlns:a16="http://schemas.microsoft.com/office/drawing/2014/main" id="{88C63160-F9F4-0F50-6E71-B320BB2B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7" name="Freeform 580">
              <a:extLst>
                <a:ext uri="{FF2B5EF4-FFF2-40B4-BE49-F238E27FC236}">
                  <a16:creationId xmlns:a16="http://schemas.microsoft.com/office/drawing/2014/main" id="{31C73398-FCAF-5995-A5A7-0758B34A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8" name="Freeform 607">
              <a:extLst>
                <a:ext uri="{FF2B5EF4-FFF2-40B4-BE49-F238E27FC236}">
                  <a16:creationId xmlns:a16="http://schemas.microsoft.com/office/drawing/2014/main" id="{3A4BF301-B9A8-E2E3-4FA7-71B7917CB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9" name="Freeform 608">
              <a:extLst>
                <a:ext uri="{FF2B5EF4-FFF2-40B4-BE49-F238E27FC236}">
                  <a16:creationId xmlns:a16="http://schemas.microsoft.com/office/drawing/2014/main" id="{2C2D88BD-F8CC-7B0A-F3FC-DA81CDC21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0" name="Freeform 609">
              <a:extLst>
                <a:ext uri="{FF2B5EF4-FFF2-40B4-BE49-F238E27FC236}">
                  <a16:creationId xmlns:a16="http://schemas.microsoft.com/office/drawing/2014/main" id="{16EEA07C-0681-1AC1-F3F7-B2550D74A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1" name="Freeform 615">
              <a:extLst>
                <a:ext uri="{FF2B5EF4-FFF2-40B4-BE49-F238E27FC236}">
                  <a16:creationId xmlns:a16="http://schemas.microsoft.com/office/drawing/2014/main" id="{876DBED6-4C0A-771E-D86E-2D37DE1AE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2" name="Freeform 640">
              <a:extLst>
                <a:ext uri="{FF2B5EF4-FFF2-40B4-BE49-F238E27FC236}">
                  <a16:creationId xmlns:a16="http://schemas.microsoft.com/office/drawing/2014/main" id="{5EB45363-84BD-3240-0082-6363C3B29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3" name="Freeform 641">
              <a:extLst>
                <a:ext uri="{FF2B5EF4-FFF2-40B4-BE49-F238E27FC236}">
                  <a16:creationId xmlns:a16="http://schemas.microsoft.com/office/drawing/2014/main" id="{9A155F66-4AD7-3015-D9F5-71E6A4783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4" name="Freeform 642">
              <a:extLst>
                <a:ext uri="{FF2B5EF4-FFF2-40B4-BE49-F238E27FC236}">
                  <a16:creationId xmlns:a16="http://schemas.microsoft.com/office/drawing/2014/main" id="{903BF7EA-2622-0FB7-179B-79F542BA1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5" name="Freeform 797">
              <a:extLst>
                <a:ext uri="{FF2B5EF4-FFF2-40B4-BE49-F238E27FC236}">
                  <a16:creationId xmlns:a16="http://schemas.microsoft.com/office/drawing/2014/main" id="{F66DD737-3721-32AB-7F75-A7F6E0F20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2951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2025-09-04T05:51:41Z</dcterms:created>
  <dcterms:modified xsi:type="dcterms:W3CDTF">2025-09-04T05:52:05Z</dcterms:modified>
</cp:coreProperties>
</file>