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8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53A3C8-44F1-4A34-BF22-3C1705F1819E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AF4C69-DDDC-48E6-A755-93D2B93264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6673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1905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36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14729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850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35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344509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315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68894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1EABBE49-F342-E3E4-0FD7-48806DB7A4B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maps, globe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69C4CA0D-88AF-50BC-606A-7938790F01CD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612" name="Freeform 681">
              <a:extLst>
                <a:ext uri="{FF2B5EF4-FFF2-40B4-BE49-F238E27FC236}">
                  <a16:creationId xmlns:a16="http://schemas.microsoft.com/office/drawing/2014/main" id="{89B7D836-6C50-735D-0FC8-9D3EB54DD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3" name="Freeform 688">
              <a:extLst>
                <a:ext uri="{FF2B5EF4-FFF2-40B4-BE49-F238E27FC236}">
                  <a16:creationId xmlns:a16="http://schemas.microsoft.com/office/drawing/2014/main" id="{589C4B93-13CD-43C0-0283-C355F206F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4" name="Freeform 683">
              <a:extLst>
                <a:ext uri="{FF2B5EF4-FFF2-40B4-BE49-F238E27FC236}">
                  <a16:creationId xmlns:a16="http://schemas.microsoft.com/office/drawing/2014/main" id="{FC3E5D37-2BFB-8F11-18CC-74B7FE456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5" name="Freeform 686">
              <a:extLst>
                <a:ext uri="{FF2B5EF4-FFF2-40B4-BE49-F238E27FC236}">
                  <a16:creationId xmlns:a16="http://schemas.microsoft.com/office/drawing/2014/main" id="{BBE1211C-8B1A-23F4-A496-C035C45EB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6" name="Freeform 720">
              <a:extLst>
                <a:ext uri="{FF2B5EF4-FFF2-40B4-BE49-F238E27FC236}">
                  <a16:creationId xmlns:a16="http://schemas.microsoft.com/office/drawing/2014/main" id="{B0C17DB0-585B-4180-1729-92756CB25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7" name="Freeform 407">
              <a:extLst>
                <a:ext uri="{FF2B5EF4-FFF2-40B4-BE49-F238E27FC236}">
                  <a16:creationId xmlns:a16="http://schemas.microsoft.com/office/drawing/2014/main" id="{0BBD8545-6EAD-EE9E-0C28-DE20840A7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8" name="Freeform 408">
              <a:extLst>
                <a:ext uri="{FF2B5EF4-FFF2-40B4-BE49-F238E27FC236}">
                  <a16:creationId xmlns:a16="http://schemas.microsoft.com/office/drawing/2014/main" id="{EA137009-7999-50D3-8A37-4DD0D6CF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19" name="Freeform 409">
              <a:extLst>
                <a:ext uri="{FF2B5EF4-FFF2-40B4-BE49-F238E27FC236}">
                  <a16:creationId xmlns:a16="http://schemas.microsoft.com/office/drawing/2014/main" id="{3A4486A8-41F7-BC66-0C74-4D1FB1565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0" name="Freeform 410">
              <a:extLst>
                <a:ext uri="{FF2B5EF4-FFF2-40B4-BE49-F238E27FC236}">
                  <a16:creationId xmlns:a16="http://schemas.microsoft.com/office/drawing/2014/main" id="{81A44D6D-2120-D3F9-D4A1-74909DA7F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1" name="Freeform 411">
              <a:extLst>
                <a:ext uri="{FF2B5EF4-FFF2-40B4-BE49-F238E27FC236}">
                  <a16:creationId xmlns:a16="http://schemas.microsoft.com/office/drawing/2014/main" id="{6BF4C08C-F54B-E434-E88A-2DAD4F8C6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2" name="Freeform 412">
              <a:extLst>
                <a:ext uri="{FF2B5EF4-FFF2-40B4-BE49-F238E27FC236}">
                  <a16:creationId xmlns:a16="http://schemas.microsoft.com/office/drawing/2014/main" id="{9DFC3A9F-9050-1225-CA6E-580BC65E4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3" name="Freeform 413">
              <a:extLst>
                <a:ext uri="{FF2B5EF4-FFF2-40B4-BE49-F238E27FC236}">
                  <a16:creationId xmlns:a16="http://schemas.microsoft.com/office/drawing/2014/main" id="{A2ED2F94-93BA-F662-0DB3-346A3E37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4" name="Freeform 414">
              <a:extLst>
                <a:ext uri="{FF2B5EF4-FFF2-40B4-BE49-F238E27FC236}">
                  <a16:creationId xmlns:a16="http://schemas.microsoft.com/office/drawing/2014/main" id="{559F9181-CCDC-7364-6D49-58CAFB1FB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5" name="Freeform 415">
              <a:extLst>
                <a:ext uri="{FF2B5EF4-FFF2-40B4-BE49-F238E27FC236}">
                  <a16:creationId xmlns:a16="http://schemas.microsoft.com/office/drawing/2014/main" id="{0D545F81-7C49-F360-A2A4-01247FB96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6" name="Freeform 416">
              <a:extLst>
                <a:ext uri="{FF2B5EF4-FFF2-40B4-BE49-F238E27FC236}">
                  <a16:creationId xmlns:a16="http://schemas.microsoft.com/office/drawing/2014/main" id="{5A02D4FC-3BF3-CE6F-205B-2D2BE1C4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7" name="Freeform 417">
              <a:extLst>
                <a:ext uri="{FF2B5EF4-FFF2-40B4-BE49-F238E27FC236}">
                  <a16:creationId xmlns:a16="http://schemas.microsoft.com/office/drawing/2014/main" id="{EDA672F9-6AF7-F003-7B49-C572D48D5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8" name="Freeform 418">
              <a:extLst>
                <a:ext uri="{FF2B5EF4-FFF2-40B4-BE49-F238E27FC236}">
                  <a16:creationId xmlns:a16="http://schemas.microsoft.com/office/drawing/2014/main" id="{8C545AFC-8570-04AD-DBE3-70CB224BB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29" name="Freeform 419">
              <a:extLst>
                <a:ext uri="{FF2B5EF4-FFF2-40B4-BE49-F238E27FC236}">
                  <a16:creationId xmlns:a16="http://schemas.microsoft.com/office/drawing/2014/main" id="{3FE091E5-8A99-5BD8-0DC7-919F6D3A6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0" name="Freeform 420">
              <a:extLst>
                <a:ext uri="{FF2B5EF4-FFF2-40B4-BE49-F238E27FC236}">
                  <a16:creationId xmlns:a16="http://schemas.microsoft.com/office/drawing/2014/main" id="{0D75F98A-2F68-1DD6-7578-EB948D896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1" name="Freeform 421">
              <a:extLst>
                <a:ext uri="{FF2B5EF4-FFF2-40B4-BE49-F238E27FC236}">
                  <a16:creationId xmlns:a16="http://schemas.microsoft.com/office/drawing/2014/main" id="{475A7993-8B1C-20CD-588B-29343F21C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2" name="Freeform 422">
              <a:extLst>
                <a:ext uri="{FF2B5EF4-FFF2-40B4-BE49-F238E27FC236}">
                  <a16:creationId xmlns:a16="http://schemas.microsoft.com/office/drawing/2014/main" id="{B31251FB-31B5-A0B2-47DD-37FE322D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3" name="Freeform 423">
              <a:extLst>
                <a:ext uri="{FF2B5EF4-FFF2-40B4-BE49-F238E27FC236}">
                  <a16:creationId xmlns:a16="http://schemas.microsoft.com/office/drawing/2014/main" id="{C7260C65-59BE-5F1B-9D69-43B0257AE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4" name="Freeform 424">
              <a:extLst>
                <a:ext uri="{FF2B5EF4-FFF2-40B4-BE49-F238E27FC236}">
                  <a16:creationId xmlns:a16="http://schemas.microsoft.com/office/drawing/2014/main" id="{5CB1BA56-4306-6B04-E6AB-A0D36AB67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5" name="Freeform 425">
              <a:extLst>
                <a:ext uri="{FF2B5EF4-FFF2-40B4-BE49-F238E27FC236}">
                  <a16:creationId xmlns:a16="http://schemas.microsoft.com/office/drawing/2014/main" id="{706AAC6F-87BA-2FC5-EE7A-6BF063242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6" name="Freeform 426">
              <a:extLst>
                <a:ext uri="{FF2B5EF4-FFF2-40B4-BE49-F238E27FC236}">
                  <a16:creationId xmlns:a16="http://schemas.microsoft.com/office/drawing/2014/main" id="{755D8FA7-C67D-6CFB-442B-C6F12F05B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7" name="Freeform 427">
              <a:extLst>
                <a:ext uri="{FF2B5EF4-FFF2-40B4-BE49-F238E27FC236}">
                  <a16:creationId xmlns:a16="http://schemas.microsoft.com/office/drawing/2014/main" id="{DFDEA07E-FB6C-FB4C-D20B-892443FDE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8" name="Freeform 428">
              <a:extLst>
                <a:ext uri="{FF2B5EF4-FFF2-40B4-BE49-F238E27FC236}">
                  <a16:creationId xmlns:a16="http://schemas.microsoft.com/office/drawing/2014/main" id="{F00DE9DF-1285-C66C-A7AD-1DCC65EED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39" name="Freeform 429">
              <a:extLst>
                <a:ext uri="{FF2B5EF4-FFF2-40B4-BE49-F238E27FC236}">
                  <a16:creationId xmlns:a16="http://schemas.microsoft.com/office/drawing/2014/main" id="{CACCF71C-72F0-BDFA-3D69-B5F24A7F5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203AD9B-BD17-F52E-971D-6973EFBF6F1E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735" name="Freeform 430">
                <a:extLst>
                  <a:ext uri="{FF2B5EF4-FFF2-40B4-BE49-F238E27FC236}">
                    <a16:creationId xmlns:a16="http://schemas.microsoft.com/office/drawing/2014/main" id="{2DB2A4BA-AE2E-1FDC-9D2B-3B50A5215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  <p:sp>
            <p:nvSpPr>
              <p:cNvPr id="736" name="Freeform 431">
                <a:extLst>
                  <a:ext uri="{FF2B5EF4-FFF2-40B4-BE49-F238E27FC236}">
                    <a16:creationId xmlns:a16="http://schemas.microsoft.com/office/drawing/2014/main" id="{4388B2DE-0BE6-C21E-3F6D-2864598AF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id-ID" sz="900" b="1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Calibri" panose="020F0502020204030204" pitchFamily="34" charset="0"/>
                  <a:ea typeface="理想品牌字体 2022"/>
                  <a:cs typeface="+mn-cs"/>
                </a:endParaRPr>
              </a:p>
            </p:txBody>
          </p:sp>
        </p:grpSp>
        <p:sp>
          <p:nvSpPr>
            <p:cNvPr id="641" name="Freeform 432">
              <a:extLst>
                <a:ext uri="{FF2B5EF4-FFF2-40B4-BE49-F238E27FC236}">
                  <a16:creationId xmlns:a16="http://schemas.microsoft.com/office/drawing/2014/main" id="{F599377F-82EB-6AF4-FF2A-6C8CCBB05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2" name="Freeform 433">
              <a:extLst>
                <a:ext uri="{FF2B5EF4-FFF2-40B4-BE49-F238E27FC236}">
                  <a16:creationId xmlns:a16="http://schemas.microsoft.com/office/drawing/2014/main" id="{5BA3F2B7-498D-435D-3F16-6B874577D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3" name="Freeform 434">
              <a:extLst>
                <a:ext uri="{FF2B5EF4-FFF2-40B4-BE49-F238E27FC236}">
                  <a16:creationId xmlns:a16="http://schemas.microsoft.com/office/drawing/2014/main" id="{5B782CD9-BC0D-77EE-4782-7BE01CBF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4" name="Freeform 435">
              <a:extLst>
                <a:ext uri="{FF2B5EF4-FFF2-40B4-BE49-F238E27FC236}">
                  <a16:creationId xmlns:a16="http://schemas.microsoft.com/office/drawing/2014/main" id="{CE5719D2-5FAE-4281-588D-8D63A158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5" name="Freeform 436">
              <a:extLst>
                <a:ext uri="{FF2B5EF4-FFF2-40B4-BE49-F238E27FC236}">
                  <a16:creationId xmlns:a16="http://schemas.microsoft.com/office/drawing/2014/main" id="{982A2CC0-80C2-8A9A-D6C4-D5C3A29A6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6" name="Freeform 437">
              <a:extLst>
                <a:ext uri="{FF2B5EF4-FFF2-40B4-BE49-F238E27FC236}">
                  <a16:creationId xmlns:a16="http://schemas.microsoft.com/office/drawing/2014/main" id="{A5C4C8B5-D5A6-9972-3BF4-CA6E53E1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7" name="Freeform 438">
              <a:extLst>
                <a:ext uri="{FF2B5EF4-FFF2-40B4-BE49-F238E27FC236}">
                  <a16:creationId xmlns:a16="http://schemas.microsoft.com/office/drawing/2014/main" id="{23ADBB79-205E-25CF-5365-11764308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8" name="Freeform 439">
              <a:extLst>
                <a:ext uri="{FF2B5EF4-FFF2-40B4-BE49-F238E27FC236}">
                  <a16:creationId xmlns:a16="http://schemas.microsoft.com/office/drawing/2014/main" id="{7706E765-8C15-246A-9ADD-8E2CC43CB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49" name="Freeform 440">
              <a:extLst>
                <a:ext uri="{FF2B5EF4-FFF2-40B4-BE49-F238E27FC236}">
                  <a16:creationId xmlns:a16="http://schemas.microsoft.com/office/drawing/2014/main" id="{56CF4F8A-DF09-364B-E32B-BF89317A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0" name="Freeform 441">
              <a:extLst>
                <a:ext uri="{FF2B5EF4-FFF2-40B4-BE49-F238E27FC236}">
                  <a16:creationId xmlns:a16="http://schemas.microsoft.com/office/drawing/2014/main" id="{FFACD978-AC24-1D10-08C6-561D6B1E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1" name="Freeform 442">
              <a:extLst>
                <a:ext uri="{FF2B5EF4-FFF2-40B4-BE49-F238E27FC236}">
                  <a16:creationId xmlns:a16="http://schemas.microsoft.com/office/drawing/2014/main" id="{FF274422-D68D-2A65-2874-49BD5C35A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2" name="Freeform 443">
              <a:extLst>
                <a:ext uri="{FF2B5EF4-FFF2-40B4-BE49-F238E27FC236}">
                  <a16:creationId xmlns:a16="http://schemas.microsoft.com/office/drawing/2014/main" id="{432F5DCD-6EAD-E61A-3168-1478437CB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3" name="Freeform 444">
              <a:extLst>
                <a:ext uri="{FF2B5EF4-FFF2-40B4-BE49-F238E27FC236}">
                  <a16:creationId xmlns:a16="http://schemas.microsoft.com/office/drawing/2014/main" id="{F538158A-02BA-031C-333C-4F562241E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4" name="Freeform 445">
              <a:extLst>
                <a:ext uri="{FF2B5EF4-FFF2-40B4-BE49-F238E27FC236}">
                  <a16:creationId xmlns:a16="http://schemas.microsoft.com/office/drawing/2014/main" id="{7E754318-91D9-0258-0FA2-3F5325A1B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655" name="Freeform 446">
              <a:extLst>
                <a:ext uri="{FF2B5EF4-FFF2-40B4-BE49-F238E27FC236}">
                  <a16:creationId xmlns:a16="http://schemas.microsoft.com/office/drawing/2014/main" id="{4FC17EE3-A872-90EB-D51A-3B51BA32A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5" name="Freeform 447">
              <a:extLst>
                <a:ext uri="{FF2B5EF4-FFF2-40B4-BE49-F238E27FC236}">
                  <a16:creationId xmlns:a16="http://schemas.microsoft.com/office/drawing/2014/main" id="{FF9D5F87-4B36-44C6-0A5F-3C2C3CDFD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6" name="Freeform 448">
              <a:extLst>
                <a:ext uri="{FF2B5EF4-FFF2-40B4-BE49-F238E27FC236}">
                  <a16:creationId xmlns:a16="http://schemas.microsoft.com/office/drawing/2014/main" id="{025882B6-E2DC-36A9-C09F-339C4A095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7" name="Freeform 449">
              <a:extLst>
                <a:ext uri="{FF2B5EF4-FFF2-40B4-BE49-F238E27FC236}">
                  <a16:creationId xmlns:a16="http://schemas.microsoft.com/office/drawing/2014/main" id="{3AB4E778-7DCA-EAF5-9D7A-23C0D9CBA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8" name="Freeform 450">
              <a:extLst>
                <a:ext uri="{FF2B5EF4-FFF2-40B4-BE49-F238E27FC236}">
                  <a16:creationId xmlns:a16="http://schemas.microsoft.com/office/drawing/2014/main" id="{0FFE9C1A-F5F8-4961-D4AB-1072658B5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79" name="Freeform 451">
              <a:extLst>
                <a:ext uri="{FF2B5EF4-FFF2-40B4-BE49-F238E27FC236}">
                  <a16:creationId xmlns:a16="http://schemas.microsoft.com/office/drawing/2014/main" id="{3E8C5B9C-3F98-BC69-6328-03C5B7D1E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0" name="Freeform 452">
              <a:extLst>
                <a:ext uri="{FF2B5EF4-FFF2-40B4-BE49-F238E27FC236}">
                  <a16:creationId xmlns:a16="http://schemas.microsoft.com/office/drawing/2014/main" id="{CF074311-E915-6C74-0BF7-456BD095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1" name="Freeform 453">
              <a:extLst>
                <a:ext uri="{FF2B5EF4-FFF2-40B4-BE49-F238E27FC236}">
                  <a16:creationId xmlns:a16="http://schemas.microsoft.com/office/drawing/2014/main" id="{67D1895A-5417-4E31-B30F-B50AD6811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2" name="Freeform 454">
              <a:extLst>
                <a:ext uri="{FF2B5EF4-FFF2-40B4-BE49-F238E27FC236}">
                  <a16:creationId xmlns:a16="http://schemas.microsoft.com/office/drawing/2014/main" id="{A39FE5FF-BEC4-868C-395B-87A028C34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3" name="Freeform 455">
              <a:extLst>
                <a:ext uri="{FF2B5EF4-FFF2-40B4-BE49-F238E27FC236}">
                  <a16:creationId xmlns:a16="http://schemas.microsoft.com/office/drawing/2014/main" id="{2AE5C7B3-D3A4-49AD-96D5-57ED66A52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4" name="Freeform 456">
              <a:extLst>
                <a:ext uri="{FF2B5EF4-FFF2-40B4-BE49-F238E27FC236}">
                  <a16:creationId xmlns:a16="http://schemas.microsoft.com/office/drawing/2014/main" id="{182F2D35-BDE7-42F2-44EC-E75BA12AC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5" name="Freeform 457">
              <a:extLst>
                <a:ext uri="{FF2B5EF4-FFF2-40B4-BE49-F238E27FC236}">
                  <a16:creationId xmlns:a16="http://schemas.microsoft.com/office/drawing/2014/main" id="{ED19F2B9-5B07-27A6-B528-0DE6876A4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6" name="Freeform 458">
              <a:extLst>
                <a:ext uri="{FF2B5EF4-FFF2-40B4-BE49-F238E27FC236}">
                  <a16:creationId xmlns:a16="http://schemas.microsoft.com/office/drawing/2014/main" id="{8F586DA9-B286-3109-4C91-B4C4EBCF9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7" name="Freeform 459">
              <a:extLst>
                <a:ext uri="{FF2B5EF4-FFF2-40B4-BE49-F238E27FC236}">
                  <a16:creationId xmlns:a16="http://schemas.microsoft.com/office/drawing/2014/main" id="{80E7673A-E667-0315-C455-BDD8EE847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8" name="Freeform 460">
              <a:extLst>
                <a:ext uri="{FF2B5EF4-FFF2-40B4-BE49-F238E27FC236}">
                  <a16:creationId xmlns:a16="http://schemas.microsoft.com/office/drawing/2014/main" id="{931B996D-26EE-E335-28EE-BFEAA87CD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89" name="Freeform 461">
              <a:extLst>
                <a:ext uri="{FF2B5EF4-FFF2-40B4-BE49-F238E27FC236}">
                  <a16:creationId xmlns:a16="http://schemas.microsoft.com/office/drawing/2014/main" id="{E6350753-BEC8-B717-46E7-23C8576FF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0" name="Freeform 462">
              <a:extLst>
                <a:ext uri="{FF2B5EF4-FFF2-40B4-BE49-F238E27FC236}">
                  <a16:creationId xmlns:a16="http://schemas.microsoft.com/office/drawing/2014/main" id="{6BF7700C-3F4F-4CF1-CA04-AAF403D4D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1" name="Freeform 463">
              <a:extLst>
                <a:ext uri="{FF2B5EF4-FFF2-40B4-BE49-F238E27FC236}">
                  <a16:creationId xmlns:a16="http://schemas.microsoft.com/office/drawing/2014/main" id="{A96CB0BD-FED5-7E38-A161-794093F53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2" name="Freeform 464">
              <a:extLst>
                <a:ext uri="{FF2B5EF4-FFF2-40B4-BE49-F238E27FC236}">
                  <a16:creationId xmlns:a16="http://schemas.microsoft.com/office/drawing/2014/main" id="{EF51C098-A3C9-78BD-E355-AD822B0BE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3" name="Freeform 465">
              <a:extLst>
                <a:ext uri="{FF2B5EF4-FFF2-40B4-BE49-F238E27FC236}">
                  <a16:creationId xmlns:a16="http://schemas.microsoft.com/office/drawing/2014/main" id="{7DF67DFA-D350-3371-3B64-7C85976C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4" name="Freeform 466">
              <a:extLst>
                <a:ext uri="{FF2B5EF4-FFF2-40B4-BE49-F238E27FC236}">
                  <a16:creationId xmlns:a16="http://schemas.microsoft.com/office/drawing/2014/main" id="{EB57082A-FC26-1019-396B-C6CA9A55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5" name="Freeform 467">
              <a:extLst>
                <a:ext uri="{FF2B5EF4-FFF2-40B4-BE49-F238E27FC236}">
                  <a16:creationId xmlns:a16="http://schemas.microsoft.com/office/drawing/2014/main" id="{8B200A95-6DBF-9683-69BB-3E0220CEE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6" name="Freeform 468">
              <a:extLst>
                <a:ext uri="{FF2B5EF4-FFF2-40B4-BE49-F238E27FC236}">
                  <a16:creationId xmlns:a16="http://schemas.microsoft.com/office/drawing/2014/main" id="{8632939A-66AB-98E0-2B52-66D749F9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7" name="Freeform 469">
              <a:extLst>
                <a:ext uri="{FF2B5EF4-FFF2-40B4-BE49-F238E27FC236}">
                  <a16:creationId xmlns:a16="http://schemas.microsoft.com/office/drawing/2014/main" id="{CCA68AD2-A08D-C9AE-230E-68C549FF4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8" name="Freeform 470">
              <a:extLst>
                <a:ext uri="{FF2B5EF4-FFF2-40B4-BE49-F238E27FC236}">
                  <a16:creationId xmlns:a16="http://schemas.microsoft.com/office/drawing/2014/main" id="{5FFBD051-7A4E-A9A1-DC80-3526D6B07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299" name="Freeform 471">
              <a:extLst>
                <a:ext uri="{FF2B5EF4-FFF2-40B4-BE49-F238E27FC236}">
                  <a16:creationId xmlns:a16="http://schemas.microsoft.com/office/drawing/2014/main" id="{A938398A-B0DE-89B4-06FF-E66810624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0" name="Freeform 485">
              <a:extLst>
                <a:ext uri="{FF2B5EF4-FFF2-40B4-BE49-F238E27FC236}">
                  <a16:creationId xmlns:a16="http://schemas.microsoft.com/office/drawing/2014/main" id="{5B99A957-9A56-FD8A-95B7-0D044AF3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1" name="Freeform 487">
              <a:extLst>
                <a:ext uri="{FF2B5EF4-FFF2-40B4-BE49-F238E27FC236}">
                  <a16:creationId xmlns:a16="http://schemas.microsoft.com/office/drawing/2014/main" id="{0FF0F82C-5C9A-7923-7AEA-DB240E36D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2" name="Freeform 488">
              <a:extLst>
                <a:ext uri="{FF2B5EF4-FFF2-40B4-BE49-F238E27FC236}">
                  <a16:creationId xmlns:a16="http://schemas.microsoft.com/office/drawing/2014/main" id="{E51F7485-B799-6D8D-85E3-DD9EC31B4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3" name="Freeform 489">
              <a:extLst>
                <a:ext uri="{FF2B5EF4-FFF2-40B4-BE49-F238E27FC236}">
                  <a16:creationId xmlns:a16="http://schemas.microsoft.com/office/drawing/2014/main" id="{A3FE2498-59B2-DA94-8ED7-357032B8A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4" name="Freeform 490">
              <a:extLst>
                <a:ext uri="{FF2B5EF4-FFF2-40B4-BE49-F238E27FC236}">
                  <a16:creationId xmlns:a16="http://schemas.microsoft.com/office/drawing/2014/main" id="{C1F24E59-0FD0-4C0F-9394-D2B3DAE86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5" name="Freeform 491">
              <a:extLst>
                <a:ext uri="{FF2B5EF4-FFF2-40B4-BE49-F238E27FC236}">
                  <a16:creationId xmlns:a16="http://schemas.microsoft.com/office/drawing/2014/main" id="{0EBBE21E-64BD-2A06-2585-EE8AAACBE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6" name="Freeform 492">
              <a:extLst>
                <a:ext uri="{FF2B5EF4-FFF2-40B4-BE49-F238E27FC236}">
                  <a16:creationId xmlns:a16="http://schemas.microsoft.com/office/drawing/2014/main" id="{312F6F6F-FCB5-25A6-C312-D01EE0E8B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7" name="Freeform 610">
              <a:extLst>
                <a:ext uri="{FF2B5EF4-FFF2-40B4-BE49-F238E27FC236}">
                  <a16:creationId xmlns:a16="http://schemas.microsoft.com/office/drawing/2014/main" id="{2984AD07-1CC9-6C1F-EF49-6699C1237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8" name="Freeform 611">
              <a:extLst>
                <a:ext uri="{FF2B5EF4-FFF2-40B4-BE49-F238E27FC236}">
                  <a16:creationId xmlns:a16="http://schemas.microsoft.com/office/drawing/2014/main" id="{E00E635D-5BB5-5E0D-88B5-94CAD72A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09" name="Freeform 643">
              <a:extLst>
                <a:ext uri="{FF2B5EF4-FFF2-40B4-BE49-F238E27FC236}">
                  <a16:creationId xmlns:a16="http://schemas.microsoft.com/office/drawing/2014/main" id="{B7106FEB-CEC4-2EDC-D02D-186C37229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0" name="Freeform 644">
              <a:extLst>
                <a:ext uri="{FF2B5EF4-FFF2-40B4-BE49-F238E27FC236}">
                  <a16:creationId xmlns:a16="http://schemas.microsoft.com/office/drawing/2014/main" id="{7C68C123-2679-B78E-BC06-A11030D35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1" name="Freeform 676">
              <a:extLst>
                <a:ext uri="{FF2B5EF4-FFF2-40B4-BE49-F238E27FC236}">
                  <a16:creationId xmlns:a16="http://schemas.microsoft.com/office/drawing/2014/main" id="{C28EFD6E-AC98-B431-6C71-C01E1A0C1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3" name="Freeform 680">
              <a:extLst>
                <a:ext uri="{FF2B5EF4-FFF2-40B4-BE49-F238E27FC236}">
                  <a16:creationId xmlns:a16="http://schemas.microsoft.com/office/drawing/2014/main" id="{94B4B927-A462-523F-216D-CD61ACA1E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4" name="Freeform 682">
              <a:extLst>
                <a:ext uri="{FF2B5EF4-FFF2-40B4-BE49-F238E27FC236}">
                  <a16:creationId xmlns:a16="http://schemas.microsoft.com/office/drawing/2014/main" id="{0024FF69-16F7-0D76-3233-45C18DC0B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5" name="Freeform 684">
              <a:extLst>
                <a:ext uri="{FF2B5EF4-FFF2-40B4-BE49-F238E27FC236}">
                  <a16:creationId xmlns:a16="http://schemas.microsoft.com/office/drawing/2014/main" id="{9A6566DA-A52D-35A2-7BF1-69F27A6AF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6" name="Freeform 685">
              <a:extLst>
                <a:ext uri="{FF2B5EF4-FFF2-40B4-BE49-F238E27FC236}">
                  <a16:creationId xmlns:a16="http://schemas.microsoft.com/office/drawing/2014/main" id="{291EFAC5-54AC-446E-07B4-76211CDBF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7" name="Freeform 687">
              <a:extLst>
                <a:ext uri="{FF2B5EF4-FFF2-40B4-BE49-F238E27FC236}">
                  <a16:creationId xmlns:a16="http://schemas.microsoft.com/office/drawing/2014/main" id="{B34F33EA-2441-2A56-5614-CC5578CAC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8" name="Freeform 689">
              <a:extLst>
                <a:ext uri="{FF2B5EF4-FFF2-40B4-BE49-F238E27FC236}">
                  <a16:creationId xmlns:a16="http://schemas.microsoft.com/office/drawing/2014/main" id="{B16B9C24-8489-618A-0B1D-FC511647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19" name="Freeform 690">
              <a:extLst>
                <a:ext uri="{FF2B5EF4-FFF2-40B4-BE49-F238E27FC236}">
                  <a16:creationId xmlns:a16="http://schemas.microsoft.com/office/drawing/2014/main" id="{DD831479-CA23-6B07-2103-A5C913ECF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6" name="Freeform 691">
              <a:extLst>
                <a:ext uri="{FF2B5EF4-FFF2-40B4-BE49-F238E27FC236}">
                  <a16:creationId xmlns:a16="http://schemas.microsoft.com/office/drawing/2014/main" id="{EBD08F49-0220-F85D-7B7E-42EC05E01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7" name="Freeform 692">
              <a:extLst>
                <a:ext uri="{FF2B5EF4-FFF2-40B4-BE49-F238E27FC236}">
                  <a16:creationId xmlns:a16="http://schemas.microsoft.com/office/drawing/2014/main" id="{B10BACA0-54A4-C6AF-D069-D6B48C5B4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8" name="Freeform 693">
              <a:extLst>
                <a:ext uri="{FF2B5EF4-FFF2-40B4-BE49-F238E27FC236}">
                  <a16:creationId xmlns:a16="http://schemas.microsoft.com/office/drawing/2014/main" id="{F4D6D3B2-E8E5-1FA8-A844-DA3DA39E7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09" name="Freeform 694">
              <a:extLst>
                <a:ext uri="{FF2B5EF4-FFF2-40B4-BE49-F238E27FC236}">
                  <a16:creationId xmlns:a16="http://schemas.microsoft.com/office/drawing/2014/main" id="{4C9D30B2-B9F9-9700-1510-7FAEA2894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0" name="Freeform 695">
              <a:extLst>
                <a:ext uri="{FF2B5EF4-FFF2-40B4-BE49-F238E27FC236}">
                  <a16:creationId xmlns:a16="http://schemas.microsoft.com/office/drawing/2014/main" id="{24A82BB4-2C5C-47BD-16AC-90418A7AC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1" name="Freeform 696">
              <a:extLst>
                <a:ext uri="{FF2B5EF4-FFF2-40B4-BE49-F238E27FC236}">
                  <a16:creationId xmlns:a16="http://schemas.microsoft.com/office/drawing/2014/main" id="{08A4C3A1-5CA1-0955-C645-A446E4B39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2" name="Freeform 697">
              <a:extLst>
                <a:ext uri="{FF2B5EF4-FFF2-40B4-BE49-F238E27FC236}">
                  <a16:creationId xmlns:a16="http://schemas.microsoft.com/office/drawing/2014/main" id="{659F0883-9960-9AC3-AC22-1CDFF9EC4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3" name="Freeform 698">
              <a:extLst>
                <a:ext uri="{FF2B5EF4-FFF2-40B4-BE49-F238E27FC236}">
                  <a16:creationId xmlns:a16="http://schemas.microsoft.com/office/drawing/2014/main" id="{F194EF1B-3132-94F9-A421-3A6171E42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4" name="Freeform 699">
              <a:extLst>
                <a:ext uri="{FF2B5EF4-FFF2-40B4-BE49-F238E27FC236}">
                  <a16:creationId xmlns:a16="http://schemas.microsoft.com/office/drawing/2014/main" id="{A4B49A90-C8C3-AB27-3E1B-7EDCBB973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5" name="Freeform 700">
              <a:extLst>
                <a:ext uri="{FF2B5EF4-FFF2-40B4-BE49-F238E27FC236}">
                  <a16:creationId xmlns:a16="http://schemas.microsoft.com/office/drawing/2014/main" id="{B4677546-E46F-2423-DC6A-3F141265A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6" name="Freeform 701">
              <a:extLst>
                <a:ext uri="{FF2B5EF4-FFF2-40B4-BE49-F238E27FC236}">
                  <a16:creationId xmlns:a16="http://schemas.microsoft.com/office/drawing/2014/main" id="{2172A21C-7C05-3BE7-A758-4236298B8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7" name="Freeform 702">
              <a:extLst>
                <a:ext uri="{FF2B5EF4-FFF2-40B4-BE49-F238E27FC236}">
                  <a16:creationId xmlns:a16="http://schemas.microsoft.com/office/drawing/2014/main" id="{0928A8F3-4016-3658-71CD-2C809075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8" name="Freeform 703">
              <a:extLst>
                <a:ext uri="{FF2B5EF4-FFF2-40B4-BE49-F238E27FC236}">
                  <a16:creationId xmlns:a16="http://schemas.microsoft.com/office/drawing/2014/main" id="{0A6118CC-CB0F-F1A8-9AF0-2CFCC9A59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19" name="Freeform 704">
              <a:extLst>
                <a:ext uri="{FF2B5EF4-FFF2-40B4-BE49-F238E27FC236}">
                  <a16:creationId xmlns:a16="http://schemas.microsoft.com/office/drawing/2014/main" id="{9E16DD99-A6C8-88F3-D6CA-105DFCE77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0" name="Freeform 705">
              <a:extLst>
                <a:ext uri="{FF2B5EF4-FFF2-40B4-BE49-F238E27FC236}">
                  <a16:creationId xmlns:a16="http://schemas.microsoft.com/office/drawing/2014/main" id="{DA97492F-2932-3AAA-88C8-2A4847FF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1" name="Freeform 706">
              <a:extLst>
                <a:ext uri="{FF2B5EF4-FFF2-40B4-BE49-F238E27FC236}">
                  <a16:creationId xmlns:a16="http://schemas.microsoft.com/office/drawing/2014/main" id="{A0B1A780-6CCC-F7F0-E3A1-844522A02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2" name="Freeform 707">
              <a:extLst>
                <a:ext uri="{FF2B5EF4-FFF2-40B4-BE49-F238E27FC236}">
                  <a16:creationId xmlns:a16="http://schemas.microsoft.com/office/drawing/2014/main" id="{61845E1F-81A7-E7D3-2AB4-F0071B99E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3" name="Freeform 709">
              <a:extLst>
                <a:ext uri="{FF2B5EF4-FFF2-40B4-BE49-F238E27FC236}">
                  <a16:creationId xmlns:a16="http://schemas.microsoft.com/office/drawing/2014/main" id="{5BCE9E5D-F5E9-119C-9DA5-A32CE861B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4" name="Freeform 710">
              <a:extLst>
                <a:ext uri="{FF2B5EF4-FFF2-40B4-BE49-F238E27FC236}">
                  <a16:creationId xmlns:a16="http://schemas.microsoft.com/office/drawing/2014/main" id="{47745D84-4607-EBCF-F1C0-A771E871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5" name="Freeform 711">
              <a:extLst>
                <a:ext uri="{FF2B5EF4-FFF2-40B4-BE49-F238E27FC236}">
                  <a16:creationId xmlns:a16="http://schemas.microsoft.com/office/drawing/2014/main" id="{29BE30C6-7609-9663-5F5A-4C5B58E8F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6" name="Freeform 712">
              <a:extLst>
                <a:ext uri="{FF2B5EF4-FFF2-40B4-BE49-F238E27FC236}">
                  <a16:creationId xmlns:a16="http://schemas.microsoft.com/office/drawing/2014/main" id="{6416A161-DDC1-2CFD-95EE-E4D8D269F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7" name="Freeform 713">
              <a:extLst>
                <a:ext uri="{FF2B5EF4-FFF2-40B4-BE49-F238E27FC236}">
                  <a16:creationId xmlns:a16="http://schemas.microsoft.com/office/drawing/2014/main" id="{27131B4B-B216-311C-06A0-C1FDBEB61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8" name="Freeform 714">
              <a:extLst>
                <a:ext uri="{FF2B5EF4-FFF2-40B4-BE49-F238E27FC236}">
                  <a16:creationId xmlns:a16="http://schemas.microsoft.com/office/drawing/2014/main" id="{297B6A6E-9C78-E0DE-C819-13A99D4D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29" name="Freeform 715">
              <a:extLst>
                <a:ext uri="{FF2B5EF4-FFF2-40B4-BE49-F238E27FC236}">
                  <a16:creationId xmlns:a16="http://schemas.microsoft.com/office/drawing/2014/main" id="{51A8D191-C0A3-94F6-9457-65AD0630B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0" name="Freeform 716">
              <a:extLst>
                <a:ext uri="{FF2B5EF4-FFF2-40B4-BE49-F238E27FC236}">
                  <a16:creationId xmlns:a16="http://schemas.microsoft.com/office/drawing/2014/main" id="{BA4FC610-C5BA-0EE1-85EA-E2339325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1" name="Freeform 721">
              <a:extLst>
                <a:ext uri="{FF2B5EF4-FFF2-40B4-BE49-F238E27FC236}">
                  <a16:creationId xmlns:a16="http://schemas.microsoft.com/office/drawing/2014/main" id="{AC9C6BC4-3999-7227-1BAE-96474ECED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2" name="Freeform 722">
              <a:extLst>
                <a:ext uri="{FF2B5EF4-FFF2-40B4-BE49-F238E27FC236}">
                  <a16:creationId xmlns:a16="http://schemas.microsoft.com/office/drawing/2014/main" id="{30B0FEB3-EB7D-004B-5E1A-BC2B4A8BC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3" name="Freeform 723">
              <a:extLst>
                <a:ext uri="{FF2B5EF4-FFF2-40B4-BE49-F238E27FC236}">
                  <a16:creationId xmlns:a16="http://schemas.microsoft.com/office/drawing/2014/main" id="{9FB6CED4-0B89-0E38-86DC-C51AAECC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4" name="Freeform 724">
              <a:extLst>
                <a:ext uri="{FF2B5EF4-FFF2-40B4-BE49-F238E27FC236}">
                  <a16:creationId xmlns:a16="http://schemas.microsoft.com/office/drawing/2014/main" id="{6EC69B9D-F7F4-79EC-3AA0-790E7300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FA0C9B0F-F8F1-FB58-A984-FAC06E113283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accent1"/>
          </a:solidFill>
        </p:grpSpPr>
        <p:sp>
          <p:nvSpPr>
            <p:cNvPr id="738" name="Freeform 511">
              <a:extLst>
                <a:ext uri="{FF2B5EF4-FFF2-40B4-BE49-F238E27FC236}">
                  <a16:creationId xmlns:a16="http://schemas.microsoft.com/office/drawing/2014/main" id="{27E9C59F-45FF-2DF1-970A-42B9B307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39" name="Freeform 404">
              <a:extLst>
                <a:ext uri="{FF2B5EF4-FFF2-40B4-BE49-F238E27FC236}">
                  <a16:creationId xmlns:a16="http://schemas.microsoft.com/office/drawing/2014/main" id="{A323F969-469D-DB57-9F78-031C31607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0" name="Freeform 405">
              <a:extLst>
                <a:ext uri="{FF2B5EF4-FFF2-40B4-BE49-F238E27FC236}">
                  <a16:creationId xmlns:a16="http://schemas.microsoft.com/office/drawing/2014/main" id="{CD55BB10-8744-6E63-C14E-1720374D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1" name="Freeform 406">
              <a:extLst>
                <a:ext uri="{FF2B5EF4-FFF2-40B4-BE49-F238E27FC236}">
                  <a16:creationId xmlns:a16="http://schemas.microsoft.com/office/drawing/2014/main" id="{1416C52B-1E69-1677-847F-5F690872F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2" name="Freeform 488">
              <a:extLst>
                <a:ext uri="{FF2B5EF4-FFF2-40B4-BE49-F238E27FC236}">
                  <a16:creationId xmlns:a16="http://schemas.microsoft.com/office/drawing/2014/main" id="{319C9C36-A47E-B1F5-60CF-CBD5C8B12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3" name="Freeform 493">
              <a:extLst>
                <a:ext uri="{FF2B5EF4-FFF2-40B4-BE49-F238E27FC236}">
                  <a16:creationId xmlns:a16="http://schemas.microsoft.com/office/drawing/2014/main" id="{3B5A0EC6-8A49-D2F6-A110-E97C065B8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4" name="Freeform 494">
              <a:extLst>
                <a:ext uri="{FF2B5EF4-FFF2-40B4-BE49-F238E27FC236}">
                  <a16:creationId xmlns:a16="http://schemas.microsoft.com/office/drawing/2014/main" id="{99396506-75E2-6B48-FC1C-234D1DB9C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5" name="Freeform 495">
              <a:extLst>
                <a:ext uri="{FF2B5EF4-FFF2-40B4-BE49-F238E27FC236}">
                  <a16:creationId xmlns:a16="http://schemas.microsoft.com/office/drawing/2014/main" id="{2DE793D0-BC27-8CD8-BDC4-B89E639ED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6" name="Freeform 496">
              <a:extLst>
                <a:ext uri="{FF2B5EF4-FFF2-40B4-BE49-F238E27FC236}">
                  <a16:creationId xmlns:a16="http://schemas.microsoft.com/office/drawing/2014/main" id="{E92D9CE3-B553-912A-C46E-583640FA0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7" name="Freeform 497">
              <a:extLst>
                <a:ext uri="{FF2B5EF4-FFF2-40B4-BE49-F238E27FC236}">
                  <a16:creationId xmlns:a16="http://schemas.microsoft.com/office/drawing/2014/main" id="{6336E33C-9D2F-FA15-D9AE-96C61B734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8" name="Freeform 498">
              <a:extLst>
                <a:ext uri="{FF2B5EF4-FFF2-40B4-BE49-F238E27FC236}">
                  <a16:creationId xmlns:a16="http://schemas.microsoft.com/office/drawing/2014/main" id="{58D286E0-6550-E00A-9949-C9B745A92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49" name="Freeform 499">
              <a:extLst>
                <a:ext uri="{FF2B5EF4-FFF2-40B4-BE49-F238E27FC236}">
                  <a16:creationId xmlns:a16="http://schemas.microsoft.com/office/drawing/2014/main" id="{DBD6AC13-0793-40A7-F1CB-5B188233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0" name="Freeform 500">
              <a:extLst>
                <a:ext uri="{FF2B5EF4-FFF2-40B4-BE49-F238E27FC236}">
                  <a16:creationId xmlns:a16="http://schemas.microsoft.com/office/drawing/2014/main" id="{9C1BEBA6-CB8B-818D-B035-B3E051CD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1" name="Freeform 501">
              <a:extLst>
                <a:ext uri="{FF2B5EF4-FFF2-40B4-BE49-F238E27FC236}">
                  <a16:creationId xmlns:a16="http://schemas.microsoft.com/office/drawing/2014/main" id="{F16FCC17-F1C6-FD25-9335-5D01BCF9C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2" name="Freeform 502">
              <a:extLst>
                <a:ext uri="{FF2B5EF4-FFF2-40B4-BE49-F238E27FC236}">
                  <a16:creationId xmlns:a16="http://schemas.microsoft.com/office/drawing/2014/main" id="{61C6C399-6D58-15DF-264A-6C8ED3252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3" name="Freeform 503">
              <a:extLst>
                <a:ext uri="{FF2B5EF4-FFF2-40B4-BE49-F238E27FC236}">
                  <a16:creationId xmlns:a16="http://schemas.microsoft.com/office/drawing/2014/main" id="{C0CF829C-4F78-6EF3-B100-3F2052CB2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4" name="Freeform 504">
              <a:extLst>
                <a:ext uri="{FF2B5EF4-FFF2-40B4-BE49-F238E27FC236}">
                  <a16:creationId xmlns:a16="http://schemas.microsoft.com/office/drawing/2014/main" id="{78861E3F-A544-B29C-AF56-0A8E4870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5" name="Freeform 505">
              <a:extLst>
                <a:ext uri="{FF2B5EF4-FFF2-40B4-BE49-F238E27FC236}">
                  <a16:creationId xmlns:a16="http://schemas.microsoft.com/office/drawing/2014/main" id="{F898280D-638F-09A4-1034-9E165B391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6" name="Freeform 506">
              <a:extLst>
                <a:ext uri="{FF2B5EF4-FFF2-40B4-BE49-F238E27FC236}">
                  <a16:creationId xmlns:a16="http://schemas.microsoft.com/office/drawing/2014/main" id="{0E77DD75-0AE2-AC39-910E-D40812A0C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7" name="Freeform 507">
              <a:extLst>
                <a:ext uri="{FF2B5EF4-FFF2-40B4-BE49-F238E27FC236}">
                  <a16:creationId xmlns:a16="http://schemas.microsoft.com/office/drawing/2014/main" id="{69ABD489-9077-529C-7074-BD70192B7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8" name="Freeform 508">
              <a:extLst>
                <a:ext uri="{FF2B5EF4-FFF2-40B4-BE49-F238E27FC236}">
                  <a16:creationId xmlns:a16="http://schemas.microsoft.com/office/drawing/2014/main" id="{91B4E013-05FD-E5B5-E4C8-AB29E11D2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59" name="Freeform 509">
              <a:extLst>
                <a:ext uri="{FF2B5EF4-FFF2-40B4-BE49-F238E27FC236}">
                  <a16:creationId xmlns:a16="http://schemas.microsoft.com/office/drawing/2014/main" id="{26F5BE71-71C6-B6D0-9C3D-DC7355581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0" name="Freeform 510">
              <a:extLst>
                <a:ext uri="{FF2B5EF4-FFF2-40B4-BE49-F238E27FC236}">
                  <a16:creationId xmlns:a16="http://schemas.microsoft.com/office/drawing/2014/main" id="{50659EA0-D4D8-4F4A-E25C-B7CE8C2ED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1" name="Rectangle 613">
              <a:extLst>
                <a:ext uri="{FF2B5EF4-FFF2-40B4-BE49-F238E27FC236}">
                  <a16:creationId xmlns:a16="http://schemas.microsoft.com/office/drawing/2014/main" id="{FD61A456-C953-731A-9BB8-EEEAAB39D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2" name="Freeform 645">
              <a:extLst>
                <a:ext uri="{FF2B5EF4-FFF2-40B4-BE49-F238E27FC236}">
                  <a16:creationId xmlns:a16="http://schemas.microsoft.com/office/drawing/2014/main" id="{7B8457BB-69A2-4ADE-E211-E27CA3200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3" name="Freeform 646">
              <a:extLst>
                <a:ext uri="{FF2B5EF4-FFF2-40B4-BE49-F238E27FC236}">
                  <a16:creationId xmlns:a16="http://schemas.microsoft.com/office/drawing/2014/main" id="{2135EECF-2A09-1C95-1737-6ABB46A0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4" name="Freeform 647">
              <a:extLst>
                <a:ext uri="{FF2B5EF4-FFF2-40B4-BE49-F238E27FC236}">
                  <a16:creationId xmlns:a16="http://schemas.microsoft.com/office/drawing/2014/main" id="{A6F1976C-3E2E-047C-96FA-1816B8387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5" name="Freeform 648">
              <a:extLst>
                <a:ext uri="{FF2B5EF4-FFF2-40B4-BE49-F238E27FC236}">
                  <a16:creationId xmlns:a16="http://schemas.microsoft.com/office/drawing/2014/main" id="{B112D1B8-89A0-68EF-031F-6BAB48F67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6" name="Freeform 649">
              <a:extLst>
                <a:ext uri="{FF2B5EF4-FFF2-40B4-BE49-F238E27FC236}">
                  <a16:creationId xmlns:a16="http://schemas.microsoft.com/office/drawing/2014/main" id="{632B9EC1-5EE6-D649-49D6-A33B08EA6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7" name="Freeform 650">
              <a:extLst>
                <a:ext uri="{FF2B5EF4-FFF2-40B4-BE49-F238E27FC236}">
                  <a16:creationId xmlns:a16="http://schemas.microsoft.com/office/drawing/2014/main" id="{159FA240-B14C-B421-6645-4571881CB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8" name="Freeform 651">
              <a:extLst>
                <a:ext uri="{FF2B5EF4-FFF2-40B4-BE49-F238E27FC236}">
                  <a16:creationId xmlns:a16="http://schemas.microsoft.com/office/drawing/2014/main" id="{8A8B8C50-CFFD-CB5B-7471-1D997AD78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69" name="Freeform 652">
              <a:extLst>
                <a:ext uri="{FF2B5EF4-FFF2-40B4-BE49-F238E27FC236}">
                  <a16:creationId xmlns:a16="http://schemas.microsoft.com/office/drawing/2014/main" id="{09EEE09C-6725-3718-CACF-5BF2D64A9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0" name="Freeform 653">
              <a:extLst>
                <a:ext uri="{FF2B5EF4-FFF2-40B4-BE49-F238E27FC236}">
                  <a16:creationId xmlns:a16="http://schemas.microsoft.com/office/drawing/2014/main" id="{4A795C73-287F-9509-87B3-B3A2E168B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1" name="Freeform 654">
              <a:extLst>
                <a:ext uri="{FF2B5EF4-FFF2-40B4-BE49-F238E27FC236}">
                  <a16:creationId xmlns:a16="http://schemas.microsoft.com/office/drawing/2014/main" id="{E681AD53-3830-57D6-8735-6178EEA8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2" name="Freeform 655">
              <a:extLst>
                <a:ext uri="{FF2B5EF4-FFF2-40B4-BE49-F238E27FC236}">
                  <a16:creationId xmlns:a16="http://schemas.microsoft.com/office/drawing/2014/main" id="{B4DA20B2-1843-0A9E-1D1D-070AA4D38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3" name="Freeform 656">
              <a:extLst>
                <a:ext uri="{FF2B5EF4-FFF2-40B4-BE49-F238E27FC236}">
                  <a16:creationId xmlns:a16="http://schemas.microsoft.com/office/drawing/2014/main" id="{D27F92AF-6F8C-022F-CC9E-A3CBB7E66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4" name="Freeform 657">
              <a:extLst>
                <a:ext uri="{FF2B5EF4-FFF2-40B4-BE49-F238E27FC236}">
                  <a16:creationId xmlns:a16="http://schemas.microsoft.com/office/drawing/2014/main" id="{D94D8682-6700-1F81-6780-E2A3741B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5" name="Freeform 658">
              <a:extLst>
                <a:ext uri="{FF2B5EF4-FFF2-40B4-BE49-F238E27FC236}">
                  <a16:creationId xmlns:a16="http://schemas.microsoft.com/office/drawing/2014/main" id="{EB94E598-7676-21C3-524F-914F2DFA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6" name="Freeform 659">
              <a:extLst>
                <a:ext uri="{FF2B5EF4-FFF2-40B4-BE49-F238E27FC236}">
                  <a16:creationId xmlns:a16="http://schemas.microsoft.com/office/drawing/2014/main" id="{2806F8CC-96E7-AC24-1ADF-7E57E39F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7" name="Freeform 660">
              <a:extLst>
                <a:ext uri="{FF2B5EF4-FFF2-40B4-BE49-F238E27FC236}">
                  <a16:creationId xmlns:a16="http://schemas.microsoft.com/office/drawing/2014/main" id="{749B533A-ED16-E896-2CB3-12277B66E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8" name="Freeform 661">
              <a:extLst>
                <a:ext uri="{FF2B5EF4-FFF2-40B4-BE49-F238E27FC236}">
                  <a16:creationId xmlns:a16="http://schemas.microsoft.com/office/drawing/2014/main" id="{2E877F4E-772E-F90A-B2AF-AB838D090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79" name="Freeform 662">
              <a:extLst>
                <a:ext uri="{FF2B5EF4-FFF2-40B4-BE49-F238E27FC236}">
                  <a16:creationId xmlns:a16="http://schemas.microsoft.com/office/drawing/2014/main" id="{6DFB183E-1F90-8CF0-DD8D-12C059DAB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0" name="Freeform 663">
              <a:extLst>
                <a:ext uri="{FF2B5EF4-FFF2-40B4-BE49-F238E27FC236}">
                  <a16:creationId xmlns:a16="http://schemas.microsoft.com/office/drawing/2014/main" id="{6D4D6702-F01F-FD2F-8E40-4B2EB7CBE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1" name="Freeform 664">
              <a:extLst>
                <a:ext uri="{FF2B5EF4-FFF2-40B4-BE49-F238E27FC236}">
                  <a16:creationId xmlns:a16="http://schemas.microsoft.com/office/drawing/2014/main" id="{D90F8475-0008-42D8-3416-E8799206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2" name="Freeform 665">
              <a:extLst>
                <a:ext uri="{FF2B5EF4-FFF2-40B4-BE49-F238E27FC236}">
                  <a16:creationId xmlns:a16="http://schemas.microsoft.com/office/drawing/2014/main" id="{4CFEDA3F-28C0-26CA-3AD1-4D94F87C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3" name="Freeform 666">
              <a:extLst>
                <a:ext uri="{FF2B5EF4-FFF2-40B4-BE49-F238E27FC236}">
                  <a16:creationId xmlns:a16="http://schemas.microsoft.com/office/drawing/2014/main" id="{942FD18C-EF9F-3C89-B1B9-2CD25A43B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4" name="Freeform 667">
              <a:extLst>
                <a:ext uri="{FF2B5EF4-FFF2-40B4-BE49-F238E27FC236}">
                  <a16:creationId xmlns:a16="http://schemas.microsoft.com/office/drawing/2014/main" id="{26C17B9A-00E8-AE0D-3DE3-CABCA4D81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5" name="Freeform 668">
              <a:extLst>
                <a:ext uri="{FF2B5EF4-FFF2-40B4-BE49-F238E27FC236}">
                  <a16:creationId xmlns:a16="http://schemas.microsoft.com/office/drawing/2014/main" id="{15330D57-FA3B-875A-F463-FE8AD0002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6" name="Freeform 669">
              <a:extLst>
                <a:ext uri="{FF2B5EF4-FFF2-40B4-BE49-F238E27FC236}">
                  <a16:creationId xmlns:a16="http://schemas.microsoft.com/office/drawing/2014/main" id="{25189012-D52B-D87D-49F8-B9559E46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7" name="Freeform 670">
              <a:extLst>
                <a:ext uri="{FF2B5EF4-FFF2-40B4-BE49-F238E27FC236}">
                  <a16:creationId xmlns:a16="http://schemas.microsoft.com/office/drawing/2014/main" id="{F5EF1CE1-CD42-1543-3063-4E08F896E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8" name="Freeform 671">
              <a:extLst>
                <a:ext uri="{FF2B5EF4-FFF2-40B4-BE49-F238E27FC236}">
                  <a16:creationId xmlns:a16="http://schemas.microsoft.com/office/drawing/2014/main" id="{E25EBCD0-393C-9051-39C6-D54CB1034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789" name="Freeform 672">
              <a:extLst>
                <a:ext uri="{FF2B5EF4-FFF2-40B4-BE49-F238E27FC236}">
                  <a16:creationId xmlns:a16="http://schemas.microsoft.com/office/drawing/2014/main" id="{905510AA-2EAA-F41B-A59A-B4FF94E3C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7" name="Freeform 673">
              <a:extLst>
                <a:ext uri="{FF2B5EF4-FFF2-40B4-BE49-F238E27FC236}">
                  <a16:creationId xmlns:a16="http://schemas.microsoft.com/office/drawing/2014/main" id="{927990A8-CCEF-478F-0B3D-E568E7AE2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8" name="Freeform 674">
              <a:extLst>
                <a:ext uri="{FF2B5EF4-FFF2-40B4-BE49-F238E27FC236}">
                  <a16:creationId xmlns:a16="http://schemas.microsoft.com/office/drawing/2014/main" id="{A20AA019-63EB-9064-4089-8471EBC59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09" name="Freeform 675">
              <a:extLst>
                <a:ext uri="{FF2B5EF4-FFF2-40B4-BE49-F238E27FC236}">
                  <a16:creationId xmlns:a16="http://schemas.microsoft.com/office/drawing/2014/main" id="{C0E6E9C3-3844-A593-1A3E-B64031D4B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0" name="Freeform 677">
              <a:extLst>
                <a:ext uri="{FF2B5EF4-FFF2-40B4-BE49-F238E27FC236}">
                  <a16:creationId xmlns:a16="http://schemas.microsoft.com/office/drawing/2014/main" id="{01235F9F-E521-3A16-1DA6-CF66EF526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1" name="Freeform 678">
              <a:extLst>
                <a:ext uri="{FF2B5EF4-FFF2-40B4-BE49-F238E27FC236}">
                  <a16:creationId xmlns:a16="http://schemas.microsoft.com/office/drawing/2014/main" id="{530E7DBB-F0B7-17E7-D16D-3757E655F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2" name="Freeform 679">
              <a:extLst>
                <a:ext uri="{FF2B5EF4-FFF2-40B4-BE49-F238E27FC236}">
                  <a16:creationId xmlns:a16="http://schemas.microsoft.com/office/drawing/2014/main" id="{1285BAB4-D7B4-E7D5-5437-D5FDAC79A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3" name="Freeform 687">
              <a:extLst>
                <a:ext uri="{FF2B5EF4-FFF2-40B4-BE49-F238E27FC236}">
                  <a16:creationId xmlns:a16="http://schemas.microsoft.com/office/drawing/2014/main" id="{5EA479FB-D2B0-C800-2294-160D511A3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4" name="Freeform 717">
              <a:extLst>
                <a:ext uri="{FF2B5EF4-FFF2-40B4-BE49-F238E27FC236}">
                  <a16:creationId xmlns:a16="http://schemas.microsoft.com/office/drawing/2014/main" id="{3528F6F6-6B7E-1EAD-5E16-4235A52F7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5" name="Freeform 718">
              <a:extLst>
                <a:ext uri="{FF2B5EF4-FFF2-40B4-BE49-F238E27FC236}">
                  <a16:creationId xmlns:a16="http://schemas.microsoft.com/office/drawing/2014/main" id="{6B1FEA58-D4F3-B861-27C5-A5C559D07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6" name="Freeform 719">
              <a:extLst>
                <a:ext uri="{FF2B5EF4-FFF2-40B4-BE49-F238E27FC236}">
                  <a16:creationId xmlns:a16="http://schemas.microsoft.com/office/drawing/2014/main" id="{063425DB-F479-2F07-925D-B953112C1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7" name="Freeform 725">
              <a:extLst>
                <a:ext uri="{FF2B5EF4-FFF2-40B4-BE49-F238E27FC236}">
                  <a16:creationId xmlns:a16="http://schemas.microsoft.com/office/drawing/2014/main" id="{92BB3347-849B-5B8E-1760-CFB8897E5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8" name="Freeform 726">
              <a:extLst>
                <a:ext uri="{FF2B5EF4-FFF2-40B4-BE49-F238E27FC236}">
                  <a16:creationId xmlns:a16="http://schemas.microsoft.com/office/drawing/2014/main" id="{E9B80DA6-A4D3-B64C-38AA-8E9889E2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19" name="Freeform 727">
              <a:extLst>
                <a:ext uri="{FF2B5EF4-FFF2-40B4-BE49-F238E27FC236}">
                  <a16:creationId xmlns:a16="http://schemas.microsoft.com/office/drawing/2014/main" id="{52AA5114-C853-C5D5-38ED-CB270A4E2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0" name="Freeform 728">
              <a:extLst>
                <a:ext uri="{FF2B5EF4-FFF2-40B4-BE49-F238E27FC236}">
                  <a16:creationId xmlns:a16="http://schemas.microsoft.com/office/drawing/2014/main" id="{F048A0D3-FB4E-451E-ABF5-17D6B8A9F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821" name="Freeform 677">
            <a:extLst>
              <a:ext uri="{FF2B5EF4-FFF2-40B4-BE49-F238E27FC236}">
                <a16:creationId xmlns:a16="http://schemas.microsoft.com/office/drawing/2014/main" id="{48F04BE3-0A90-1062-C424-3998930407C0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900" b="1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Calibri" panose="020F0502020204030204" pitchFamily="34" charset="0"/>
              <a:ea typeface="理想品牌字体 2022"/>
              <a:cs typeface="+mn-cs"/>
            </a:endParaRP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E6FECE21-18F7-9F99-5C26-A06DEB6F8661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823" name="Freeform 486">
              <a:extLst>
                <a:ext uri="{FF2B5EF4-FFF2-40B4-BE49-F238E27FC236}">
                  <a16:creationId xmlns:a16="http://schemas.microsoft.com/office/drawing/2014/main" id="{AB62DBD6-1876-1970-B090-296F03CE8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4" name="Freeform 729">
              <a:extLst>
                <a:ext uri="{FF2B5EF4-FFF2-40B4-BE49-F238E27FC236}">
                  <a16:creationId xmlns:a16="http://schemas.microsoft.com/office/drawing/2014/main" id="{EE1DD936-1557-8A72-4F17-A85E82042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5" name="Freeform 730">
              <a:extLst>
                <a:ext uri="{FF2B5EF4-FFF2-40B4-BE49-F238E27FC236}">
                  <a16:creationId xmlns:a16="http://schemas.microsoft.com/office/drawing/2014/main" id="{B5AE99B8-1989-EBDB-1D62-C73B9511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6" name="Freeform 731">
              <a:extLst>
                <a:ext uri="{FF2B5EF4-FFF2-40B4-BE49-F238E27FC236}">
                  <a16:creationId xmlns:a16="http://schemas.microsoft.com/office/drawing/2014/main" id="{21304269-4AD0-2E79-5885-24487AF2A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7" name="Freeform 732">
              <a:extLst>
                <a:ext uri="{FF2B5EF4-FFF2-40B4-BE49-F238E27FC236}">
                  <a16:creationId xmlns:a16="http://schemas.microsoft.com/office/drawing/2014/main" id="{2BDCEF54-D7BB-7A73-2F63-8570BCBE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8" name="Freeform 733">
              <a:extLst>
                <a:ext uri="{FF2B5EF4-FFF2-40B4-BE49-F238E27FC236}">
                  <a16:creationId xmlns:a16="http://schemas.microsoft.com/office/drawing/2014/main" id="{C1811801-EDDD-47E4-E28C-337D79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29" name="Freeform 734">
              <a:extLst>
                <a:ext uri="{FF2B5EF4-FFF2-40B4-BE49-F238E27FC236}">
                  <a16:creationId xmlns:a16="http://schemas.microsoft.com/office/drawing/2014/main" id="{F4EA7E00-9831-4562-BE5C-1032E927E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0" name="Freeform 735">
              <a:extLst>
                <a:ext uri="{FF2B5EF4-FFF2-40B4-BE49-F238E27FC236}">
                  <a16:creationId xmlns:a16="http://schemas.microsoft.com/office/drawing/2014/main" id="{7777FFFA-42D9-35B1-B4E2-4DC01D597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1" name="Freeform 736">
              <a:extLst>
                <a:ext uri="{FF2B5EF4-FFF2-40B4-BE49-F238E27FC236}">
                  <a16:creationId xmlns:a16="http://schemas.microsoft.com/office/drawing/2014/main" id="{366C1ADA-05DD-8703-BA76-3830EC9CF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4" name="Freeform 737">
              <a:extLst>
                <a:ext uri="{FF2B5EF4-FFF2-40B4-BE49-F238E27FC236}">
                  <a16:creationId xmlns:a16="http://schemas.microsoft.com/office/drawing/2014/main" id="{70D9C290-E9A6-3D89-9C92-F832DE4B8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5" name="Freeform 738">
              <a:extLst>
                <a:ext uri="{FF2B5EF4-FFF2-40B4-BE49-F238E27FC236}">
                  <a16:creationId xmlns:a16="http://schemas.microsoft.com/office/drawing/2014/main" id="{44685124-5752-0274-69D1-8A37800969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6" name="Freeform 739">
              <a:extLst>
                <a:ext uri="{FF2B5EF4-FFF2-40B4-BE49-F238E27FC236}">
                  <a16:creationId xmlns:a16="http://schemas.microsoft.com/office/drawing/2014/main" id="{EAFE88A8-F299-2546-54E8-510084DEA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7" name="Freeform 740">
              <a:extLst>
                <a:ext uri="{FF2B5EF4-FFF2-40B4-BE49-F238E27FC236}">
                  <a16:creationId xmlns:a16="http://schemas.microsoft.com/office/drawing/2014/main" id="{06343E7B-8AB3-0C5D-63BD-7DA0E44E3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8" name="Freeform 741">
              <a:extLst>
                <a:ext uri="{FF2B5EF4-FFF2-40B4-BE49-F238E27FC236}">
                  <a16:creationId xmlns:a16="http://schemas.microsoft.com/office/drawing/2014/main" id="{167CD2AC-0A5E-6E31-C4F6-F5D94000D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89" name="Freeform 742">
              <a:extLst>
                <a:ext uri="{FF2B5EF4-FFF2-40B4-BE49-F238E27FC236}">
                  <a16:creationId xmlns:a16="http://schemas.microsoft.com/office/drawing/2014/main" id="{A2924D82-7154-3271-DFAF-89819C2FC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0" name="Freeform 743">
              <a:extLst>
                <a:ext uri="{FF2B5EF4-FFF2-40B4-BE49-F238E27FC236}">
                  <a16:creationId xmlns:a16="http://schemas.microsoft.com/office/drawing/2014/main" id="{711911AA-7CEC-6AB4-1AFB-A340F8DEC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1" name="Freeform 744">
              <a:extLst>
                <a:ext uri="{FF2B5EF4-FFF2-40B4-BE49-F238E27FC236}">
                  <a16:creationId xmlns:a16="http://schemas.microsoft.com/office/drawing/2014/main" id="{A67758A8-8308-B469-4FCE-F7E779056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2" name="Freeform 745">
              <a:extLst>
                <a:ext uri="{FF2B5EF4-FFF2-40B4-BE49-F238E27FC236}">
                  <a16:creationId xmlns:a16="http://schemas.microsoft.com/office/drawing/2014/main" id="{501D59AF-89BC-8A72-9EB8-4A56BD362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3" name="Freeform 746">
              <a:extLst>
                <a:ext uri="{FF2B5EF4-FFF2-40B4-BE49-F238E27FC236}">
                  <a16:creationId xmlns:a16="http://schemas.microsoft.com/office/drawing/2014/main" id="{9AF7098A-0456-E486-C0FF-F31BE4E3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4" name="Freeform 747">
              <a:extLst>
                <a:ext uri="{FF2B5EF4-FFF2-40B4-BE49-F238E27FC236}">
                  <a16:creationId xmlns:a16="http://schemas.microsoft.com/office/drawing/2014/main" id="{61AA89E2-9B49-A16E-1890-6333100D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5" name="Freeform 748">
              <a:extLst>
                <a:ext uri="{FF2B5EF4-FFF2-40B4-BE49-F238E27FC236}">
                  <a16:creationId xmlns:a16="http://schemas.microsoft.com/office/drawing/2014/main" id="{7C35DD5E-0547-BD3D-22B0-BE2B0CF22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6" name="Freeform 749">
              <a:extLst>
                <a:ext uri="{FF2B5EF4-FFF2-40B4-BE49-F238E27FC236}">
                  <a16:creationId xmlns:a16="http://schemas.microsoft.com/office/drawing/2014/main" id="{DC5FD945-CE31-49DF-F8CE-93B73266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7" name="Freeform 750">
              <a:extLst>
                <a:ext uri="{FF2B5EF4-FFF2-40B4-BE49-F238E27FC236}">
                  <a16:creationId xmlns:a16="http://schemas.microsoft.com/office/drawing/2014/main" id="{68F70670-4324-C4E6-0575-A72D3ADFB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8" name="Freeform 751">
              <a:extLst>
                <a:ext uri="{FF2B5EF4-FFF2-40B4-BE49-F238E27FC236}">
                  <a16:creationId xmlns:a16="http://schemas.microsoft.com/office/drawing/2014/main" id="{4DF3E21B-FF62-3B15-33EB-3876D8EC5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399" name="Freeform 752">
              <a:extLst>
                <a:ext uri="{FF2B5EF4-FFF2-40B4-BE49-F238E27FC236}">
                  <a16:creationId xmlns:a16="http://schemas.microsoft.com/office/drawing/2014/main" id="{EDF483ED-1D8B-7D69-49DA-16B5D8EC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0" name="Freeform 753">
              <a:extLst>
                <a:ext uri="{FF2B5EF4-FFF2-40B4-BE49-F238E27FC236}">
                  <a16:creationId xmlns:a16="http://schemas.microsoft.com/office/drawing/2014/main" id="{5B55A640-E83E-E1DE-D419-0E63C532F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1" name="Freeform 754">
              <a:extLst>
                <a:ext uri="{FF2B5EF4-FFF2-40B4-BE49-F238E27FC236}">
                  <a16:creationId xmlns:a16="http://schemas.microsoft.com/office/drawing/2014/main" id="{87D27ACF-9D4E-FD29-BA13-6BE37DE0A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2" name="Freeform 755">
              <a:extLst>
                <a:ext uri="{FF2B5EF4-FFF2-40B4-BE49-F238E27FC236}">
                  <a16:creationId xmlns:a16="http://schemas.microsoft.com/office/drawing/2014/main" id="{6EC4F273-CFFE-157D-A20F-36554B1E6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4" name="Freeform 756">
              <a:extLst>
                <a:ext uri="{FF2B5EF4-FFF2-40B4-BE49-F238E27FC236}">
                  <a16:creationId xmlns:a16="http://schemas.microsoft.com/office/drawing/2014/main" id="{01EE0411-F091-F8D8-5777-F57716168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5" name="Freeform 757">
              <a:extLst>
                <a:ext uri="{FF2B5EF4-FFF2-40B4-BE49-F238E27FC236}">
                  <a16:creationId xmlns:a16="http://schemas.microsoft.com/office/drawing/2014/main" id="{77F13FD4-55AE-BA22-4E49-BC905CB4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6" name="Freeform 758">
              <a:extLst>
                <a:ext uri="{FF2B5EF4-FFF2-40B4-BE49-F238E27FC236}">
                  <a16:creationId xmlns:a16="http://schemas.microsoft.com/office/drawing/2014/main" id="{DD6F62AC-84EB-9051-820A-B999FF54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7" name="Freeform 759">
              <a:extLst>
                <a:ext uri="{FF2B5EF4-FFF2-40B4-BE49-F238E27FC236}">
                  <a16:creationId xmlns:a16="http://schemas.microsoft.com/office/drawing/2014/main" id="{BDBBF08C-29FC-A398-8673-E1BE5EB33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8" name="Freeform 760">
              <a:extLst>
                <a:ext uri="{FF2B5EF4-FFF2-40B4-BE49-F238E27FC236}">
                  <a16:creationId xmlns:a16="http://schemas.microsoft.com/office/drawing/2014/main" id="{3EC8BFAC-BE5E-C33C-5DA9-848889130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09" name="Freeform 761">
              <a:extLst>
                <a:ext uri="{FF2B5EF4-FFF2-40B4-BE49-F238E27FC236}">
                  <a16:creationId xmlns:a16="http://schemas.microsoft.com/office/drawing/2014/main" id="{EE71EC69-CCC9-024F-EC31-3D6DD5BBC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0" name="Freeform 762">
              <a:extLst>
                <a:ext uri="{FF2B5EF4-FFF2-40B4-BE49-F238E27FC236}">
                  <a16:creationId xmlns:a16="http://schemas.microsoft.com/office/drawing/2014/main" id="{C0BFD0D7-826B-998B-83F8-C6263C917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1" name="Freeform 763">
              <a:extLst>
                <a:ext uri="{FF2B5EF4-FFF2-40B4-BE49-F238E27FC236}">
                  <a16:creationId xmlns:a16="http://schemas.microsoft.com/office/drawing/2014/main" id="{B6B0DC28-13A0-0A38-CCBC-B9A118A4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2" name="Freeform 764">
              <a:extLst>
                <a:ext uri="{FF2B5EF4-FFF2-40B4-BE49-F238E27FC236}">
                  <a16:creationId xmlns:a16="http://schemas.microsoft.com/office/drawing/2014/main" id="{D387A467-9C98-AF80-BD36-1D973099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3" name="Freeform 765">
              <a:extLst>
                <a:ext uri="{FF2B5EF4-FFF2-40B4-BE49-F238E27FC236}">
                  <a16:creationId xmlns:a16="http://schemas.microsoft.com/office/drawing/2014/main" id="{B4634D83-F69C-DAEE-2C61-C4F685161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4" name="Freeform 766">
              <a:extLst>
                <a:ext uri="{FF2B5EF4-FFF2-40B4-BE49-F238E27FC236}">
                  <a16:creationId xmlns:a16="http://schemas.microsoft.com/office/drawing/2014/main" id="{0C9ABF67-DA51-61F4-1198-2D8EBBDF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5" name="Freeform 767">
              <a:extLst>
                <a:ext uri="{FF2B5EF4-FFF2-40B4-BE49-F238E27FC236}">
                  <a16:creationId xmlns:a16="http://schemas.microsoft.com/office/drawing/2014/main" id="{09EFBCA0-3C43-1C88-5093-EB3EC4B28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6" name="Freeform 768">
              <a:extLst>
                <a:ext uri="{FF2B5EF4-FFF2-40B4-BE49-F238E27FC236}">
                  <a16:creationId xmlns:a16="http://schemas.microsoft.com/office/drawing/2014/main" id="{599E7482-A67E-77CF-26C8-864C187A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417" name="Freeform 769">
              <a:extLst>
                <a:ext uri="{FF2B5EF4-FFF2-40B4-BE49-F238E27FC236}">
                  <a16:creationId xmlns:a16="http://schemas.microsoft.com/office/drawing/2014/main" id="{A5DB8516-C029-311D-F502-18C7C8F24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2" name="Freeform 770">
              <a:extLst>
                <a:ext uri="{FF2B5EF4-FFF2-40B4-BE49-F238E27FC236}">
                  <a16:creationId xmlns:a16="http://schemas.microsoft.com/office/drawing/2014/main" id="{16F12CCD-07B0-34EA-A398-83D71AF2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3" name="Freeform 771">
              <a:extLst>
                <a:ext uri="{FF2B5EF4-FFF2-40B4-BE49-F238E27FC236}">
                  <a16:creationId xmlns:a16="http://schemas.microsoft.com/office/drawing/2014/main" id="{C2ADEEEF-064B-5F57-7193-39E7FB473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4" name="Freeform 772">
              <a:extLst>
                <a:ext uri="{FF2B5EF4-FFF2-40B4-BE49-F238E27FC236}">
                  <a16:creationId xmlns:a16="http://schemas.microsoft.com/office/drawing/2014/main" id="{299C6042-2CFB-FE3C-2201-7237388C8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5" name="Freeform 773">
              <a:extLst>
                <a:ext uri="{FF2B5EF4-FFF2-40B4-BE49-F238E27FC236}">
                  <a16:creationId xmlns:a16="http://schemas.microsoft.com/office/drawing/2014/main" id="{EA340DC3-1403-3B9B-6D99-4E4D45189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6" name="Freeform 774">
              <a:extLst>
                <a:ext uri="{FF2B5EF4-FFF2-40B4-BE49-F238E27FC236}">
                  <a16:creationId xmlns:a16="http://schemas.microsoft.com/office/drawing/2014/main" id="{D171F137-5123-270C-4614-7670E901C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37" name="Freeform 775">
              <a:extLst>
                <a:ext uri="{FF2B5EF4-FFF2-40B4-BE49-F238E27FC236}">
                  <a16:creationId xmlns:a16="http://schemas.microsoft.com/office/drawing/2014/main" id="{F1DFD3AA-A79B-90B9-AAFC-7ACA585C3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838" name="Group 837">
            <a:extLst>
              <a:ext uri="{FF2B5EF4-FFF2-40B4-BE49-F238E27FC236}">
                <a16:creationId xmlns:a16="http://schemas.microsoft.com/office/drawing/2014/main" id="{2633B8DD-0668-41A8-F0FE-0288F75E2ADD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839" name="Freeform 403">
              <a:extLst>
                <a:ext uri="{FF2B5EF4-FFF2-40B4-BE49-F238E27FC236}">
                  <a16:creationId xmlns:a16="http://schemas.microsoft.com/office/drawing/2014/main" id="{77F4DA85-E73A-C857-FD8F-A174BF753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0" name="Freeform 472">
              <a:extLst>
                <a:ext uri="{FF2B5EF4-FFF2-40B4-BE49-F238E27FC236}">
                  <a16:creationId xmlns:a16="http://schemas.microsoft.com/office/drawing/2014/main" id="{8D2EDE96-0433-3921-F28B-495700B67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1" name="Freeform 473">
              <a:extLst>
                <a:ext uri="{FF2B5EF4-FFF2-40B4-BE49-F238E27FC236}">
                  <a16:creationId xmlns:a16="http://schemas.microsoft.com/office/drawing/2014/main" id="{91AB4CD6-A9EB-43BF-1BD8-151FDE9AF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2" name="Freeform 474">
              <a:extLst>
                <a:ext uri="{FF2B5EF4-FFF2-40B4-BE49-F238E27FC236}">
                  <a16:creationId xmlns:a16="http://schemas.microsoft.com/office/drawing/2014/main" id="{42A63EEE-5282-7BC5-5E6B-74DD48BBD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3" name="Freeform 475">
              <a:extLst>
                <a:ext uri="{FF2B5EF4-FFF2-40B4-BE49-F238E27FC236}">
                  <a16:creationId xmlns:a16="http://schemas.microsoft.com/office/drawing/2014/main" id="{AA8ED7EB-0EEC-8427-0169-84880F49F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4" name="Freeform 476">
              <a:extLst>
                <a:ext uri="{FF2B5EF4-FFF2-40B4-BE49-F238E27FC236}">
                  <a16:creationId xmlns:a16="http://schemas.microsoft.com/office/drawing/2014/main" id="{148C99E7-3DBB-D82D-4F70-687036E7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5" name="Freeform 477">
              <a:extLst>
                <a:ext uri="{FF2B5EF4-FFF2-40B4-BE49-F238E27FC236}">
                  <a16:creationId xmlns:a16="http://schemas.microsoft.com/office/drawing/2014/main" id="{89DE5A9C-508C-8C9D-E13D-179F1D0A3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6" name="Freeform 478">
              <a:extLst>
                <a:ext uri="{FF2B5EF4-FFF2-40B4-BE49-F238E27FC236}">
                  <a16:creationId xmlns:a16="http://schemas.microsoft.com/office/drawing/2014/main" id="{625CE8A7-18D6-C70D-34C5-F62B62EF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7" name="Freeform 479">
              <a:extLst>
                <a:ext uri="{FF2B5EF4-FFF2-40B4-BE49-F238E27FC236}">
                  <a16:creationId xmlns:a16="http://schemas.microsoft.com/office/drawing/2014/main" id="{84EE8A92-E903-37DF-590D-39606F650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8" name="Freeform 480">
              <a:extLst>
                <a:ext uri="{FF2B5EF4-FFF2-40B4-BE49-F238E27FC236}">
                  <a16:creationId xmlns:a16="http://schemas.microsoft.com/office/drawing/2014/main" id="{51E29803-131A-3329-E1BE-22362D9F2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49" name="Freeform 481">
              <a:extLst>
                <a:ext uri="{FF2B5EF4-FFF2-40B4-BE49-F238E27FC236}">
                  <a16:creationId xmlns:a16="http://schemas.microsoft.com/office/drawing/2014/main" id="{C6D87297-A93E-B567-2E1E-531867A7D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0" name="Freeform 482">
              <a:extLst>
                <a:ext uri="{FF2B5EF4-FFF2-40B4-BE49-F238E27FC236}">
                  <a16:creationId xmlns:a16="http://schemas.microsoft.com/office/drawing/2014/main" id="{7E69B32D-153E-7111-E3E2-A5001DB95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1" name="Freeform 483">
              <a:extLst>
                <a:ext uri="{FF2B5EF4-FFF2-40B4-BE49-F238E27FC236}">
                  <a16:creationId xmlns:a16="http://schemas.microsoft.com/office/drawing/2014/main" id="{14EB2778-D22A-E10C-B30F-71506244B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2" name="Freeform 484">
              <a:extLst>
                <a:ext uri="{FF2B5EF4-FFF2-40B4-BE49-F238E27FC236}">
                  <a16:creationId xmlns:a16="http://schemas.microsoft.com/office/drawing/2014/main" id="{E9252C51-8D65-3CC7-ED34-3612D9953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3" name="Freeform 612">
              <a:extLst>
                <a:ext uri="{FF2B5EF4-FFF2-40B4-BE49-F238E27FC236}">
                  <a16:creationId xmlns:a16="http://schemas.microsoft.com/office/drawing/2014/main" id="{6D3B7D92-C7A0-BB5C-82FE-039B7B86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4" name="Freeform 708">
              <a:extLst>
                <a:ext uri="{FF2B5EF4-FFF2-40B4-BE49-F238E27FC236}">
                  <a16:creationId xmlns:a16="http://schemas.microsoft.com/office/drawing/2014/main" id="{B55425AC-1A71-AD18-9887-5601D85D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39DC00E2-890C-156C-A3A5-261E48B65645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856" name="Freeform 512">
              <a:extLst>
                <a:ext uri="{FF2B5EF4-FFF2-40B4-BE49-F238E27FC236}">
                  <a16:creationId xmlns:a16="http://schemas.microsoft.com/office/drawing/2014/main" id="{16FD4FE4-4730-5429-4713-E9193A4A1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7" name="Freeform 513">
              <a:extLst>
                <a:ext uri="{FF2B5EF4-FFF2-40B4-BE49-F238E27FC236}">
                  <a16:creationId xmlns:a16="http://schemas.microsoft.com/office/drawing/2014/main" id="{7C331953-2807-147F-F45C-8347A6F06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8" name="Freeform 514">
              <a:extLst>
                <a:ext uri="{FF2B5EF4-FFF2-40B4-BE49-F238E27FC236}">
                  <a16:creationId xmlns:a16="http://schemas.microsoft.com/office/drawing/2014/main" id="{9DDABEA8-7AEE-7194-7842-8859EB23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59" name="Freeform 515">
              <a:extLst>
                <a:ext uri="{FF2B5EF4-FFF2-40B4-BE49-F238E27FC236}">
                  <a16:creationId xmlns:a16="http://schemas.microsoft.com/office/drawing/2014/main" id="{BE630C10-6EC5-3E1C-9086-0143A27C6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0" name="Freeform 516">
              <a:extLst>
                <a:ext uri="{FF2B5EF4-FFF2-40B4-BE49-F238E27FC236}">
                  <a16:creationId xmlns:a16="http://schemas.microsoft.com/office/drawing/2014/main" id="{58B91FDF-EA1A-00FB-D9F6-8E7108740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1" name="Freeform 517">
              <a:extLst>
                <a:ext uri="{FF2B5EF4-FFF2-40B4-BE49-F238E27FC236}">
                  <a16:creationId xmlns:a16="http://schemas.microsoft.com/office/drawing/2014/main" id="{FAE1AB3F-4F52-9BB9-DAE1-945AC0C38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2" name="Freeform 518">
              <a:extLst>
                <a:ext uri="{FF2B5EF4-FFF2-40B4-BE49-F238E27FC236}">
                  <a16:creationId xmlns:a16="http://schemas.microsoft.com/office/drawing/2014/main" id="{4A3DEE71-3086-1298-7DC4-9FA6C1834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3" name="Freeform 519">
              <a:extLst>
                <a:ext uri="{FF2B5EF4-FFF2-40B4-BE49-F238E27FC236}">
                  <a16:creationId xmlns:a16="http://schemas.microsoft.com/office/drawing/2014/main" id="{C042F32E-633F-2F98-BF3D-13B20589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4" name="Freeform 520">
              <a:extLst>
                <a:ext uri="{FF2B5EF4-FFF2-40B4-BE49-F238E27FC236}">
                  <a16:creationId xmlns:a16="http://schemas.microsoft.com/office/drawing/2014/main" id="{266B8818-2FB7-B107-29E4-18BC9E6A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5" name="Freeform 521">
              <a:extLst>
                <a:ext uri="{FF2B5EF4-FFF2-40B4-BE49-F238E27FC236}">
                  <a16:creationId xmlns:a16="http://schemas.microsoft.com/office/drawing/2014/main" id="{AA268655-F36A-29FF-3707-94163367D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6" name="Freeform 522">
              <a:extLst>
                <a:ext uri="{FF2B5EF4-FFF2-40B4-BE49-F238E27FC236}">
                  <a16:creationId xmlns:a16="http://schemas.microsoft.com/office/drawing/2014/main" id="{DF778B17-E251-9C28-8EB0-EF1BE8096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7" name="Freeform 523">
              <a:extLst>
                <a:ext uri="{FF2B5EF4-FFF2-40B4-BE49-F238E27FC236}">
                  <a16:creationId xmlns:a16="http://schemas.microsoft.com/office/drawing/2014/main" id="{39C29A95-CFA0-498C-63F8-1FF4EDAD8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8" name="Freeform 524">
              <a:extLst>
                <a:ext uri="{FF2B5EF4-FFF2-40B4-BE49-F238E27FC236}">
                  <a16:creationId xmlns:a16="http://schemas.microsoft.com/office/drawing/2014/main" id="{2CB5175E-6694-A024-E019-6578D0033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69" name="Freeform 525">
              <a:extLst>
                <a:ext uri="{FF2B5EF4-FFF2-40B4-BE49-F238E27FC236}">
                  <a16:creationId xmlns:a16="http://schemas.microsoft.com/office/drawing/2014/main" id="{E501C342-E8AC-2DC8-852B-13905C9A8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0" name="Freeform 614">
              <a:extLst>
                <a:ext uri="{FF2B5EF4-FFF2-40B4-BE49-F238E27FC236}">
                  <a16:creationId xmlns:a16="http://schemas.microsoft.com/office/drawing/2014/main" id="{5D2E019C-BDC7-C8D1-DD55-9F16F3D2F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1" name="Freeform 616">
              <a:extLst>
                <a:ext uri="{FF2B5EF4-FFF2-40B4-BE49-F238E27FC236}">
                  <a16:creationId xmlns:a16="http://schemas.microsoft.com/office/drawing/2014/main" id="{C6C23E3D-B3B2-F6B0-4543-59250E9B7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2" name="Freeform 617">
              <a:extLst>
                <a:ext uri="{FF2B5EF4-FFF2-40B4-BE49-F238E27FC236}">
                  <a16:creationId xmlns:a16="http://schemas.microsoft.com/office/drawing/2014/main" id="{D3B58ED5-22B8-D320-0768-24D12AD6F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3" name="Freeform 618">
              <a:extLst>
                <a:ext uri="{FF2B5EF4-FFF2-40B4-BE49-F238E27FC236}">
                  <a16:creationId xmlns:a16="http://schemas.microsoft.com/office/drawing/2014/main" id="{CA470492-0BEC-7001-8233-129FC5CD9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4" name="Freeform 619">
              <a:extLst>
                <a:ext uri="{FF2B5EF4-FFF2-40B4-BE49-F238E27FC236}">
                  <a16:creationId xmlns:a16="http://schemas.microsoft.com/office/drawing/2014/main" id="{FFAC0936-3885-5384-7790-EFEEFFB7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5" name="Freeform 620">
              <a:extLst>
                <a:ext uri="{FF2B5EF4-FFF2-40B4-BE49-F238E27FC236}">
                  <a16:creationId xmlns:a16="http://schemas.microsoft.com/office/drawing/2014/main" id="{7DC9C4F0-19C8-BAD8-1118-B352FF86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6" name="Freeform 621">
              <a:extLst>
                <a:ext uri="{FF2B5EF4-FFF2-40B4-BE49-F238E27FC236}">
                  <a16:creationId xmlns:a16="http://schemas.microsoft.com/office/drawing/2014/main" id="{8FF12898-9771-1BF3-3D76-B15C5ECCD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7" name="Freeform 622">
              <a:extLst>
                <a:ext uri="{FF2B5EF4-FFF2-40B4-BE49-F238E27FC236}">
                  <a16:creationId xmlns:a16="http://schemas.microsoft.com/office/drawing/2014/main" id="{E63C40F9-0EA6-5339-F8E9-585A7523E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8" name="Freeform 623">
              <a:extLst>
                <a:ext uri="{FF2B5EF4-FFF2-40B4-BE49-F238E27FC236}">
                  <a16:creationId xmlns:a16="http://schemas.microsoft.com/office/drawing/2014/main" id="{9106B19F-3DDA-1B36-7F8D-A667207C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79" name="Freeform 624">
              <a:extLst>
                <a:ext uri="{FF2B5EF4-FFF2-40B4-BE49-F238E27FC236}">
                  <a16:creationId xmlns:a16="http://schemas.microsoft.com/office/drawing/2014/main" id="{82C5AB6F-4625-69F6-A299-9143A0E6F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0" name="Freeform 625">
              <a:extLst>
                <a:ext uri="{FF2B5EF4-FFF2-40B4-BE49-F238E27FC236}">
                  <a16:creationId xmlns:a16="http://schemas.microsoft.com/office/drawing/2014/main" id="{DA0AB707-A444-A83E-41CB-CB80BB08E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1" name="Freeform 626">
              <a:extLst>
                <a:ext uri="{FF2B5EF4-FFF2-40B4-BE49-F238E27FC236}">
                  <a16:creationId xmlns:a16="http://schemas.microsoft.com/office/drawing/2014/main" id="{0BA6E7E0-DDDD-9AC5-2D96-2946B7699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2" name="Freeform 627">
              <a:extLst>
                <a:ext uri="{FF2B5EF4-FFF2-40B4-BE49-F238E27FC236}">
                  <a16:creationId xmlns:a16="http://schemas.microsoft.com/office/drawing/2014/main" id="{65CD6159-2861-B37E-43A1-CDA83E6C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3" name="Freeform 628">
              <a:extLst>
                <a:ext uri="{FF2B5EF4-FFF2-40B4-BE49-F238E27FC236}">
                  <a16:creationId xmlns:a16="http://schemas.microsoft.com/office/drawing/2014/main" id="{32F560F1-D64A-176B-1D02-D19983E4C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4" name="Freeform 629">
              <a:extLst>
                <a:ext uri="{FF2B5EF4-FFF2-40B4-BE49-F238E27FC236}">
                  <a16:creationId xmlns:a16="http://schemas.microsoft.com/office/drawing/2014/main" id="{9CB7B2E2-3C08-46EE-8427-7686EB383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5" name="Freeform 630">
              <a:extLst>
                <a:ext uri="{FF2B5EF4-FFF2-40B4-BE49-F238E27FC236}">
                  <a16:creationId xmlns:a16="http://schemas.microsoft.com/office/drawing/2014/main" id="{7F1AD73E-E239-F192-9E32-57283DAE3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grpSp>
        <p:nvGrpSpPr>
          <p:cNvPr id="886" name="Group 885">
            <a:extLst>
              <a:ext uri="{FF2B5EF4-FFF2-40B4-BE49-F238E27FC236}">
                <a16:creationId xmlns:a16="http://schemas.microsoft.com/office/drawing/2014/main" id="{84155D84-B50C-9A3B-B1F2-5A714AB267C2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887" name="Freeform 534">
              <a:extLst>
                <a:ext uri="{FF2B5EF4-FFF2-40B4-BE49-F238E27FC236}">
                  <a16:creationId xmlns:a16="http://schemas.microsoft.com/office/drawing/2014/main" id="{FA278E1F-88D4-85BE-19B9-4F2D6AE6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8" name="Freeform 537">
              <a:extLst>
                <a:ext uri="{FF2B5EF4-FFF2-40B4-BE49-F238E27FC236}">
                  <a16:creationId xmlns:a16="http://schemas.microsoft.com/office/drawing/2014/main" id="{1AF0178B-F095-6B09-348A-CC2B6D31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89" name="Freeform 538">
              <a:extLst>
                <a:ext uri="{FF2B5EF4-FFF2-40B4-BE49-F238E27FC236}">
                  <a16:creationId xmlns:a16="http://schemas.microsoft.com/office/drawing/2014/main" id="{FAF98EB2-63B8-329B-D1DF-24014DD8C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0" name="Freeform 539">
              <a:extLst>
                <a:ext uri="{FF2B5EF4-FFF2-40B4-BE49-F238E27FC236}">
                  <a16:creationId xmlns:a16="http://schemas.microsoft.com/office/drawing/2014/main" id="{37DF2442-7D7E-45F2-368F-E89E5FA1A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1" name="Freeform 540">
              <a:extLst>
                <a:ext uri="{FF2B5EF4-FFF2-40B4-BE49-F238E27FC236}">
                  <a16:creationId xmlns:a16="http://schemas.microsoft.com/office/drawing/2014/main" id="{B304206D-8143-536D-1AE7-8C19AD288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2" name="Freeform 541">
              <a:extLst>
                <a:ext uri="{FF2B5EF4-FFF2-40B4-BE49-F238E27FC236}">
                  <a16:creationId xmlns:a16="http://schemas.microsoft.com/office/drawing/2014/main" id="{5F1E7B4C-FC0E-42E2-CC37-00BC10A85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3" name="Freeform 542">
              <a:extLst>
                <a:ext uri="{FF2B5EF4-FFF2-40B4-BE49-F238E27FC236}">
                  <a16:creationId xmlns:a16="http://schemas.microsoft.com/office/drawing/2014/main" id="{379E2B08-EB6D-CAEC-7B0D-E549BF8B2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4" name="Freeform 543">
              <a:extLst>
                <a:ext uri="{FF2B5EF4-FFF2-40B4-BE49-F238E27FC236}">
                  <a16:creationId xmlns:a16="http://schemas.microsoft.com/office/drawing/2014/main" id="{AA6DAF5D-05AF-0346-E932-6BEB35B7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5" name="Freeform 544">
              <a:extLst>
                <a:ext uri="{FF2B5EF4-FFF2-40B4-BE49-F238E27FC236}">
                  <a16:creationId xmlns:a16="http://schemas.microsoft.com/office/drawing/2014/main" id="{4D836275-1F7D-2C89-4029-E008AB5BE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6" name="Freeform 545">
              <a:extLst>
                <a:ext uri="{FF2B5EF4-FFF2-40B4-BE49-F238E27FC236}">
                  <a16:creationId xmlns:a16="http://schemas.microsoft.com/office/drawing/2014/main" id="{FD055242-3AB6-5A7F-624D-A46B90771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7" name="Freeform 546">
              <a:extLst>
                <a:ext uri="{FF2B5EF4-FFF2-40B4-BE49-F238E27FC236}">
                  <a16:creationId xmlns:a16="http://schemas.microsoft.com/office/drawing/2014/main" id="{0C4A5B63-A01C-9EAE-DECC-E27F7B1FB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8" name="Freeform 547">
              <a:extLst>
                <a:ext uri="{FF2B5EF4-FFF2-40B4-BE49-F238E27FC236}">
                  <a16:creationId xmlns:a16="http://schemas.microsoft.com/office/drawing/2014/main" id="{BF6DCF5C-9C7F-5E96-1248-254ED9416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899" name="Freeform 548">
              <a:extLst>
                <a:ext uri="{FF2B5EF4-FFF2-40B4-BE49-F238E27FC236}">
                  <a16:creationId xmlns:a16="http://schemas.microsoft.com/office/drawing/2014/main" id="{C930F50C-C275-CA37-CE47-ADCADD547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0" name="Freeform 549">
              <a:extLst>
                <a:ext uri="{FF2B5EF4-FFF2-40B4-BE49-F238E27FC236}">
                  <a16:creationId xmlns:a16="http://schemas.microsoft.com/office/drawing/2014/main" id="{5448997F-390A-F7E4-9029-1E2364BDE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1" name="Freeform 550">
              <a:extLst>
                <a:ext uri="{FF2B5EF4-FFF2-40B4-BE49-F238E27FC236}">
                  <a16:creationId xmlns:a16="http://schemas.microsoft.com/office/drawing/2014/main" id="{2EEBC226-FEA3-8BEC-CFC9-112855EA7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2" name="Freeform 551">
              <a:extLst>
                <a:ext uri="{FF2B5EF4-FFF2-40B4-BE49-F238E27FC236}">
                  <a16:creationId xmlns:a16="http://schemas.microsoft.com/office/drawing/2014/main" id="{4986DA98-AC36-D7CC-5928-19968C1D1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3" name="Freeform 552">
              <a:extLst>
                <a:ext uri="{FF2B5EF4-FFF2-40B4-BE49-F238E27FC236}">
                  <a16:creationId xmlns:a16="http://schemas.microsoft.com/office/drawing/2014/main" id="{FA350B78-39F9-E9A2-20B5-F988D2F5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4" name="Freeform 553">
              <a:extLst>
                <a:ext uri="{FF2B5EF4-FFF2-40B4-BE49-F238E27FC236}">
                  <a16:creationId xmlns:a16="http://schemas.microsoft.com/office/drawing/2014/main" id="{84596B20-15A8-36D6-1527-67EC1B5EF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5" name="Freeform 554">
              <a:extLst>
                <a:ext uri="{FF2B5EF4-FFF2-40B4-BE49-F238E27FC236}">
                  <a16:creationId xmlns:a16="http://schemas.microsoft.com/office/drawing/2014/main" id="{B8FDB54C-29FC-0B04-E410-6C00732F3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6" name="Freeform 555">
              <a:extLst>
                <a:ext uri="{FF2B5EF4-FFF2-40B4-BE49-F238E27FC236}">
                  <a16:creationId xmlns:a16="http://schemas.microsoft.com/office/drawing/2014/main" id="{E7B1D600-1E4E-FB6B-BDC4-53FA21FA9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7" name="Freeform 569">
              <a:extLst>
                <a:ext uri="{FF2B5EF4-FFF2-40B4-BE49-F238E27FC236}">
                  <a16:creationId xmlns:a16="http://schemas.microsoft.com/office/drawing/2014/main" id="{BA9ADE25-FC6D-08E2-DBD0-5DD96764D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8" name="Freeform 570">
              <a:extLst>
                <a:ext uri="{FF2B5EF4-FFF2-40B4-BE49-F238E27FC236}">
                  <a16:creationId xmlns:a16="http://schemas.microsoft.com/office/drawing/2014/main" id="{C1F00437-219D-3F44-99C3-5CA192A88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09" name="Freeform 571">
              <a:extLst>
                <a:ext uri="{FF2B5EF4-FFF2-40B4-BE49-F238E27FC236}">
                  <a16:creationId xmlns:a16="http://schemas.microsoft.com/office/drawing/2014/main" id="{5CBD34C9-BFB9-7942-433E-E470F07D1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0" name="Freeform 572">
              <a:extLst>
                <a:ext uri="{FF2B5EF4-FFF2-40B4-BE49-F238E27FC236}">
                  <a16:creationId xmlns:a16="http://schemas.microsoft.com/office/drawing/2014/main" id="{8E817A40-1548-5703-5F92-767AD638D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1" name="Freeform 573">
              <a:extLst>
                <a:ext uri="{FF2B5EF4-FFF2-40B4-BE49-F238E27FC236}">
                  <a16:creationId xmlns:a16="http://schemas.microsoft.com/office/drawing/2014/main" id="{7B94809A-D3CE-3FDE-9A79-EBC3094D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2" name="Freeform 574">
              <a:extLst>
                <a:ext uri="{FF2B5EF4-FFF2-40B4-BE49-F238E27FC236}">
                  <a16:creationId xmlns:a16="http://schemas.microsoft.com/office/drawing/2014/main" id="{FBB5F241-C153-5B84-17C5-8F4C473AA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3" name="Freeform 575">
              <a:extLst>
                <a:ext uri="{FF2B5EF4-FFF2-40B4-BE49-F238E27FC236}">
                  <a16:creationId xmlns:a16="http://schemas.microsoft.com/office/drawing/2014/main" id="{D68AED72-1BD8-D321-1A20-CA55BF1D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4" name="Freeform 577">
              <a:extLst>
                <a:ext uri="{FF2B5EF4-FFF2-40B4-BE49-F238E27FC236}">
                  <a16:creationId xmlns:a16="http://schemas.microsoft.com/office/drawing/2014/main" id="{623F1DC0-CE32-CD94-86C1-0CA5F7044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5" name="Freeform 578">
              <a:extLst>
                <a:ext uri="{FF2B5EF4-FFF2-40B4-BE49-F238E27FC236}">
                  <a16:creationId xmlns:a16="http://schemas.microsoft.com/office/drawing/2014/main" id="{1EA77E1C-9E06-0365-2F63-1F61963B0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6" name="Freeform 579">
              <a:extLst>
                <a:ext uri="{FF2B5EF4-FFF2-40B4-BE49-F238E27FC236}">
                  <a16:creationId xmlns:a16="http://schemas.microsoft.com/office/drawing/2014/main" id="{67CEB92B-EA2A-A21E-1E16-195ABD8CC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7" name="Freeform 581">
              <a:extLst>
                <a:ext uri="{FF2B5EF4-FFF2-40B4-BE49-F238E27FC236}">
                  <a16:creationId xmlns:a16="http://schemas.microsoft.com/office/drawing/2014/main" id="{B47541EB-3BEE-7F20-982D-2CDC17124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8" name="Freeform 582">
              <a:extLst>
                <a:ext uri="{FF2B5EF4-FFF2-40B4-BE49-F238E27FC236}">
                  <a16:creationId xmlns:a16="http://schemas.microsoft.com/office/drawing/2014/main" id="{36167AD6-7505-2D11-C37D-8A13EE4EC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19" name="Freeform 583">
              <a:extLst>
                <a:ext uri="{FF2B5EF4-FFF2-40B4-BE49-F238E27FC236}">
                  <a16:creationId xmlns:a16="http://schemas.microsoft.com/office/drawing/2014/main" id="{DCC6AC27-7D2D-02B0-161C-14A36AA83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0" name="Freeform 584">
              <a:extLst>
                <a:ext uri="{FF2B5EF4-FFF2-40B4-BE49-F238E27FC236}">
                  <a16:creationId xmlns:a16="http://schemas.microsoft.com/office/drawing/2014/main" id="{00506950-78B4-94F4-601E-A60669AB8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1" name="Freeform 585">
              <a:extLst>
                <a:ext uri="{FF2B5EF4-FFF2-40B4-BE49-F238E27FC236}">
                  <a16:creationId xmlns:a16="http://schemas.microsoft.com/office/drawing/2014/main" id="{C0BE5E60-1FD6-EA3F-1C0E-18424F94D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2" name="Freeform 586">
              <a:extLst>
                <a:ext uri="{FF2B5EF4-FFF2-40B4-BE49-F238E27FC236}">
                  <a16:creationId xmlns:a16="http://schemas.microsoft.com/office/drawing/2014/main" id="{FE253416-0E0F-EDDF-65B5-2C24E35F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3" name="Freeform 587">
              <a:extLst>
                <a:ext uri="{FF2B5EF4-FFF2-40B4-BE49-F238E27FC236}">
                  <a16:creationId xmlns:a16="http://schemas.microsoft.com/office/drawing/2014/main" id="{69060595-DB34-F0B9-2FE0-5A1571F50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4" name="Freeform 588">
              <a:extLst>
                <a:ext uri="{FF2B5EF4-FFF2-40B4-BE49-F238E27FC236}">
                  <a16:creationId xmlns:a16="http://schemas.microsoft.com/office/drawing/2014/main" id="{AD78CF94-C7D7-4193-2BBA-3286882A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5" name="Freeform 589">
              <a:extLst>
                <a:ext uri="{FF2B5EF4-FFF2-40B4-BE49-F238E27FC236}">
                  <a16:creationId xmlns:a16="http://schemas.microsoft.com/office/drawing/2014/main" id="{540C986C-9D36-E669-4DD3-08698E960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6" name="Freeform 590">
              <a:extLst>
                <a:ext uri="{FF2B5EF4-FFF2-40B4-BE49-F238E27FC236}">
                  <a16:creationId xmlns:a16="http://schemas.microsoft.com/office/drawing/2014/main" id="{A90A3D45-250F-642C-8E75-7BCEBC05E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7" name="Freeform 591">
              <a:extLst>
                <a:ext uri="{FF2B5EF4-FFF2-40B4-BE49-F238E27FC236}">
                  <a16:creationId xmlns:a16="http://schemas.microsoft.com/office/drawing/2014/main" id="{1F5718D0-E59E-F537-7B4E-A53804967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8" name="Freeform 592">
              <a:extLst>
                <a:ext uri="{FF2B5EF4-FFF2-40B4-BE49-F238E27FC236}">
                  <a16:creationId xmlns:a16="http://schemas.microsoft.com/office/drawing/2014/main" id="{34E0A6EB-2041-C5E6-3F29-266C2739F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29" name="Freeform 593">
              <a:extLst>
                <a:ext uri="{FF2B5EF4-FFF2-40B4-BE49-F238E27FC236}">
                  <a16:creationId xmlns:a16="http://schemas.microsoft.com/office/drawing/2014/main" id="{20B9610E-0F36-CD00-88ED-69AB2EDF0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0" name="Freeform 594">
              <a:extLst>
                <a:ext uri="{FF2B5EF4-FFF2-40B4-BE49-F238E27FC236}">
                  <a16:creationId xmlns:a16="http://schemas.microsoft.com/office/drawing/2014/main" id="{2494E162-21C0-FE07-BABA-450951640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1" name="Freeform 595">
              <a:extLst>
                <a:ext uri="{FF2B5EF4-FFF2-40B4-BE49-F238E27FC236}">
                  <a16:creationId xmlns:a16="http://schemas.microsoft.com/office/drawing/2014/main" id="{FD33FEA0-398F-5016-8DC2-DF4BEC18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2" name="Freeform 596">
              <a:extLst>
                <a:ext uri="{FF2B5EF4-FFF2-40B4-BE49-F238E27FC236}">
                  <a16:creationId xmlns:a16="http://schemas.microsoft.com/office/drawing/2014/main" id="{0D19B8C0-380B-9AC7-34D0-D8ED5E39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3" name="Freeform 597">
              <a:extLst>
                <a:ext uri="{FF2B5EF4-FFF2-40B4-BE49-F238E27FC236}">
                  <a16:creationId xmlns:a16="http://schemas.microsoft.com/office/drawing/2014/main" id="{28F096D9-FFBA-AD59-E09D-941B4260B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4" name="Freeform 598">
              <a:extLst>
                <a:ext uri="{FF2B5EF4-FFF2-40B4-BE49-F238E27FC236}">
                  <a16:creationId xmlns:a16="http://schemas.microsoft.com/office/drawing/2014/main" id="{944EE54A-A115-BD29-A002-85EFA551A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5" name="Freeform 599">
              <a:extLst>
                <a:ext uri="{FF2B5EF4-FFF2-40B4-BE49-F238E27FC236}">
                  <a16:creationId xmlns:a16="http://schemas.microsoft.com/office/drawing/2014/main" id="{B2B3FCD3-70F0-2559-49F4-B30B883F5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6" name="Freeform 600">
              <a:extLst>
                <a:ext uri="{FF2B5EF4-FFF2-40B4-BE49-F238E27FC236}">
                  <a16:creationId xmlns:a16="http://schemas.microsoft.com/office/drawing/2014/main" id="{DC00BBED-1EBE-6DF0-A983-CE29C1288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7" name="Freeform 601">
              <a:extLst>
                <a:ext uri="{FF2B5EF4-FFF2-40B4-BE49-F238E27FC236}">
                  <a16:creationId xmlns:a16="http://schemas.microsoft.com/office/drawing/2014/main" id="{87590675-0D47-C9C9-F325-ABC515742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8" name="Freeform 602">
              <a:extLst>
                <a:ext uri="{FF2B5EF4-FFF2-40B4-BE49-F238E27FC236}">
                  <a16:creationId xmlns:a16="http://schemas.microsoft.com/office/drawing/2014/main" id="{60B6B6A3-FA60-3F9F-3ADC-0B81661F3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39" name="Freeform 604">
              <a:extLst>
                <a:ext uri="{FF2B5EF4-FFF2-40B4-BE49-F238E27FC236}">
                  <a16:creationId xmlns:a16="http://schemas.microsoft.com/office/drawing/2014/main" id="{5DAAE62C-3615-EDC2-775B-9D7F8C41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0" name="Freeform 605">
              <a:extLst>
                <a:ext uri="{FF2B5EF4-FFF2-40B4-BE49-F238E27FC236}">
                  <a16:creationId xmlns:a16="http://schemas.microsoft.com/office/drawing/2014/main" id="{2B791824-5A25-614C-E09A-46B4A35BA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1" name="Freeform 606">
              <a:extLst>
                <a:ext uri="{FF2B5EF4-FFF2-40B4-BE49-F238E27FC236}">
                  <a16:creationId xmlns:a16="http://schemas.microsoft.com/office/drawing/2014/main" id="{0C444E52-8350-F026-FB7A-94B3424B8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2" name="Freeform 786">
              <a:extLst>
                <a:ext uri="{FF2B5EF4-FFF2-40B4-BE49-F238E27FC236}">
                  <a16:creationId xmlns:a16="http://schemas.microsoft.com/office/drawing/2014/main" id="{84EC44BC-24F4-8EFA-118C-6A2D2B66B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3" name="Freeform 788">
              <a:extLst>
                <a:ext uri="{FF2B5EF4-FFF2-40B4-BE49-F238E27FC236}">
                  <a16:creationId xmlns:a16="http://schemas.microsoft.com/office/drawing/2014/main" id="{E518B668-6AFF-CE54-2903-1B3E11284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4" name="Freeform 781">
              <a:extLst>
                <a:ext uri="{FF2B5EF4-FFF2-40B4-BE49-F238E27FC236}">
                  <a16:creationId xmlns:a16="http://schemas.microsoft.com/office/drawing/2014/main" id="{83BC57A3-8489-E5B8-9733-E7FBD3A3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5" name="Freeform 777">
              <a:extLst>
                <a:ext uri="{FF2B5EF4-FFF2-40B4-BE49-F238E27FC236}">
                  <a16:creationId xmlns:a16="http://schemas.microsoft.com/office/drawing/2014/main" id="{CFD24C8D-2412-8787-1CEE-A448001FF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6" name="Freeform 778">
              <a:extLst>
                <a:ext uri="{FF2B5EF4-FFF2-40B4-BE49-F238E27FC236}">
                  <a16:creationId xmlns:a16="http://schemas.microsoft.com/office/drawing/2014/main" id="{86AFDB03-14F0-7B1E-0C3B-BE6A2C9BF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7" name="Freeform 779">
              <a:extLst>
                <a:ext uri="{FF2B5EF4-FFF2-40B4-BE49-F238E27FC236}">
                  <a16:creationId xmlns:a16="http://schemas.microsoft.com/office/drawing/2014/main" id="{5FE047A2-A249-0CE1-D45F-B366491B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8" name="Freeform 780">
              <a:extLst>
                <a:ext uri="{FF2B5EF4-FFF2-40B4-BE49-F238E27FC236}">
                  <a16:creationId xmlns:a16="http://schemas.microsoft.com/office/drawing/2014/main" id="{25DC5963-8A66-6924-31A1-5BA3A649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49" name="Freeform 782">
              <a:extLst>
                <a:ext uri="{FF2B5EF4-FFF2-40B4-BE49-F238E27FC236}">
                  <a16:creationId xmlns:a16="http://schemas.microsoft.com/office/drawing/2014/main" id="{66DF2A22-14F2-90B0-16E8-E46D34E33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0" name="Freeform 783">
              <a:extLst>
                <a:ext uri="{FF2B5EF4-FFF2-40B4-BE49-F238E27FC236}">
                  <a16:creationId xmlns:a16="http://schemas.microsoft.com/office/drawing/2014/main" id="{66A47DA8-1CBA-39E0-73C0-E40760527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1" name="Freeform 784">
              <a:extLst>
                <a:ext uri="{FF2B5EF4-FFF2-40B4-BE49-F238E27FC236}">
                  <a16:creationId xmlns:a16="http://schemas.microsoft.com/office/drawing/2014/main" id="{307DDCCF-4516-01CE-9995-42C461F6E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2" name="Freeform 789">
              <a:extLst>
                <a:ext uri="{FF2B5EF4-FFF2-40B4-BE49-F238E27FC236}">
                  <a16:creationId xmlns:a16="http://schemas.microsoft.com/office/drawing/2014/main" id="{8F5D59EB-9621-0FE9-062A-C034D21C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3" name="Freeform 790">
              <a:extLst>
                <a:ext uri="{FF2B5EF4-FFF2-40B4-BE49-F238E27FC236}">
                  <a16:creationId xmlns:a16="http://schemas.microsoft.com/office/drawing/2014/main" id="{31BD1B9F-03E3-C16F-3D19-C15E02E2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4" name="Freeform 791">
              <a:extLst>
                <a:ext uri="{FF2B5EF4-FFF2-40B4-BE49-F238E27FC236}">
                  <a16:creationId xmlns:a16="http://schemas.microsoft.com/office/drawing/2014/main" id="{B0CC6EE2-D523-8563-710C-D0F4B6BCA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5" name="Freeform 792">
              <a:extLst>
                <a:ext uri="{FF2B5EF4-FFF2-40B4-BE49-F238E27FC236}">
                  <a16:creationId xmlns:a16="http://schemas.microsoft.com/office/drawing/2014/main" id="{011DDF8E-0573-F9AF-D9C4-9FC7C042C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6" name="Freeform 793">
              <a:extLst>
                <a:ext uri="{FF2B5EF4-FFF2-40B4-BE49-F238E27FC236}">
                  <a16:creationId xmlns:a16="http://schemas.microsoft.com/office/drawing/2014/main" id="{82D74156-421E-51D5-BD96-9831CF913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7" name="Freeform 794">
              <a:extLst>
                <a:ext uri="{FF2B5EF4-FFF2-40B4-BE49-F238E27FC236}">
                  <a16:creationId xmlns:a16="http://schemas.microsoft.com/office/drawing/2014/main" id="{F9574782-B2B1-4D65-FEFA-BD2A4F3B8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8" name="Freeform 795">
              <a:extLst>
                <a:ext uri="{FF2B5EF4-FFF2-40B4-BE49-F238E27FC236}">
                  <a16:creationId xmlns:a16="http://schemas.microsoft.com/office/drawing/2014/main" id="{40D63570-BCFD-C3D6-1A01-D6C1B2407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59" name="Freeform 796">
              <a:extLst>
                <a:ext uri="{FF2B5EF4-FFF2-40B4-BE49-F238E27FC236}">
                  <a16:creationId xmlns:a16="http://schemas.microsoft.com/office/drawing/2014/main" id="{1935C3A5-25CE-0EDA-268B-16B01C09C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0" name="Freeform 776">
              <a:extLst>
                <a:ext uri="{FF2B5EF4-FFF2-40B4-BE49-F238E27FC236}">
                  <a16:creationId xmlns:a16="http://schemas.microsoft.com/office/drawing/2014/main" id="{49754B7D-A06E-AACB-F0B1-F11F54C2B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1" name="Freeform 785">
              <a:extLst>
                <a:ext uri="{FF2B5EF4-FFF2-40B4-BE49-F238E27FC236}">
                  <a16:creationId xmlns:a16="http://schemas.microsoft.com/office/drawing/2014/main" id="{CEDC8B7A-E506-2B53-2D67-2A87033D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2" name="Freeform 787">
              <a:extLst>
                <a:ext uri="{FF2B5EF4-FFF2-40B4-BE49-F238E27FC236}">
                  <a16:creationId xmlns:a16="http://schemas.microsoft.com/office/drawing/2014/main" id="{1B12AD89-C8C8-E761-8539-92C6A12EC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3" name="Freeform 526">
              <a:extLst>
                <a:ext uri="{FF2B5EF4-FFF2-40B4-BE49-F238E27FC236}">
                  <a16:creationId xmlns:a16="http://schemas.microsoft.com/office/drawing/2014/main" id="{1605842B-D634-A4C3-8F02-27F31792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4" name="Freeform 527">
              <a:extLst>
                <a:ext uri="{FF2B5EF4-FFF2-40B4-BE49-F238E27FC236}">
                  <a16:creationId xmlns:a16="http://schemas.microsoft.com/office/drawing/2014/main" id="{86C98126-9F1C-3196-FA0C-E7D15CA86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5" name="Freeform 528">
              <a:extLst>
                <a:ext uri="{FF2B5EF4-FFF2-40B4-BE49-F238E27FC236}">
                  <a16:creationId xmlns:a16="http://schemas.microsoft.com/office/drawing/2014/main" id="{7C6B8A4C-72ED-E02E-FAAF-4EB679786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6" name="Freeform 529">
              <a:extLst>
                <a:ext uri="{FF2B5EF4-FFF2-40B4-BE49-F238E27FC236}">
                  <a16:creationId xmlns:a16="http://schemas.microsoft.com/office/drawing/2014/main" id="{8351740F-9F13-226E-DC5E-E413A6A4E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7" name="Freeform 530">
              <a:extLst>
                <a:ext uri="{FF2B5EF4-FFF2-40B4-BE49-F238E27FC236}">
                  <a16:creationId xmlns:a16="http://schemas.microsoft.com/office/drawing/2014/main" id="{2C66CD14-DC50-FF0F-A1C7-97F1745B0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8" name="Freeform 631">
              <a:extLst>
                <a:ext uri="{FF2B5EF4-FFF2-40B4-BE49-F238E27FC236}">
                  <a16:creationId xmlns:a16="http://schemas.microsoft.com/office/drawing/2014/main" id="{80648E2C-197E-9804-4BF9-F68515638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69" name="Freeform 632">
              <a:extLst>
                <a:ext uri="{FF2B5EF4-FFF2-40B4-BE49-F238E27FC236}">
                  <a16:creationId xmlns:a16="http://schemas.microsoft.com/office/drawing/2014/main" id="{7DAAA875-EFDD-206B-F3DC-F66D1FC84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0" name="Freeform 633">
              <a:extLst>
                <a:ext uri="{FF2B5EF4-FFF2-40B4-BE49-F238E27FC236}">
                  <a16:creationId xmlns:a16="http://schemas.microsoft.com/office/drawing/2014/main" id="{D8E36D53-9552-70A8-0FBF-90A420203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1" name="Freeform 634">
              <a:extLst>
                <a:ext uri="{FF2B5EF4-FFF2-40B4-BE49-F238E27FC236}">
                  <a16:creationId xmlns:a16="http://schemas.microsoft.com/office/drawing/2014/main" id="{C6973887-8F64-1CE6-4E0A-E358B0AA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2" name="Freeform 635">
              <a:extLst>
                <a:ext uri="{FF2B5EF4-FFF2-40B4-BE49-F238E27FC236}">
                  <a16:creationId xmlns:a16="http://schemas.microsoft.com/office/drawing/2014/main" id="{22752AD1-627D-1B1B-22D5-6F303B15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3" name="Freeform 636">
              <a:extLst>
                <a:ext uri="{FF2B5EF4-FFF2-40B4-BE49-F238E27FC236}">
                  <a16:creationId xmlns:a16="http://schemas.microsoft.com/office/drawing/2014/main" id="{A92DF9F1-04CC-9FD1-8171-BC4039058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4" name="Freeform 637">
              <a:extLst>
                <a:ext uri="{FF2B5EF4-FFF2-40B4-BE49-F238E27FC236}">
                  <a16:creationId xmlns:a16="http://schemas.microsoft.com/office/drawing/2014/main" id="{78C033AB-5B84-A237-CD0D-9DDDEC8F4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5" name="Freeform 638">
              <a:extLst>
                <a:ext uri="{FF2B5EF4-FFF2-40B4-BE49-F238E27FC236}">
                  <a16:creationId xmlns:a16="http://schemas.microsoft.com/office/drawing/2014/main" id="{EA67DC99-4144-4F3D-8CCE-9F253DEF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6" name="Freeform 639">
              <a:extLst>
                <a:ext uri="{FF2B5EF4-FFF2-40B4-BE49-F238E27FC236}">
                  <a16:creationId xmlns:a16="http://schemas.microsoft.com/office/drawing/2014/main" id="{4AF0DEEC-9B68-16C5-ED86-A185B9A39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7" name="Freeform 531">
              <a:extLst>
                <a:ext uri="{FF2B5EF4-FFF2-40B4-BE49-F238E27FC236}">
                  <a16:creationId xmlns:a16="http://schemas.microsoft.com/office/drawing/2014/main" id="{30F90033-8EC4-0193-24B3-B84A712E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8" name="Freeform 532">
              <a:extLst>
                <a:ext uri="{FF2B5EF4-FFF2-40B4-BE49-F238E27FC236}">
                  <a16:creationId xmlns:a16="http://schemas.microsoft.com/office/drawing/2014/main" id="{8EEBCABB-C529-5BB8-A9E4-B5639BE91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79" name="Freeform 533">
              <a:extLst>
                <a:ext uri="{FF2B5EF4-FFF2-40B4-BE49-F238E27FC236}">
                  <a16:creationId xmlns:a16="http://schemas.microsoft.com/office/drawing/2014/main" id="{3B3B2238-CE2D-9B2F-FFFB-727134DD6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0" name="Freeform 535">
              <a:extLst>
                <a:ext uri="{FF2B5EF4-FFF2-40B4-BE49-F238E27FC236}">
                  <a16:creationId xmlns:a16="http://schemas.microsoft.com/office/drawing/2014/main" id="{3BA3FF08-A2DE-19AC-7A33-7FEBED285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1" name="Freeform 536">
              <a:extLst>
                <a:ext uri="{FF2B5EF4-FFF2-40B4-BE49-F238E27FC236}">
                  <a16:creationId xmlns:a16="http://schemas.microsoft.com/office/drawing/2014/main" id="{C2D839A0-E4CC-A88B-72F1-42431DAA7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2" name="Freeform 556">
              <a:extLst>
                <a:ext uri="{FF2B5EF4-FFF2-40B4-BE49-F238E27FC236}">
                  <a16:creationId xmlns:a16="http://schemas.microsoft.com/office/drawing/2014/main" id="{FF0523FB-5A9E-B211-80D4-D577EDDFF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3" name="Freeform 557">
              <a:extLst>
                <a:ext uri="{FF2B5EF4-FFF2-40B4-BE49-F238E27FC236}">
                  <a16:creationId xmlns:a16="http://schemas.microsoft.com/office/drawing/2014/main" id="{D458A26C-C879-2C0E-51C7-24468927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4" name="Freeform 558">
              <a:extLst>
                <a:ext uri="{FF2B5EF4-FFF2-40B4-BE49-F238E27FC236}">
                  <a16:creationId xmlns:a16="http://schemas.microsoft.com/office/drawing/2014/main" id="{2DA70C0F-5311-D6E4-2748-160AB2A2F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5" name="Freeform 559">
              <a:extLst>
                <a:ext uri="{FF2B5EF4-FFF2-40B4-BE49-F238E27FC236}">
                  <a16:creationId xmlns:a16="http://schemas.microsoft.com/office/drawing/2014/main" id="{48A2ED2F-FBD7-2D32-2A6D-A60B985D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6" name="Freeform 560">
              <a:extLst>
                <a:ext uri="{FF2B5EF4-FFF2-40B4-BE49-F238E27FC236}">
                  <a16:creationId xmlns:a16="http://schemas.microsoft.com/office/drawing/2014/main" id="{DB02BEAC-27BF-1014-DAC8-E829E42BF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7" name="Freeform 561">
              <a:extLst>
                <a:ext uri="{FF2B5EF4-FFF2-40B4-BE49-F238E27FC236}">
                  <a16:creationId xmlns:a16="http://schemas.microsoft.com/office/drawing/2014/main" id="{D604157F-808B-C642-3C39-8D7897FDF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8" name="Freeform 562">
              <a:extLst>
                <a:ext uri="{FF2B5EF4-FFF2-40B4-BE49-F238E27FC236}">
                  <a16:creationId xmlns:a16="http://schemas.microsoft.com/office/drawing/2014/main" id="{1B14C613-F2F0-9F7F-583B-947C3F2D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89" name="Freeform 563">
              <a:extLst>
                <a:ext uri="{FF2B5EF4-FFF2-40B4-BE49-F238E27FC236}">
                  <a16:creationId xmlns:a16="http://schemas.microsoft.com/office/drawing/2014/main" id="{AC64DABD-3244-AE65-F27D-527A0479B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0" name="Freeform 564">
              <a:extLst>
                <a:ext uri="{FF2B5EF4-FFF2-40B4-BE49-F238E27FC236}">
                  <a16:creationId xmlns:a16="http://schemas.microsoft.com/office/drawing/2014/main" id="{D8DF1305-D2F7-818A-2EAB-7E04D870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1" name="Freeform 565">
              <a:extLst>
                <a:ext uri="{FF2B5EF4-FFF2-40B4-BE49-F238E27FC236}">
                  <a16:creationId xmlns:a16="http://schemas.microsoft.com/office/drawing/2014/main" id="{01545A43-B9A9-03F6-AA4F-E3E12A268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2" name="Freeform 566">
              <a:extLst>
                <a:ext uri="{FF2B5EF4-FFF2-40B4-BE49-F238E27FC236}">
                  <a16:creationId xmlns:a16="http://schemas.microsoft.com/office/drawing/2014/main" id="{B6B20316-6578-074A-0B53-57869F119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3" name="Freeform 567">
              <a:extLst>
                <a:ext uri="{FF2B5EF4-FFF2-40B4-BE49-F238E27FC236}">
                  <a16:creationId xmlns:a16="http://schemas.microsoft.com/office/drawing/2014/main" id="{E8BBC114-8F0D-F250-1C47-6D6B14334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4" name="Freeform 568">
              <a:extLst>
                <a:ext uri="{FF2B5EF4-FFF2-40B4-BE49-F238E27FC236}">
                  <a16:creationId xmlns:a16="http://schemas.microsoft.com/office/drawing/2014/main" id="{BECA5B49-40B9-3BE8-F2E0-AD597C5F7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5" name="Freeform 576">
              <a:extLst>
                <a:ext uri="{FF2B5EF4-FFF2-40B4-BE49-F238E27FC236}">
                  <a16:creationId xmlns:a16="http://schemas.microsoft.com/office/drawing/2014/main" id="{00754420-6647-F8BF-3381-D924F8E4E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6" name="Freeform 580">
              <a:extLst>
                <a:ext uri="{FF2B5EF4-FFF2-40B4-BE49-F238E27FC236}">
                  <a16:creationId xmlns:a16="http://schemas.microsoft.com/office/drawing/2014/main" id="{229BB32C-55B9-CC28-AF61-4D3905F4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7" name="Freeform 607">
              <a:extLst>
                <a:ext uri="{FF2B5EF4-FFF2-40B4-BE49-F238E27FC236}">
                  <a16:creationId xmlns:a16="http://schemas.microsoft.com/office/drawing/2014/main" id="{00374B31-19C5-A674-4A28-5D9AE0128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8" name="Freeform 608">
              <a:extLst>
                <a:ext uri="{FF2B5EF4-FFF2-40B4-BE49-F238E27FC236}">
                  <a16:creationId xmlns:a16="http://schemas.microsoft.com/office/drawing/2014/main" id="{AB88E63A-26CE-50CD-729E-001038049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99" name="Freeform 609">
              <a:extLst>
                <a:ext uri="{FF2B5EF4-FFF2-40B4-BE49-F238E27FC236}">
                  <a16:creationId xmlns:a16="http://schemas.microsoft.com/office/drawing/2014/main" id="{58D5CE48-EFB5-E4AA-D135-59F32162C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0" name="Freeform 615">
              <a:extLst>
                <a:ext uri="{FF2B5EF4-FFF2-40B4-BE49-F238E27FC236}">
                  <a16:creationId xmlns:a16="http://schemas.microsoft.com/office/drawing/2014/main" id="{59F9FB4A-933D-7A99-C774-D59D966A7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1" name="Freeform 640">
              <a:extLst>
                <a:ext uri="{FF2B5EF4-FFF2-40B4-BE49-F238E27FC236}">
                  <a16:creationId xmlns:a16="http://schemas.microsoft.com/office/drawing/2014/main" id="{C75CDB78-FD9C-FAE3-0F67-3B369551C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2" name="Freeform 641">
              <a:extLst>
                <a:ext uri="{FF2B5EF4-FFF2-40B4-BE49-F238E27FC236}">
                  <a16:creationId xmlns:a16="http://schemas.microsoft.com/office/drawing/2014/main" id="{A1D0ECF6-B65A-4F30-52AD-E570FEE8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3" name="Freeform 642">
              <a:extLst>
                <a:ext uri="{FF2B5EF4-FFF2-40B4-BE49-F238E27FC236}">
                  <a16:creationId xmlns:a16="http://schemas.microsoft.com/office/drawing/2014/main" id="{8BD50AA1-0717-7ED9-D589-AC8F882AE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04" name="Freeform 797">
              <a:extLst>
                <a:ext uri="{FF2B5EF4-FFF2-40B4-BE49-F238E27FC236}">
                  <a16:creationId xmlns:a16="http://schemas.microsoft.com/office/drawing/2014/main" id="{47A18AB0-0A93-222D-CC60-E25DCFD63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9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55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宽屏</PresentationFormat>
  <Paragraphs>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2025-09-04T05:52:19Z</dcterms:created>
  <dcterms:modified xsi:type="dcterms:W3CDTF">2025-09-04T05:52:31Z</dcterms:modified>
</cp:coreProperties>
</file>