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0844B-C014-4D11-A246-73F8F6BB2D85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D2315-BCE1-431C-B3E9-A69DB141D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39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39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245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49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71" name="Text Placeholder 15">
            <a:extLst>
              <a:ext uri="{FF2B5EF4-FFF2-40B4-BE49-F238E27FC236}">
                <a16:creationId xmlns:a16="http://schemas.microsoft.com/office/drawing/2014/main" id="{0C498807-35F9-3AF0-30B0-A26218AD597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DE69DD47-E13C-880F-A7F8-C0DD375727CA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accent1"/>
          </a:solidFill>
        </p:grpSpPr>
        <p:sp>
          <p:nvSpPr>
            <p:cNvPr id="539" name="Freeform 681">
              <a:extLst>
                <a:ext uri="{FF2B5EF4-FFF2-40B4-BE49-F238E27FC236}">
                  <a16:creationId xmlns:a16="http://schemas.microsoft.com/office/drawing/2014/main" id="{4F86FA6F-885D-B86B-9DCE-C56731796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0" name="Freeform 688">
              <a:extLst>
                <a:ext uri="{FF2B5EF4-FFF2-40B4-BE49-F238E27FC236}">
                  <a16:creationId xmlns:a16="http://schemas.microsoft.com/office/drawing/2014/main" id="{B05A9AB4-93F5-DB7F-CE9A-65429566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1" name="Freeform 683">
              <a:extLst>
                <a:ext uri="{FF2B5EF4-FFF2-40B4-BE49-F238E27FC236}">
                  <a16:creationId xmlns:a16="http://schemas.microsoft.com/office/drawing/2014/main" id="{E1147475-5B16-27ED-9628-E61575598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2" name="Freeform 686">
              <a:extLst>
                <a:ext uri="{FF2B5EF4-FFF2-40B4-BE49-F238E27FC236}">
                  <a16:creationId xmlns:a16="http://schemas.microsoft.com/office/drawing/2014/main" id="{16EBCF92-641F-F399-116E-4888D7CC9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3" name="Freeform 720">
              <a:extLst>
                <a:ext uri="{FF2B5EF4-FFF2-40B4-BE49-F238E27FC236}">
                  <a16:creationId xmlns:a16="http://schemas.microsoft.com/office/drawing/2014/main" id="{F4693CA4-1D73-83C4-38B4-3F3391BA1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4" name="Freeform 407">
              <a:extLst>
                <a:ext uri="{FF2B5EF4-FFF2-40B4-BE49-F238E27FC236}">
                  <a16:creationId xmlns:a16="http://schemas.microsoft.com/office/drawing/2014/main" id="{DF29904E-6CF7-A601-AEF2-F8D562926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5" name="Freeform 408">
              <a:extLst>
                <a:ext uri="{FF2B5EF4-FFF2-40B4-BE49-F238E27FC236}">
                  <a16:creationId xmlns:a16="http://schemas.microsoft.com/office/drawing/2014/main" id="{80C9195E-60B3-6431-119D-72C650F69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6" name="Freeform 409">
              <a:extLst>
                <a:ext uri="{FF2B5EF4-FFF2-40B4-BE49-F238E27FC236}">
                  <a16:creationId xmlns:a16="http://schemas.microsoft.com/office/drawing/2014/main" id="{324670E8-6AF2-D8C9-077D-1F39412F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7" name="Freeform 410">
              <a:extLst>
                <a:ext uri="{FF2B5EF4-FFF2-40B4-BE49-F238E27FC236}">
                  <a16:creationId xmlns:a16="http://schemas.microsoft.com/office/drawing/2014/main" id="{69EF9DAB-5BA5-27C2-D169-813F795DE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8" name="Freeform 411">
              <a:extLst>
                <a:ext uri="{FF2B5EF4-FFF2-40B4-BE49-F238E27FC236}">
                  <a16:creationId xmlns:a16="http://schemas.microsoft.com/office/drawing/2014/main" id="{03E4EE05-D254-C112-EE8C-A940A14B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9" name="Freeform 412">
              <a:extLst>
                <a:ext uri="{FF2B5EF4-FFF2-40B4-BE49-F238E27FC236}">
                  <a16:creationId xmlns:a16="http://schemas.microsoft.com/office/drawing/2014/main" id="{BBC854FE-19C7-E1EE-B087-490A4DAC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0" name="Freeform 413">
              <a:extLst>
                <a:ext uri="{FF2B5EF4-FFF2-40B4-BE49-F238E27FC236}">
                  <a16:creationId xmlns:a16="http://schemas.microsoft.com/office/drawing/2014/main" id="{AD4584EA-27E9-AFE1-4814-B4D807750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1" name="Freeform 414">
              <a:extLst>
                <a:ext uri="{FF2B5EF4-FFF2-40B4-BE49-F238E27FC236}">
                  <a16:creationId xmlns:a16="http://schemas.microsoft.com/office/drawing/2014/main" id="{EC016D8E-0ED5-D568-8802-CFCE59D58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2" name="Freeform 415">
              <a:extLst>
                <a:ext uri="{FF2B5EF4-FFF2-40B4-BE49-F238E27FC236}">
                  <a16:creationId xmlns:a16="http://schemas.microsoft.com/office/drawing/2014/main" id="{404F3ED2-368B-8DC1-FBFA-0D0D95234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3" name="Freeform 416">
              <a:extLst>
                <a:ext uri="{FF2B5EF4-FFF2-40B4-BE49-F238E27FC236}">
                  <a16:creationId xmlns:a16="http://schemas.microsoft.com/office/drawing/2014/main" id="{863EC7CA-2DD6-2BB4-615F-405827002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4" name="Freeform 417">
              <a:extLst>
                <a:ext uri="{FF2B5EF4-FFF2-40B4-BE49-F238E27FC236}">
                  <a16:creationId xmlns:a16="http://schemas.microsoft.com/office/drawing/2014/main" id="{B1D75BC3-21B0-B79C-5E0B-CC00D0EF0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5" name="Freeform 418">
              <a:extLst>
                <a:ext uri="{FF2B5EF4-FFF2-40B4-BE49-F238E27FC236}">
                  <a16:creationId xmlns:a16="http://schemas.microsoft.com/office/drawing/2014/main" id="{59C48F68-DB0C-B7E0-FC56-F1A2826C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6" name="Freeform 419">
              <a:extLst>
                <a:ext uri="{FF2B5EF4-FFF2-40B4-BE49-F238E27FC236}">
                  <a16:creationId xmlns:a16="http://schemas.microsoft.com/office/drawing/2014/main" id="{6D557CE8-F52A-2C8E-6E44-C1044267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7" name="Freeform 420">
              <a:extLst>
                <a:ext uri="{FF2B5EF4-FFF2-40B4-BE49-F238E27FC236}">
                  <a16:creationId xmlns:a16="http://schemas.microsoft.com/office/drawing/2014/main" id="{3A3AFA1C-50F6-8A93-ED66-EACD5E8BC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8" name="Freeform 421">
              <a:extLst>
                <a:ext uri="{FF2B5EF4-FFF2-40B4-BE49-F238E27FC236}">
                  <a16:creationId xmlns:a16="http://schemas.microsoft.com/office/drawing/2014/main" id="{30D8BCEF-32A8-F5B1-08CE-9593A105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9" name="Freeform 422">
              <a:extLst>
                <a:ext uri="{FF2B5EF4-FFF2-40B4-BE49-F238E27FC236}">
                  <a16:creationId xmlns:a16="http://schemas.microsoft.com/office/drawing/2014/main" id="{0A481AD7-DEBC-42A1-FD79-FF6D9E36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0" name="Freeform 423">
              <a:extLst>
                <a:ext uri="{FF2B5EF4-FFF2-40B4-BE49-F238E27FC236}">
                  <a16:creationId xmlns:a16="http://schemas.microsoft.com/office/drawing/2014/main" id="{49F9106D-D7A5-9A6B-7A07-770A156D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1" name="Freeform 424">
              <a:extLst>
                <a:ext uri="{FF2B5EF4-FFF2-40B4-BE49-F238E27FC236}">
                  <a16:creationId xmlns:a16="http://schemas.microsoft.com/office/drawing/2014/main" id="{1416B0F4-C4F1-B65B-3FF2-8DF42C43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2" name="Freeform 425">
              <a:extLst>
                <a:ext uri="{FF2B5EF4-FFF2-40B4-BE49-F238E27FC236}">
                  <a16:creationId xmlns:a16="http://schemas.microsoft.com/office/drawing/2014/main" id="{D9EAD8B3-2149-7B64-FCFF-B1620E312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3" name="Freeform 426">
              <a:extLst>
                <a:ext uri="{FF2B5EF4-FFF2-40B4-BE49-F238E27FC236}">
                  <a16:creationId xmlns:a16="http://schemas.microsoft.com/office/drawing/2014/main" id="{14E73A0D-10AF-627C-27D2-4A546AAD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4" name="Freeform 427">
              <a:extLst>
                <a:ext uri="{FF2B5EF4-FFF2-40B4-BE49-F238E27FC236}">
                  <a16:creationId xmlns:a16="http://schemas.microsoft.com/office/drawing/2014/main" id="{2841162F-A120-4AB1-8C98-75AAA3165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5" name="Freeform 428">
              <a:extLst>
                <a:ext uri="{FF2B5EF4-FFF2-40B4-BE49-F238E27FC236}">
                  <a16:creationId xmlns:a16="http://schemas.microsoft.com/office/drawing/2014/main" id="{77F3CE1D-5EEC-2E94-824C-FB5FB2EF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6" name="Freeform 429">
              <a:extLst>
                <a:ext uri="{FF2B5EF4-FFF2-40B4-BE49-F238E27FC236}">
                  <a16:creationId xmlns:a16="http://schemas.microsoft.com/office/drawing/2014/main" id="{ABABC472-3047-4B47-23C6-B4989EE4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85FA4CC5-7C35-EDD2-134B-3E7B0336E548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591" name="Freeform 430">
                <a:extLst>
                  <a:ext uri="{FF2B5EF4-FFF2-40B4-BE49-F238E27FC236}">
                    <a16:creationId xmlns:a16="http://schemas.microsoft.com/office/drawing/2014/main" id="{000A7D4A-6888-8F78-8033-0F5FD78D5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592" name="Freeform 431">
                <a:extLst>
                  <a:ext uri="{FF2B5EF4-FFF2-40B4-BE49-F238E27FC236}">
                    <a16:creationId xmlns:a16="http://schemas.microsoft.com/office/drawing/2014/main" id="{9DFCF939-D82C-4823-DA1A-880A131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568" name="Freeform 432">
              <a:extLst>
                <a:ext uri="{FF2B5EF4-FFF2-40B4-BE49-F238E27FC236}">
                  <a16:creationId xmlns:a16="http://schemas.microsoft.com/office/drawing/2014/main" id="{BDC18EDB-473C-98B2-3108-F63B94289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9" name="Freeform 433">
              <a:extLst>
                <a:ext uri="{FF2B5EF4-FFF2-40B4-BE49-F238E27FC236}">
                  <a16:creationId xmlns:a16="http://schemas.microsoft.com/office/drawing/2014/main" id="{91ACE53C-3D13-2F33-38F4-3DA3F5543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0" name="Freeform 434">
              <a:extLst>
                <a:ext uri="{FF2B5EF4-FFF2-40B4-BE49-F238E27FC236}">
                  <a16:creationId xmlns:a16="http://schemas.microsoft.com/office/drawing/2014/main" id="{7B7B627C-3C53-D677-4933-AA3976CA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1" name="Freeform 435">
              <a:extLst>
                <a:ext uri="{FF2B5EF4-FFF2-40B4-BE49-F238E27FC236}">
                  <a16:creationId xmlns:a16="http://schemas.microsoft.com/office/drawing/2014/main" id="{D1BF0DEA-24A5-07BF-6FAC-B30A4EA1C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2" name="Freeform 436">
              <a:extLst>
                <a:ext uri="{FF2B5EF4-FFF2-40B4-BE49-F238E27FC236}">
                  <a16:creationId xmlns:a16="http://schemas.microsoft.com/office/drawing/2014/main" id="{FE33B504-F9FE-CB31-5D1E-AB4C594F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3" name="Freeform 437">
              <a:extLst>
                <a:ext uri="{FF2B5EF4-FFF2-40B4-BE49-F238E27FC236}">
                  <a16:creationId xmlns:a16="http://schemas.microsoft.com/office/drawing/2014/main" id="{D05935E1-9232-7B1D-D4CE-8AEFAD6E1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4" name="Freeform 438">
              <a:extLst>
                <a:ext uri="{FF2B5EF4-FFF2-40B4-BE49-F238E27FC236}">
                  <a16:creationId xmlns:a16="http://schemas.microsoft.com/office/drawing/2014/main" id="{E0403712-8CC0-78AB-B449-EF618750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5" name="Freeform 439">
              <a:extLst>
                <a:ext uri="{FF2B5EF4-FFF2-40B4-BE49-F238E27FC236}">
                  <a16:creationId xmlns:a16="http://schemas.microsoft.com/office/drawing/2014/main" id="{EC957CA2-4F1B-011D-FDD6-873D9E99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440">
              <a:extLst>
                <a:ext uri="{FF2B5EF4-FFF2-40B4-BE49-F238E27FC236}">
                  <a16:creationId xmlns:a16="http://schemas.microsoft.com/office/drawing/2014/main" id="{C9F64383-71B9-AF84-D9E8-D6772489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441">
              <a:extLst>
                <a:ext uri="{FF2B5EF4-FFF2-40B4-BE49-F238E27FC236}">
                  <a16:creationId xmlns:a16="http://schemas.microsoft.com/office/drawing/2014/main" id="{12BC6F28-730D-267F-93B5-DD0FD67D7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442">
              <a:extLst>
                <a:ext uri="{FF2B5EF4-FFF2-40B4-BE49-F238E27FC236}">
                  <a16:creationId xmlns:a16="http://schemas.microsoft.com/office/drawing/2014/main" id="{3BE6E3AC-A749-B3A5-40E3-DCC915AD3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443">
              <a:extLst>
                <a:ext uri="{FF2B5EF4-FFF2-40B4-BE49-F238E27FC236}">
                  <a16:creationId xmlns:a16="http://schemas.microsoft.com/office/drawing/2014/main" id="{806AB35A-B699-2E01-0171-102523C7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444">
              <a:extLst>
                <a:ext uri="{FF2B5EF4-FFF2-40B4-BE49-F238E27FC236}">
                  <a16:creationId xmlns:a16="http://schemas.microsoft.com/office/drawing/2014/main" id="{4B140875-544B-8C1C-A965-8A240FD24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445">
              <a:extLst>
                <a:ext uri="{FF2B5EF4-FFF2-40B4-BE49-F238E27FC236}">
                  <a16:creationId xmlns:a16="http://schemas.microsoft.com/office/drawing/2014/main" id="{CA2A2DFB-DC34-E0F3-FAB6-217C332F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446">
              <a:extLst>
                <a:ext uri="{FF2B5EF4-FFF2-40B4-BE49-F238E27FC236}">
                  <a16:creationId xmlns:a16="http://schemas.microsoft.com/office/drawing/2014/main" id="{1710DCCD-D2A1-5874-6877-1ED8DBAE9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447">
              <a:extLst>
                <a:ext uri="{FF2B5EF4-FFF2-40B4-BE49-F238E27FC236}">
                  <a16:creationId xmlns:a16="http://schemas.microsoft.com/office/drawing/2014/main" id="{A5A86985-287C-7C96-F093-65D6A631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448">
              <a:extLst>
                <a:ext uri="{FF2B5EF4-FFF2-40B4-BE49-F238E27FC236}">
                  <a16:creationId xmlns:a16="http://schemas.microsoft.com/office/drawing/2014/main" id="{B70AAB3F-ECFF-679B-E2CD-039C69D3C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449">
              <a:extLst>
                <a:ext uri="{FF2B5EF4-FFF2-40B4-BE49-F238E27FC236}">
                  <a16:creationId xmlns:a16="http://schemas.microsoft.com/office/drawing/2014/main" id="{76648D0A-4513-DA08-B4DB-E645122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450">
              <a:extLst>
                <a:ext uri="{FF2B5EF4-FFF2-40B4-BE49-F238E27FC236}">
                  <a16:creationId xmlns:a16="http://schemas.microsoft.com/office/drawing/2014/main" id="{1F4658C4-5C29-4C86-8E73-189F0DB8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2" name="Freeform 451">
              <a:extLst>
                <a:ext uri="{FF2B5EF4-FFF2-40B4-BE49-F238E27FC236}">
                  <a16:creationId xmlns:a16="http://schemas.microsoft.com/office/drawing/2014/main" id="{54832967-509D-69FB-03ED-F8594D4A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3" name="Freeform 452">
              <a:extLst>
                <a:ext uri="{FF2B5EF4-FFF2-40B4-BE49-F238E27FC236}">
                  <a16:creationId xmlns:a16="http://schemas.microsoft.com/office/drawing/2014/main" id="{D1618CC4-5622-D47C-00A2-490ACD10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4" name="Freeform 453">
              <a:extLst>
                <a:ext uri="{FF2B5EF4-FFF2-40B4-BE49-F238E27FC236}">
                  <a16:creationId xmlns:a16="http://schemas.microsoft.com/office/drawing/2014/main" id="{15E3DF9C-3981-C956-539A-E00DFECDD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5" name="Freeform 454">
              <a:extLst>
                <a:ext uri="{FF2B5EF4-FFF2-40B4-BE49-F238E27FC236}">
                  <a16:creationId xmlns:a16="http://schemas.microsoft.com/office/drawing/2014/main" id="{FE4D3953-0367-FE7B-7ACA-4FA61DA9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6" name="Freeform 455">
              <a:extLst>
                <a:ext uri="{FF2B5EF4-FFF2-40B4-BE49-F238E27FC236}">
                  <a16:creationId xmlns:a16="http://schemas.microsoft.com/office/drawing/2014/main" id="{406049F7-F116-82C1-DDE0-DA1FC418A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7" name="Freeform 456">
              <a:extLst>
                <a:ext uri="{FF2B5EF4-FFF2-40B4-BE49-F238E27FC236}">
                  <a16:creationId xmlns:a16="http://schemas.microsoft.com/office/drawing/2014/main" id="{B686CD29-9B3B-C545-8650-6133FF17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8" name="Freeform 457">
              <a:extLst>
                <a:ext uri="{FF2B5EF4-FFF2-40B4-BE49-F238E27FC236}">
                  <a16:creationId xmlns:a16="http://schemas.microsoft.com/office/drawing/2014/main" id="{4836F182-91F9-8C99-D237-9A2B59CAE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9" name="Freeform 458">
              <a:extLst>
                <a:ext uri="{FF2B5EF4-FFF2-40B4-BE49-F238E27FC236}">
                  <a16:creationId xmlns:a16="http://schemas.microsoft.com/office/drawing/2014/main" id="{E2C4086D-58FD-C516-8916-3679FBC5C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0" name="Freeform 459">
              <a:extLst>
                <a:ext uri="{FF2B5EF4-FFF2-40B4-BE49-F238E27FC236}">
                  <a16:creationId xmlns:a16="http://schemas.microsoft.com/office/drawing/2014/main" id="{8569A211-18F2-FB3B-B3D8-07E8CA0A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1" name="Freeform 460">
              <a:extLst>
                <a:ext uri="{FF2B5EF4-FFF2-40B4-BE49-F238E27FC236}">
                  <a16:creationId xmlns:a16="http://schemas.microsoft.com/office/drawing/2014/main" id="{09CE6A68-67CF-9F03-4C90-B720CFDA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2" name="Freeform 461">
              <a:extLst>
                <a:ext uri="{FF2B5EF4-FFF2-40B4-BE49-F238E27FC236}">
                  <a16:creationId xmlns:a16="http://schemas.microsoft.com/office/drawing/2014/main" id="{E53FD9A7-602B-B68A-6FDD-63F0248E3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3" name="Freeform 462">
              <a:extLst>
                <a:ext uri="{FF2B5EF4-FFF2-40B4-BE49-F238E27FC236}">
                  <a16:creationId xmlns:a16="http://schemas.microsoft.com/office/drawing/2014/main" id="{18B08D48-C13B-CDAA-F3F4-27DC63A5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4" name="Freeform 463">
              <a:extLst>
                <a:ext uri="{FF2B5EF4-FFF2-40B4-BE49-F238E27FC236}">
                  <a16:creationId xmlns:a16="http://schemas.microsoft.com/office/drawing/2014/main" id="{F95B7CBF-5CBB-AF4A-B21A-B6F12139A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5" name="Freeform 464">
              <a:extLst>
                <a:ext uri="{FF2B5EF4-FFF2-40B4-BE49-F238E27FC236}">
                  <a16:creationId xmlns:a16="http://schemas.microsoft.com/office/drawing/2014/main" id="{25E17E48-6CE4-63D1-82D0-ADC10C66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6" name="Freeform 465">
              <a:extLst>
                <a:ext uri="{FF2B5EF4-FFF2-40B4-BE49-F238E27FC236}">
                  <a16:creationId xmlns:a16="http://schemas.microsoft.com/office/drawing/2014/main" id="{FA62B063-9359-F5A9-E8D9-807AE518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7" name="Freeform 466">
              <a:extLst>
                <a:ext uri="{FF2B5EF4-FFF2-40B4-BE49-F238E27FC236}">
                  <a16:creationId xmlns:a16="http://schemas.microsoft.com/office/drawing/2014/main" id="{5BA4AC2E-F9EB-FCA4-C327-92779712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8" name="Freeform 467">
              <a:extLst>
                <a:ext uri="{FF2B5EF4-FFF2-40B4-BE49-F238E27FC236}">
                  <a16:creationId xmlns:a16="http://schemas.microsoft.com/office/drawing/2014/main" id="{34D74A91-1282-CF83-AF09-CE52DEBA7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9" name="Freeform 468">
              <a:extLst>
                <a:ext uri="{FF2B5EF4-FFF2-40B4-BE49-F238E27FC236}">
                  <a16:creationId xmlns:a16="http://schemas.microsoft.com/office/drawing/2014/main" id="{7288B8DB-2FAC-AC39-376F-8FBBC77E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0" name="Freeform 469">
              <a:extLst>
                <a:ext uri="{FF2B5EF4-FFF2-40B4-BE49-F238E27FC236}">
                  <a16:creationId xmlns:a16="http://schemas.microsoft.com/office/drawing/2014/main" id="{40F8C96F-4CA8-D038-10C8-70E1F1BE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1" name="Freeform 470">
              <a:extLst>
                <a:ext uri="{FF2B5EF4-FFF2-40B4-BE49-F238E27FC236}">
                  <a16:creationId xmlns:a16="http://schemas.microsoft.com/office/drawing/2014/main" id="{425C44C3-7228-8EE2-C51D-A8EEF8738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2" name="Freeform 471">
              <a:extLst>
                <a:ext uri="{FF2B5EF4-FFF2-40B4-BE49-F238E27FC236}">
                  <a16:creationId xmlns:a16="http://schemas.microsoft.com/office/drawing/2014/main" id="{67EDDBA9-8AB6-C91E-62E9-F6419D26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3" name="Freeform 485">
              <a:extLst>
                <a:ext uri="{FF2B5EF4-FFF2-40B4-BE49-F238E27FC236}">
                  <a16:creationId xmlns:a16="http://schemas.microsoft.com/office/drawing/2014/main" id="{919F1890-BABF-3609-0407-796D92A46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041C446F-B53B-DA45-C7ED-795E0B2D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1D8696BB-8308-5753-6DF2-E5328FBA1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4FF3970-1C64-0D82-AEFF-1B697557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385FFCB1-5E9D-D726-4F1D-35AB24EC3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8F7AD3FB-291E-ECCA-AFC0-9C6E4E72D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EF1545BC-7896-2EC1-112C-56EE1BE01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4" name="Freeform 610">
              <a:extLst>
                <a:ext uri="{FF2B5EF4-FFF2-40B4-BE49-F238E27FC236}">
                  <a16:creationId xmlns:a16="http://schemas.microsoft.com/office/drawing/2014/main" id="{E2F50EC0-3943-8050-88E7-ADA8CEF6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5" name="Freeform 611">
              <a:extLst>
                <a:ext uri="{FF2B5EF4-FFF2-40B4-BE49-F238E27FC236}">
                  <a16:creationId xmlns:a16="http://schemas.microsoft.com/office/drawing/2014/main" id="{0A6B6555-E566-7061-578F-0C657F9C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6" name="Freeform 643">
              <a:extLst>
                <a:ext uri="{FF2B5EF4-FFF2-40B4-BE49-F238E27FC236}">
                  <a16:creationId xmlns:a16="http://schemas.microsoft.com/office/drawing/2014/main" id="{D5A5F4C4-823D-1C37-F958-170998A8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7" name="Freeform 644">
              <a:extLst>
                <a:ext uri="{FF2B5EF4-FFF2-40B4-BE49-F238E27FC236}">
                  <a16:creationId xmlns:a16="http://schemas.microsoft.com/office/drawing/2014/main" id="{87942D5B-EED2-5510-A70C-EEBDD597A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8" name="Freeform 676">
              <a:extLst>
                <a:ext uri="{FF2B5EF4-FFF2-40B4-BE49-F238E27FC236}">
                  <a16:creationId xmlns:a16="http://schemas.microsoft.com/office/drawing/2014/main" id="{BB7E57DA-269F-944C-7C68-0AEC7D55C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9" name="Freeform 680">
              <a:extLst>
                <a:ext uri="{FF2B5EF4-FFF2-40B4-BE49-F238E27FC236}">
                  <a16:creationId xmlns:a16="http://schemas.microsoft.com/office/drawing/2014/main" id="{1ACE5520-DC74-49C3-3C19-ED8877C3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0" name="Freeform 682">
              <a:extLst>
                <a:ext uri="{FF2B5EF4-FFF2-40B4-BE49-F238E27FC236}">
                  <a16:creationId xmlns:a16="http://schemas.microsoft.com/office/drawing/2014/main" id="{31116649-5896-BCA5-549E-5478D43C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1" name="Freeform 684">
              <a:extLst>
                <a:ext uri="{FF2B5EF4-FFF2-40B4-BE49-F238E27FC236}">
                  <a16:creationId xmlns:a16="http://schemas.microsoft.com/office/drawing/2014/main" id="{1294D3CB-1395-4E3A-D9AA-D330F6071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2" name="Freeform 685">
              <a:extLst>
                <a:ext uri="{FF2B5EF4-FFF2-40B4-BE49-F238E27FC236}">
                  <a16:creationId xmlns:a16="http://schemas.microsoft.com/office/drawing/2014/main" id="{E7CAA01E-88EE-C6F9-3719-2CCFFBD0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3" name="Freeform 687">
              <a:extLst>
                <a:ext uri="{FF2B5EF4-FFF2-40B4-BE49-F238E27FC236}">
                  <a16:creationId xmlns:a16="http://schemas.microsoft.com/office/drawing/2014/main" id="{53541ECE-7065-B64C-3C83-DF0A47688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4" name="Freeform 689">
              <a:extLst>
                <a:ext uri="{FF2B5EF4-FFF2-40B4-BE49-F238E27FC236}">
                  <a16:creationId xmlns:a16="http://schemas.microsoft.com/office/drawing/2014/main" id="{25F0BC73-DDE6-F47A-0815-ABAE52E8E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5" name="Freeform 690">
              <a:extLst>
                <a:ext uri="{FF2B5EF4-FFF2-40B4-BE49-F238E27FC236}">
                  <a16:creationId xmlns:a16="http://schemas.microsoft.com/office/drawing/2014/main" id="{1A1A80C0-3759-A9F5-DB6F-718EE467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6" name="Freeform 691">
              <a:extLst>
                <a:ext uri="{FF2B5EF4-FFF2-40B4-BE49-F238E27FC236}">
                  <a16:creationId xmlns:a16="http://schemas.microsoft.com/office/drawing/2014/main" id="{17C8F67A-CD03-DABC-94BA-8EB50519A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7" name="Freeform 692">
              <a:extLst>
                <a:ext uri="{FF2B5EF4-FFF2-40B4-BE49-F238E27FC236}">
                  <a16:creationId xmlns:a16="http://schemas.microsoft.com/office/drawing/2014/main" id="{6BB0C242-EB39-18A4-231A-763C8F283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8" name="Freeform 693">
              <a:extLst>
                <a:ext uri="{FF2B5EF4-FFF2-40B4-BE49-F238E27FC236}">
                  <a16:creationId xmlns:a16="http://schemas.microsoft.com/office/drawing/2014/main" id="{9D27EACA-74B1-46F2-74F2-D120DAFB8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9" name="Freeform 694">
              <a:extLst>
                <a:ext uri="{FF2B5EF4-FFF2-40B4-BE49-F238E27FC236}">
                  <a16:creationId xmlns:a16="http://schemas.microsoft.com/office/drawing/2014/main" id="{BD98FDC8-7EA7-B0A8-3500-545238269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0" name="Freeform 695">
              <a:extLst>
                <a:ext uri="{FF2B5EF4-FFF2-40B4-BE49-F238E27FC236}">
                  <a16:creationId xmlns:a16="http://schemas.microsoft.com/office/drawing/2014/main" id="{9D9E114C-8B84-D41E-06A1-984322DEA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1" name="Freeform 696">
              <a:extLst>
                <a:ext uri="{FF2B5EF4-FFF2-40B4-BE49-F238E27FC236}">
                  <a16:creationId xmlns:a16="http://schemas.microsoft.com/office/drawing/2014/main" id="{8E41E6B9-925F-EA13-FC55-ECF06273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2" name="Freeform 697">
              <a:extLst>
                <a:ext uri="{FF2B5EF4-FFF2-40B4-BE49-F238E27FC236}">
                  <a16:creationId xmlns:a16="http://schemas.microsoft.com/office/drawing/2014/main" id="{EADA3BD1-5271-6B5F-79B3-BDCF85EF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3" name="Freeform 698">
              <a:extLst>
                <a:ext uri="{FF2B5EF4-FFF2-40B4-BE49-F238E27FC236}">
                  <a16:creationId xmlns:a16="http://schemas.microsoft.com/office/drawing/2014/main" id="{10E3F197-2EAD-6D51-223A-4BEACFE3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4" name="Freeform 699">
              <a:extLst>
                <a:ext uri="{FF2B5EF4-FFF2-40B4-BE49-F238E27FC236}">
                  <a16:creationId xmlns:a16="http://schemas.microsoft.com/office/drawing/2014/main" id="{81B0FE3E-ADA6-15B4-41EF-6BA26DC1F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5" name="Freeform 700">
              <a:extLst>
                <a:ext uri="{FF2B5EF4-FFF2-40B4-BE49-F238E27FC236}">
                  <a16:creationId xmlns:a16="http://schemas.microsoft.com/office/drawing/2014/main" id="{E34A0190-D5F1-C4EF-0BAB-E59286B39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6" name="Freeform 701">
              <a:extLst>
                <a:ext uri="{FF2B5EF4-FFF2-40B4-BE49-F238E27FC236}">
                  <a16:creationId xmlns:a16="http://schemas.microsoft.com/office/drawing/2014/main" id="{BFAAB4BC-F759-92CA-C0CB-D0982070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0" name="Freeform 702">
              <a:extLst>
                <a:ext uri="{FF2B5EF4-FFF2-40B4-BE49-F238E27FC236}">
                  <a16:creationId xmlns:a16="http://schemas.microsoft.com/office/drawing/2014/main" id="{EEE6863A-6839-0E5F-0A98-74C495BD7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9" name="Freeform 703">
              <a:extLst>
                <a:ext uri="{FF2B5EF4-FFF2-40B4-BE49-F238E27FC236}">
                  <a16:creationId xmlns:a16="http://schemas.microsoft.com/office/drawing/2014/main" id="{046FF696-8995-BB44-03C4-05F5037EA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0" name="Freeform 704">
              <a:extLst>
                <a:ext uri="{FF2B5EF4-FFF2-40B4-BE49-F238E27FC236}">
                  <a16:creationId xmlns:a16="http://schemas.microsoft.com/office/drawing/2014/main" id="{B803301D-F66C-E0B4-5484-026AA617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6" name="Freeform 705">
              <a:extLst>
                <a:ext uri="{FF2B5EF4-FFF2-40B4-BE49-F238E27FC236}">
                  <a16:creationId xmlns:a16="http://schemas.microsoft.com/office/drawing/2014/main" id="{FFDBC78F-D0D0-A6EE-CF24-D9EFC81F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7" name="Freeform 706">
              <a:extLst>
                <a:ext uri="{FF2B5EF4-FFF2-40B4-BE49-F238E27FC236}">
                  <a16:creationId xmlns:a16="http://schemas.microsoft.com/office/drawing/2014/main" id="{F6C2291F-316D-C38F-75CB-46C75060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8" name="Freeform 707">
              <a:extLst>
                <a:ext uri="{FF2B5EF4-FFF2-40B4-BE49-F238E27FC236}">
                  <a16:creationId xmlns:a16="http://schemas.microsoft.com/office/drawing/2014/main" id="{6E667F2C-C92F-D4EA-1839-BEF127DCD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9" name="Freeform 709">
              <a:extLst>
                <a:ext uri="{FF2B5EF4-FFF2-40B4-BE49-F238E27FC236}">
                  <a16:creationId xmlns:a16="http://schemas.microsoft.com/office/drawing/2014/main" id="{0D450CDF-8931-B4DD-FCCE-B9166CE30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0" name="Freeform 710">
              <a:extLst>
                <a:ext uri="{FF2B5EF4-FFF2-40B4-BE49-F238E27FC236}">
                  <a16:creationId xmlns:a16="http://schemas.microsoft.com/office/drawing/2014/main" id="{7231E309-BCAB-1523-0129-52138460B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1" name="Freeform 711">
              <a:extLst>
                <a:ext uri="{FF2B5EF4-FFF2-40B4-BE49-F238E27FC236}">
                  <a16:creationId xmlns:a16="http://schemas.microsoft.com/office/drawing/2014/main" id="{F68EFE62-A161-F8C6-0D9B-71A9D5131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2" name="Freeform 712">
              <a:extLst>
                <a:ext uri="{FF2B5EF4-FFF2-40B4-BE49-F238E27FC236}">
                  <a16:creationId xmlns:a16="http://schemas.microsoft.com/office/drawing/2014/main" id="{6AEC38BA-0465-9599-F243-37DD8382A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3" name="Freeform 713">
              <a:extLst>
                <a:ext uri="{FF2B5EF4-FFF2-40B4-BE49-F238E27FC236}">
                  <a16:creationId xmlns:a16="http://schemas.microsoft.com/office/drawing/2014/main" id="{8376AAB2-C17D-9954-7D2E-13C619EA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4" name="Freeform 714">
              <a:extLst>
                <a:ext uri="{FF2B5EF4-FFF2-40B4-BE49-F238E27FC236}">
                  <a16:creationId xmlns:a16="http://schemas.microsoft.com/office/drawing/2014/main" id="{78F10B45-6827-488F-5902-B5CDF79EF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5" name="Freeform 715">
              <a:extLst>
                <a:ext uri="{FF2B5EF4-FFF2-40B4-BE49-F238E27FC236}">
                  <a16:creationId xmlns:a16="http://schemas.microsoft.com/office/drawing/2014/main" id="{342194D1-0022-4D6E-7079-CAAAE41D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6" name="Freeform 716">
              <a:extLst>
                <a:ext uri="{FF2B5EF4-FFF2-40B4-BE49-F238E27FC236}">
                  <a16:creationId xmlns:a16="http://schemas.microsoft.com/office/drawing/2014/main" id="{8CF2A854-A7E7-5AA1-78E2-84133FE1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7" name="Freeform 721">
              <a:extLst>
                <a:ext uri="{FF2B5EF4-FFF2-40B4-BE49-F238E27FC236}">
                  <a16:creationId xmlns:a16="http://schemas.microsoft.com/office/drawing/2014/main" id="{CBE7F740-21D6-00F6-6F83-D0A8282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8" name="Freeform 722">
              <a:extLst>
                <a:ext uri="{FF2B5EF4-FFF2-40B4-BE49-F238E27FC236}">
                  <a16:creationId xmlns:a16="http://schemas.microsoft.com/office/drawing/2014/main" id="{C43FA32A-6E3A-EF37-6C58-3DE3555A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9" name="Freeform 723">
              <a:extLst>
                <a:ext uri="{FF2B5EF4-FFF2-40B4-BE49-F238E27FC236}">
                  <a16:creationId xmlns:a16="http://schemas.microsoft.com/office/drawing/2014/main" id="{40B99FB4-1E64-C9D6-A4F7-47A1F605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0" name="Freeform 724">
              <a:extLst>
                <a:ext uri="{FF2B5EF4-FFF2-40B4-BE49-F238E27FC236}">
                  <a16:creationId xmlns:a16="http://schemas.microsoft.com/office/drawing/2014/main" id="{CF518E76-1916-0844-6B28-B8B1E02C7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424D7BDD-D34A-3BC6-9B14-F6CF2D1B0954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594" name="Freeform 511">
              <a:extLst>
                <a:ext uri="{FF2B5EF4-FFF2-40B4-BE49-F238E27FC236}">
                  <a16:creationId xmlns:a16="http://schemas.microsoft.com/office/drawing/2014/main" id="{909F3CA8-5696-9F26-1B34-F5A94225A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5" name="Freeform 404">
              <a:extLst>
                <a:ext uri="{FF2B5EF4-FFF2-40B4-BE49-F238E27FC236}">
                  <a16:creationId xmlns:a16="http://schemas.microsoft.com/office/drawing/2014/main" id="{8FE81346-88EB-5F93-5418-563872DE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6" name="Freeform 405">
              <a:extLst>
                <a:ext uri="{FF2B5EF4-FFF2-40B4-BE49-F238E27FC236}">
                  <a16:creationId xmlns:a16="http://schemas.microsoft.com/office/drawing/2014/main" id="{A8194197-2719-4AFE-9918-8047E9AA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7" name="Freeform 406">
              <a:extLst>
                <a:ext uri="{FF2B5EF4-FFF2-40B4-BE49-F238E27FC236}">
                  <a16:creationId xmlns:a16="http://schemas.microsoft.com/office/drawing/2014/main" id="{26B809DD-FE82-DA60-9B65-F4CEC8D48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8" name="Freeform 488">
              <a:extLst>
                <a:ext uri="{FF2B5EF4-FFF2-40B4-BE49-F238E27FC236}">
                  <a16:creationId xmlns:a16="http://schemas.microsoft.com/office/drawing/2014/main" id="{938FD854-6B7C-BE87-9136-D535D633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9" name="Freeform 493">
              <a:extLst>
                <a:ext uri="{FF2B5EF4-FFF2-40B4-BE49-F238E27FC236}">
                  <a16:creationId xmlns:a16="http://schemas.microsoft.com/office/drawing/2014/main" id="{02A9ABDE-73A3-1EF7-6C73-DFA0F8FF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0" name="Freeform 494">
              <a:extLst>
                <a:ext uri="{FF2B5EF4-FFF2-40B4-BE49-F238E27FC236}">
                  <a16:creationId xmlns:a16="http://schemas.microsoft.com/office/drawing/2014/main" id="{59355BAA-B442-89D4-19E4-CA231B2EC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1" name="Freeform 495">
              <a:extLst>
                <a:ext uri="{FF2B5EF4-FFF2-40B4-BE49-F238E27FC236}">
                  <a16:creationId xmlns:a16="http://schemas.microsoft.com/office/drawing/2014/main" id="{5463AB3B-FF65-64E7-31E9-8C188AFF9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2" name="Freeform 496">
              <a:extLst>
                <a:ext uri="{FF2B5EF4-FFF2-40B4-BE49-F238E27FC236}">
                  <a16:creationId xmlns:a16="http://schemas.microsoft.com/office/drawing/2014/main" id="{E4F04CEC-386E-E96A-DED5-32428A8D2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3" name="Freeform 497">
              <a:extLst>
                <a:ext uri="{FF2B5EF4-FFF2-40B4-BE49-F238E27FC236}">
                  <a16:creationId xmlns:a16="http://schemas.microsoft.com/office/drawing/2014/main" id="{5182724F-852A-CBC5-0909-EFE2BB855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4" name="Freeform 498">
              <a:extLst>
                <a:ext uri="{FF2B5EF4-FFF2-40B4-BE49-F238E27FC236}">
                  <a16:creationId xmlns:a16="http://schemas.microsoft.com/office/drawing/2014/main" id="{49AD78A4-960D-FFA5-8962-9CA9B8B8A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5" name="Freeform 499">
              <a:extLst>
                <a:ext uri="{FF2B5EF4-FFF2-40B4-BE49-F238E27FC236}">
                  <a16:creationId xmlns:a16="http://schemas.microsoft.com/office/drawing/2014/main" id="{79FDAB83-EF4D-A7B7-7478-D37FB30E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6" name="Freeform 500">
              <a:extLst>
                <a:ext uri="{FF2B5EF4-FFF2-40B4-BE49-F238E27FC236}">
                  <a16:creationId xmlns:a16="http://schemas.microsoft.com/office/drawing/2014/main" id="{EBC53CC5-5F34-0222-589E-A5975D9C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7" name="Freeform 501">
              <a:extLst>
                <a:ext uri="{FF2B5EF4-FFF2-40B4-BE49-F238E27FC236}">
                  <a16:creationId xmlns:a16="http://schemas.microsoft.com/office/drawing/2014/main" id="{B2DE0FC2-3552-C53B-D486-CFE1016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8" name="Freeform 502">
              <a:extLst>
                <a:ext uri="{FF2B5EF4-FFF2-40B4-BE49-F238E27FC236}">
                  <a16:creationId xmlns:a16="http://schemas.microsoft.com/office/drawing/2014/main" id="{98556FC1-E5BE-1BBC-570D-E6CCCA5B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9" name="Freeform 503">
              <a:extLst>
                <a:ext uri="{FF2B5EF4-FFF2-40B4-BE49-F238E27FC236}">
                  <a16:creationId xmlns:a16="http://schemas.microsoft.com/office/drawing/2014/main" id="{47F90112-F656-11CE-A20E-14F290F42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0" name="Freeform 504">
              <a:extLst>
                <a:ext uri="{FF2B5EF4-FFF2-40B4-BE49-F238E27FC236}">
                  <a16:creationId xmlns:a16="http://schemas.microsoft.com/office/drawing/2014/main" id="{C5AE6294-7F70-0FC3-D9B9-E7A91E06F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1" name="Freeform 505">
              <a:extLst>
                <a:ext uri="{FF2B5EF4-FFF2-40B4-BE49-F238E27FC236}">
                  <a16:creationId xmlns:a16="http://schemas.microsoft.com/office/drawing/2014/main" id="{5141A1AD-06FF-EB3E-705E-F5C53AD6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2" name="Freeform 506">
              <a:extLst>
                <a:ext uri="{FF2B5EF4-FFF2-40B4-BE49-F238E27FC236}">
                  <a16:creationId xmlns:a16="http://schemas.microsoft.com/office/drawing/2014/main" id="{656DA30A-AFFD-F228-E07E-B8FBA3C0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3" name="Freeform 507">
              <a:extLst>
                <a:ext uri="{FF2B5EF4-FFF2-40B4-BE49-F238E27FC236}">
                  <a16:creationId xmlns:a16="http://schemas.microsoft.com/office/drawing/2014/main" id="{2AC5C075-817C-AC51-1097-0BC72210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4" name="Freeform 508">
              <a:extLst>
                <a:ext uri="{FF2B5EF4-FFF2-40B4-BE49-F238E27FC236}">
                  <a16:creationId xmlns:a16="http://schemas.microsoft.com/office/drawing/2014/main" id="{C5710442-C21C-213E-D68D-58F74D71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5" name="Freeform 509">
              <a:extLst>
                <a:ext uri="{FF2B5EF4-FFF2-40B4-BE49-F238E27FC236}">
                  <a16:creationId xmlns:a16="http://schemas.microsoft.com/office/drawing/2014/main" id="{53AFDCDB-82B3-5FB4-FF3E-A2329394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6" name="Freeform 510">
              <a:extLst>
                <a:ext uri="{FF2B5EF4-FFF2-40B4-BE49-F238E27FC236}">
                  <a16:creationId xmlns:a16="http://schemas.microsoft.com/office/drawing/2014/main" id="{7FFCA9FC-2F66-BC5A-B8CA-AA778BDE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7" name="Rectangle 613">
              <a:extLst>
                <a:ext uri="{FF2B5EF4-FFF2-40B4-BE49-F238E27FC236}">
                  <a16:creationId xmlns:a16="http://schemas.microsoft.com/office/drawing/2014/main" id="{0CFFC447-4061-8995-2EC3-731E8A540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8" name="Freeform 645">
              <a:extLst>
                <a:ext uri="{FF2B5EF4-FFF2-40B4-BE49-F238E27FC236}">
                  <a16:creationId xmlns:a16="http://schemas.microsoft.com/office/drawing/2014/main" id="{BC170D57-4003-71F4-A853-9EBC4EC7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9" name="Freeform 646">
              <a:extLst>
                <a:ext uri="{FF2B5EF4-FFF2-40B4-BE49-F238E27FC236}">
                  <a16:creationId xmlns:a16="http://schemas.microsoft.com/office/drawing/2014/main" id="{55229FD2-4B6C-AB97-C06A-27EAF6238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0" name="Freeform 647">
              <a:extLst>
                <a:ext uri="{FF2B5EF4-FFF2-40B4-BE49-F238E27FC236}">
                  <a16:creationId xmlns:a16="http://schemas.microsoft.com/office/drawing/2014/main" id="{00DC81C9-455E-75D4-0EB1-B19155BAC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1" name="Freeform 648">
              <a:extLst>
                <a:ext uri="{FF2B5EF4-FFF2-40B4-BE49-F238E27FC236}">
                  <a16:creationId xmlns:a16="http://schemas.microsoft.com/office/drawing/2014/main" id="{CB9B46CA-866F-A6D6-2644-4C36856D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2" name="Freeform 649">
              <a:extLst>
                <a:ext uri="{FF2B5EF4-FFF2-40B4-BE49-F238E27FC236}">
                  <a16:creationId xmlns:a16="http://schemas.microsoft.com/office/drawing/2014/main" id="{E7647DCA-D52E-6CDF-6FFE-C5AAC0CD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3" name="Freeform 650">
              <a:extLst>
                <a:ext uri="{FF2B5EF4-FFF2-40B4-BE49-F238E27FC236}">
                  <a16:creationId xmlns:a16="http://schemas.microsoft.com/office/drawing/2014/main" id="{4F5D10E1-9204-37CE-38F6-FDE77F38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4" name="Freeform 651">
              <a:extLst>
                <a:ext uri="{FF2B5EF4-FFF2-40B4-BE49-F238E27FC236}">
                  <a16:creationId xmlns:a16="http://schemas.microsoft.com/office/drawing/2014/main" id="{C0C82A13-ACF8-FDAA-4B77-73C8A2A4A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5" name="Freeform 652">
              <a:extLst>
                <a:ext uri="{FF2B5EF4-FFF2-40B4-BE49-F238E27FC236}">
                  <a16:creationId xmlns:a16="http://schemas.microsoft.com/office/drawing/2014/main" id="{4AB13E03-EFB8-D3FB-6A23-C8D522B2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6" name="Freeform 653">
              <a:extLst>
                <a:ext uri="{FF2B5EF4-FFF2-40B4-BE49-F238E27FC236}">
                  <a16:creationId xmlns:a16="http://schemas.microsoft.com/office/drawing/2014/main" id="{9ECD09C6-A97E-A459-1122-4F983482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7" name="Freeform 654">
              <a:extLst>
                <a:ext uri="{FF2B5EF4-FFF2-40B4-BE49-F238E27FC236}">
                  <a16:creationId xmlns:a16="http://schemas.microsoft.com/office/drawing/2014/main" id="{48713730-FE0C-C89A-E445-393868A29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8" name="Freeform 655">
              <a:extLst>
                <a:ext uri="{FF2B5EF4-FFF2-40B4-BE49-F238E27FC236}">
                  <a16:creationId xmlns:a16="http://schemas.microsoft.com/office/drawing/2014/main" id="{32B6F4B7-36C3-46DD-3CA3-AE923322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9" name="Freeform 656">
              <a:extLst>
                <a:ext uri="{FF2B5EF4-FFF2-40B4-BE49-F238E27FC236}">
                  <a16:creationId xmlns:a16="http://schemas.microsoft.com/office/drawing/2014/main" id="{049C0051-92D6-1A2E-D001-50D03AA56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0" name="Freeform 657">
              <a:extLst>
                <a:ext uri="{FF2B5EF4-FFF2-40B4-BE49-F238E27FC236}">
                  <a16:creationId xmlns:a16="http://schemas.microsoft.com/office/drawing/2014/main" id="{3B9783D0-B8BE-B9CE-9302-9F8DC511E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1" name="Freeform 658">
              <a:extLst>
                <a:ext uri="{FF2B5EF4-FFF2-40B4-BE49-F238E27FC236}">
                  <a16:creationId xmlns:a16="http://schemas.microsoft.com/office/drawing/2014/main" id="{C9A40337-FF00-E0B4-B231-176CDB8C7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2" name="Freeform 659">
              <a:extLst>
                <a:ext uri="{FF2B5EF4-FFF2-40B4-BE49-F238E27FC236}">
                  <a16:creationId xmlns:a16="http://schemas.microsoft.com/office/drawing/2014/main" id="{257ACC0F-A464-F3D0-D820-167AAA79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3" name="Freeform 660">
              <a:extLst>
                <a:ext uri="{FF2B5EF4-FFF2-40B4-BE49-F238E27FC236}">
                  <a16:creationId xmlns:a16="http://schemas.microsoft.com/office/drawing/2014/main" id="{6DA32850-02E7-2F6B-B8A1-3FADA6B64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4" name="Freeform 661">
              <a:extLst>
                <a:ext uri="{FF2B5EF4-FFF2-40B4-BE49-F238E27FC236}">
                  <a16:creationId xmlns:a16="http://schemas.microsoft.com/office/drawing/2014/main" id="{3E352B99-90C8-5B17-FD1F-DCBA9E1CD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5" name="Freeform 662">
              <a:extLst>
                <a:ext uri="{FF2B5EF4-FFF2-40B4-BE49-F238E27FC236}">
                  <a16:creationId xmlns:a16="http://schemas.microsoft.com/office/drawing/2014/main" id="{AE49817A-767E-BFF0-AAF3-B063B5E5B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6" name="Freeform 663">
              <a:extLst>
                <a:ext uri="{FF2B5EF4-FFF2-40B4-BE49-F238E27FC236}">
                  <a16:creationId xmlns:a16="http://schemas.microsoft.com/office/drawing/2014/main" id="{35887804-5F65-F8DB-33BE-5F82D9BFA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7" name="Freeform 664">
              <a:extLst>
                <a:ext uri="{FF2B5EF4-FFF2-40B4-BE49-F238E27FC236}">
                  <a16:creationId xmlns:a16="http://schemas.microsoft.com/office/drawing/2014/main" id="{FFFB0859-8D41-45C5-9C3F-08A6FD4D8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8" name="Freeform 665">
              <a:extLst>
                <a:ext uri="{FF2B5EF4-FFF2-40B4-BE49-F238E27FC236}">
                  <a16:creationId xmlns:a16="http://schemas.microsoft.com/office/drawing/2014/main" id="{2FDF285F-865B-B7F3-21F4-33FB97B9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9" name="Freeform 666">
              <a:extLst>
                <a:ext uri="{FF2B5EF4-FFF2-40B4-BE49-F238E27FC236}">
                  <a16:creationId xmlns:a16="http://schemas.microsoft.com/office/drawing/2014/main" id="{78B6339F-BEC9-2574-6041-5F899C79C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0" name="Freeform 667">
              <a:extLst>
                <a:ext uri="{FF2B5EF4-FFF2-40B4-BE49-F238E27FC236}">
                  <a16:creationId xmlns:a16="http://schemas.microsoft.com/office/drawing/2014/main" id="{80053D41-523E-D0D6-CE17-08D1E644C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1" name="Freeform 668">
              <a:extLst>
                <a:ext uri="{FF2B5EF4-FFF2-40B4-BE49-F238E27FC236}">
                  <a16:creationId xmlns:a16="http://schemas.microsoft.com/office/drawing/2014/main" id="{26597DE2-F18B-3A71-072C-D1F1811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2" name="Freeform 669">
              <a:extLst>
                <a:ext uri="{FF2B5EF4-FFF2-40B4-BE49-F238E27FC236}">
                  <a16:creationId xmlns:a16="http://schemas.microsoft.com/office/drawing/2014/main" id="{F96F9232-03DB-BCCD-1A4E-2257F2E0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3" name="Freeform 670">
              <a:extLst>
                <a:ext uri="{FF2B5EF4-FFF2-40B4-BE49-F238E27FC236}">
                  <a16:creationId xmlns:a16="http://schemas.microsoft.com/office/drawing/2014/main" id="{9E314632-282A-AFF9-23B9-4F8A93C8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4" name="Freeform 671">
              <a:extLst>
                <a:ext uri="{FF2B5EF4-FFF2-40B4-BE49-F238E27FC236}">
                  <a16:creationId xmlns:a16="http://schemas.microsoft.com/office/drawing/2014/main" id="{9E070AB1-374C-6496-59EC-723E5E874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5" name="Freeform 672">
              <a:extLst>
                <a:ext uri="{FF2B5EF4-FFF2-40B4-BE49-F238E27FC236}">
                  <a16:creationId xmlns:a16="http://schemas.microsoft.com/office/drawing/2014/main" id="{D682ED16-900C-1492-2A0B-7F5E129EA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6" name="Freeform 673">
              <a:extLst>
                <a:ext uri="{FF2B5EF4-FFF2-40B4-BE49-F238E27FC236}">
                  <a16:creationId xmlns:a16="http://schemas.microsoft.com/office/drawing/2014/main" id="{DF9D866B-E3C1-C448-DD49-5780D8C3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7" name="Freeform 674">
              <a:extLst>
                <a:ext uri="{FF2B5EF4-FFF2-40B4-BE49-F238E27FC236}">
                  <a16:creationId xmlns:a16="http://schemas.microsoft.com/office/drawing/2014/main" id="{EF7AB9D7-C0D0-46EE-294E-351041308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8" name="Freeform 675">
              <a:extLst>
                <a:ext uri="{FF2B5EF4-FFF2-40B4-BE49-F238E27FC236}">
                  <a16:creationId xmlns:a16="http://schemas.microsoft.com/office/drawing/2014/main" id="{E6ADA883-B556-CC37-B351-EA6D1872D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9" name="Freeform 677">
              <a:extLst>
                <a:ext uri="{FF2B5EF4-FFF2-40B4-BE49-F238E27FC236}">
                  <a16:creationId xmlns:a16="http://schemas.microsoft.com/office/drawing/2014/main" id="{ADB819A3-0161-20A1-65D7-9D365A00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0" name="Freeform 678">
              <a:extLst>
                <a:ext uri="{FF2B5EF4-FFF2-40B4-BE49-F238E27FC236}">
                  <a16:creationId xmlns:a16="http://schemas.microsoft.com/office/drawing/2014/main" id="{8662213C-B8F9-DADB-04DD-C9BAE9AD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1" name="Freeform 679">
              <a:extLst>
                <a:ext uri="{FF2B5EF4-FFF2-40B4-BE49-F238E27FC236}">
                  <a16:creationId xmlns:a16="http://schemas.microsoft.com/office/drawing/2014/main" id="{4D75AA5D-C039-E977-CD9C-07B738C1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2" name="Freeform 687">
              <a:extLst>
                <a:ext uri="{FF2B5EF4-FFF2-40B4-BE49-F238E27FC236}">
                  <a16:creationId xmlns:a16="http://schemas.microsoft.com/office/drawing/2014/main" id="{68A9EAB4-6DC7-6E44-DB75-768DD9749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3" name="Freeform 717">
              <a:extLst>
                <a:ext uri="{FF2B5EF4-FFF2-40B4-BE49-F238E27FC236}">
                  <a16:creationId xmlns:a16="http://schemas.microsoft.com/office/drawing/2014/main" id="{7C9EFC3C-70B9-5272-C85E-4E84F7A14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4" name="Freeform 718">
              <a:extLst>
                <a:ext uri="{FF2B5EF4-FFF2-40B4-BE49-F238E27FC236}">
                  <a16:creationId xmlns:a16="http://schemas.microsoft.com/office/drawing/2014/main" id="{7A21D610-161C-59F2-C77E-C2E4D9F91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5" name="Freeform 719">
              <a:extLst>
                <a:ext uri="{FF2B5EF4-FFF2-40B4-BE49-F238E27FC236}">
                  <a16:creationId xmlns:a16="http://schemas.microsoft.com/office/drawing/2014/main" id="{1E881EE2-1D5E-2037-CEB7-6F088E8EA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6" name="Freeform 725">
              <a:extLst>
                <a:ext uri="{FF2B5EF4-FFF2-40B4-BE49-F238E27FC236}">
                  <a16:creationId xmlns:a16="http://schemas.microsoft.com/office/drawing/2014/main" id="{6AEFB992-B5E8-ED0E-0165-19546E353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7" name="Freeform 726">
              <a:extLst>
                <a:ext uri="{FF2B5EF4-FFF2-40B4-BE49-F238E27FC236}">
                  <a16:creationId xmlns:a16="http://schemas.microsoft.com/office/drawing/2014/main" id="{B857C828-9D1A-BBA1-AC2E-EF32A981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8" name="Freeform 727">
              <a:extLst>
                <a:ext uri="{FF2B5EF4-FFF2-40B4-BE49-F238E27FC236}">
                  <a16:creationId xmlns:a16="http://schemas.microsoft.com/office/drawing/2014/main" id="{973F7B9C-081D-9A16-42CA-D9C31F314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9" name="Freeform 728">
              <a:extLst>
                <a:ext uri="{FF2B5EF4-FFF2-40B4-BE49-F238E27FC236}">
                  <a16:creationId xmlns:a16="http://schemas.microsoft.com/office/drawing/2014/main" id="{FF79523D-08CB-8E20-33D3-7B3FC4219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660" name="Freeform 677">
            <a:extLst>
              <a:ext uri="{FF2B5EF4-FFF2-40B4-BE49-F238E27FC236}">
                <a16:creationId xmlns:a16="http://schemas.microsoft.com/office/drawing/2014/main" id="{5B06D121-E793-23F1-3CB4-99DC391B5B2A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89541823-EA1E-6C44-C707-BB7F270E79FC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662" name="Freeform 486">
              <a:extLst>
                <a:ext uri="{FF2B5EF4-FFF2-40B4-BE49-F238E27FC236}">
                  <a16:creationId xmlns:a16="http://schemas.microsoft.com/office/drawing/2014/main" id="{920F4651-83DD-68A3-1517-64690118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3" name="Freeform 729">
              <a:extLst>
                <a:ext uri="{FF2B5EF4-FFF2-40B4-BE49-F238E27FC236}">
                  <a16:creationId xmlns:a16="http://schemas.microsoft.com/office/drawing/2014/main" id="{FA55AF51-A836-33CB-8186-32AD4F2AE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4" name="Freeform 730">
              <a:extLst>
                <a:ext uri="{FF2B5EF4-FFF2-40B4-BE49-F238E27FC236}">
                  <a16:creationId xmlns:a16="http://schemas.microsoft.com/office/drawing/2014/main" id="{10F4DDEB-F2D8-52CD-79F0-6155D68AF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5" name="Freeform 731">
              <a:extLst>
                <a:ext uri="{FF2B5EF4-FFF2-40B4-BE49-F238E27FC236}">
                  <a16:creationId xmlns:a16="http://schemas.microsoft.com/office/drawing/2014/main" id="{068F1B3B-818A-1E1B-AE82-71E4B54C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6" name="Freeform 732">
              <a:extLst>
                <a:ext uri="{FF2B5EF4-FFF2-40B4-BE49-F238E27FC236}">
                  <a16:creationId xmlns:a16="http://schemas.microsoft.com/office/drawing/2014/main" id="{679E1F02-E2AD-5108-FD06-C59ECA6AF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7" name="Freeform 733">
              <a:extLst>
                <a:ext uri="{FF2B5EF4-FFF2-40B4-BE49-F238E27FC236}">
                  <a16:creationId xmlns:a16="http://schemas.microsoft.com/office/drawing/2014/main" id="{7CB15362-9BC8-3A13-CCB5-83F54D9C6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8" name="Freeform 734">
              <a:extLst>
                <a:ext uri="{FF2B5EF4-FFF2-40B4-BE49-F238E27FC236}">
                  <a16:creationId xmlns:a16="http://schemas.microsoft.com/office/drawing/2014/main" id="{B85038E7-86AE-1B2C-A72C-C4C9F725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9" name="Freeform 735">
              <a:extLst>
                <a:ext uri="{FF2B5EF4-FFF2-40B4-BE49-F238E27FC236}">
                  <a16:creationId xmlns:a16="http://schemas.microsoft.com/office/drawing/2014/main" id="{3B9CA062-0A5A-1DF4-DA2B-01E85775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0" name="Freeform 736">
              <a:extLst>
                <a:ext uri="{FF2B5EF4-FFF2-40B4-BE49-F238E27FC236}">
                  <a16:creationId xmlns:a16="http://schemas.microsoft.com/office/drawing/2014/main" id="{68B00EF8-1894-8824-BA10-91CC5DD9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1" name="Freeform 737">
              <a:extLst>
                <a:ext uri="{FF2B5EF4-FFF2-40B4-BE49-F238E27FC236}">
                  <a16:creationId xmlns:a16="http://schemas.microsoft.com/office/drawing/2014/main" id="{D0502EE3-EC87-9689-7BBA-84B8AB733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2" name="Freeform 738">
              <a:extLst>
                <a:ext uri="{FF2B5EF4-FFF2-40B4-BE49-F238E27FC236}">
                  <a16:creationId xmlns:a16="http://schemas.microsoft.com/office/drawing/2014/main" id="{F2DAC781-6E36-0964-8ADF-A1FC1BF26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3" name="Freeform 739">
              <a:extLst>
                <a:ext uri="{FF2B5EF4-FFF2-40B4-BE49-F238E27FC236}">
                  <a16:creationId xmlns:a16="http://schemas.microsoft.com/office/drawing/2014/main" id="{788253C8-B491-492D-3346-E43311559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4" name="Freeform 740">
              <a:extLst>
                <a:ext uri="{FF2B5EF4-FFF2-40B4-BE49-F238E27FC236}">
                  <a16:creationId xmlns:a16="http://schemas.microsoft.com/office/drawing/2014/main" id="{9B8CA664-D6A1-896A-99A7-4A0386B2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5" name="Freeform 741">
              <a:extLst>
                <a:ext uri="{FF2B5EF4-FFF2-40B4-BE49-F238E27FC236}">
                  <a16:creationId xmlns:a16="http://schemas.microsoft.com/office/drawing/2014/main" id="{0063D9A7-3E63-BDEA-7CD1-78B8BD20A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6" name="Freeform 742">
              <a:extLst>
                <a:ext uri="{FF2B5EF4-FFF2-40B4-BE49-F238E27FC236}">
                  <a16:creationId xmlns:a16="http://schemas.microsoft.com/office/drawing/2014/main" id="{324681ED-8296-F56F-E1DF-0EF50048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7" name="Freeform 743">
              <a:extLst>
                <a:ext uri="{FF2B5EF4-FFF2-40B4-BE49-F238E27FC236}">
                  <a16:creationId xmlns:a16="http://schemas.microsoft.com/office/drawing/2014/main" id="{78EACCDF-98E9-F788-D5A7-6BFF27CA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8" name="Freeform 744">
              <a:extLst>
                <a:ext uri="{FF2B5EF4-FFF2-40B4-BE49-F238E27FC236}">
                  <a16:creationId xmlns:a16="http://schemas.microsoft.com/office/drawing/2014/main" id="{292F8BE7-7442-2480-AB7B-C05113A6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9" name="Freeform 745">
              <a:extLst>
                <a:ext uri="{FF2B5EF4-FFF2-40B4-BE49-F238E27FC236}">
                  <a16:creationId xmlns:a16="http://schemas.microsoft.com/office/drawing/2014/main" id="{D8685901-0A11-2083-434F-B17031353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0" name="Freeform 746">
              <a:extLst>
                <a:ext uri="{FF2B5EF4-FFF2-40B4-BE49-F238E27FC236}">
                  <a16:creationId xmlns:a16="http://schemas.microsoft.com/office/drawing/2014/main" id="{31086834-2FDC-2378-EBD1-FFE2D6B61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1" name="Freeform 747">
              <a:extLst>
                <a:ext uri="{FF2B5EF4-FFF2-40B4-BE49-F238E27FC236}">
                  <a16:creationId xmlns:a16="http://schemas.microsoft.com/office/drawing/2014/main" id="{D096C338-F4E6-5130-1D23-399AD6603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2" name="Freeform 748">
              <a:extLst>
                <a:ext uri="{FF2B5EF4-FFF2-40B4-BE49-F238E27FC236}">
                  <a16:creationId xmlns:a16="http://schemas.microsoft.com/office/drawing/2014/main" id="{C6970249-5D7D-45D8-9058-DCF60390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3" name="Freeform 749">
              <a:extLst>
                <a:ext uri="{FF2B5EF4-FFF2-40B4-BE49-F238E27FC236}">
                  <a16:creationId xmlns:a16="http://schemas.microsoft.com/office/drawing/2014/main" id="{E6072AAE-2E8F-4416-FB60-5348EE342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4" name="Freeform 750">
              <a:extLst>
                <a:ext uri="{FF2B5EF4-FFF2-40B4-BE49-F238E27FC236}">
                  <a16:creationId xmlns:a16="http://schemas.microsoft.com/office/drawing/2014/main" id="{2BCBE65D-DE40-836C-FD64-A57F73F8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5" name="Freeform 751">
              <a:extLst>
                <a:ext uri="{FF2B5EF4-FFF2-40B4-BE49-F238E27FC236}">
                  <a16:creationId xmlns:a16="http://schemas.microsoft.com/office/drawing/2014/main" id="{2459DE03-3A17-69AC-799D-3F0EB9E02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6" name="Freeform 752">
              <a:extLst>
                <a:ext uri="{FF2B5EF4-FFF2-40B4-BE49-F238E27FC236}">
                  <a16:creationId xmlns:a16="http://schemas.microsoft.com/office/drawing/2014/main" id="{1DCFD2C5-6573-C917-F02A-04C0D5FA0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7" name="Freeform 753">
              <a:extLst>
                <a:ext uri="{FF2B5EF4-FFF2-40B4-BE49-F238E27FC236}">
                  <a16:creationId xmlns:a16="http://schemas.microsoft.com/office/drawing/2014/main" id="{986157AA-5EF1-0748-1846-B284FF2FF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8" name="Freeform 754">
              <a:extLst>
                <a:ext uri="{FF2B5EF4-FFF2-40B4-BE49-F238E27FC236}">
                  <a16:creationId xmlns:a16="http://schemas.microsoft.com/office/drawing/2014/main" id="{B733BAC7-E792-9C10-17E5-A798F7BF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9" name="Freeform 755">
              <a:extLst>
                <a:ext uri="{FF2B5EF4-FFF2-40B4-BE49-F238E27FC236}">
                  <a16:creationId xmlns:a16="http://schemas.microsoft.com/office/drawing/2014/main" id="{FE19B065-3E92-4D80-A070-623611587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0" name="Freeform 756">
              <a:extLst>
                <a:ext uri="{FF2B5EF4-FFF2-40B4-BE49-F238E27FC236}">
                  <a16:creationId xmlns:a16="http://schemas.microsoft.com/office/drawing/2014/main" id="{29261F0F-311A-7ED8-4F4B-A8B8B43D3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1" name="Freeform 757">
              <a:extLst>
                <a:ext uri="{FF2B5EF4-FFF2-40B4-BE49-F238E27FC236}">
                  <a16:creationId xmlns:a16="http://schemas.microsoft.com/office/drawing/2014/main" id="{CD5AE8FC-5E5E-6335-661A-64D8653EE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2" name="Freeform 758">
              <a:extLst>
                <a:ext uri="{FF2B5EF4-FFF2-40B4-BE49-F238E27FC236}">
                  <a16:creationId xmlns:a16="http://schemas.microsoft.com/office/drawing/2014/main" id="{D6C07ED2-BBD3-2E5C-510A-4CCCD3ACE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3" name="Freeform 759">
              <a:extLst>
                <a:ext uri="{FF2B5EF4-FFF2-40B4-BE49-F238E27FC236}">
                  <a16:creationId xmlns:a16="http://schemas.microsoft.com/office/drawing/2014/main" id="{0E557D15-F4F8-E643-2F70-F9B4BAB24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4" name="Freeform 760">
              <a:extLst>
                <a:ext uri="{FF2B5EF4-FFF2-40B4-BE49-F238E27FC236}">
                  <a16:creationId xmlns:a16="http://schemas.microsoft.com/office/drawing/2014/main" id="{2CA8045C-1B27-91F3-1384-6697F3B6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5" name="Freeform 761">
              <a:extLst>
                <a:ext uri="{FF2B5EF4-FFF2-40B4-BE49-F238E27FC236}">
                  <a16:creationId xmlns:a16="http://schemas.microsoft.com/office/drawing/2014/main" id="{7A2FA901-A593-ED36-1DD3-9AC7F58F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6" name="Freeform 762">
              <a:extLst>
                <a:ext uri="{FF2B5EF4-FFF2-40B4-BE49-F238E27FC236}">
                  <a16:creationId xmlns:a16="http://schemas.microsoft.com/office/drawing/2014/main" id="{5458BAC1-65C7-26CE-C8C6-4E9AAE1D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7" name="Freeform 763">
              <a:extLst>
                <a:ext uri="{FF2B5EF4-FFF2-40B4-BE49-F238E27FC236}">
                  <a16:creationId xmlns:a16="http://schemas.microsoft.com/office/drawing/2014/main" id="{38FF1BDF-5E21-024D-3EF4-F4E49040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8" name="Freeform 764">
              <a:extLst>
                <a:ext uri="{FF2B5EF4-FFF2-40B4-BE49-F238E27FC236}">
                  <a16:creationId xmlns:a16="http://schemas.microsoft.com/office/drawing/2014/main" id="{3259DFCA-FA87-A989-9761-F5DAF4DA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9" name="Freeform 765">
              <a:extLst>
                <a:ext uri="{FF2B5EF4-FFF2-40B4-BE49-F238E27FC236}">
                  <a16:creationId xmlns:a16="http://schemas.microsoft.com/office/drawing/2014/main" id="{D580B2E4-4A56-6545-3E93-BBBBF46B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0" name="Freeform 766">
              <a:extLst>
                <a:ext uri="{FF2B5EF4-FFF2-40B4-BE49-F238E27FC236}">
                  <a16:creationId xmlns:a16="http://schemas.microsoft.com/office/drawing/2014/main" id="{3AF99D20-71A5-DA4B-FAE4-859A4C25C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1" name="Freeform 767">
              <a:extLst>
                <a:ext uri="{FF2B5EF4-FFF2-40B4-BE49-F238E27FC236}">
                  <a16:creationId xmlns:a16="http://schemas.microsoft.com/office/drawing/2014/main" id="{E7533AF7-B5A1-DBDC-D8A0-628556ED1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2" name="Freeform 768">
              <a:extLst>
                <a:ext uri="{FF2B5EF4-FFF2-40B4-BE49-F238E27FC236}">
                  <a16:creationId xmlns:a16="http://schemas.microsoft.com/office/drawing/2014/main" id="{D798FE17-C691-C30E-6765-C6286E46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3" name="Freeform 769">
              <a:extLst>
                <a:ext uri="{FF2B5EF4-FFF2-40B4-BE49-F238E27FC236}">
                  <a16:creationId xmlns:a16="http://schemas.microsoft.com/office/drawing/2014/main" id="{F674DACE-D967-DC0A-CE49-E0AC157E8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4" name="Freeform 770">
              <a:extLst>
                <a:ext uri="{FF2B5EF4-FFF2-40B4-BE49-F238E27FC236}">
                  <a16:creationId xmlns:a16="http://schemas.microsoft.com/office/drawing/2014/main" id="{37312D8D-D455-553B-3F72-93637F13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5" name="Freeform 771">
              <a:extLst>
                <a:ext uri="{FF2B5EF4-FFF2-40B4-BE49-F238E27FC236}">
                  <a16:creationId xmlns:a16="http://schemas.microsoft.com/office/drawing/2014/main" id="{957DCF7D-B0BB-B617-8F9A-20EE01CD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6" name="Freeform 772">
              <a:extLst>
                <a:ext uri="{FF2B5EF4-FFF2-40B4-BE49-F238E27FC236}">
                  <a16:creationId xmlns:a16="http://schemas.microsoft.com/office/drawing/2014/main" id="{58A5FFD2-CE3F-BBC8-8332-9AB88F85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7" name="Freeform 773">
              <a:extLst>
                <a:ext uri="{FF2B5EF4-FFF2-40B4-BE49-F238E27FC236}">
                  <a16:creationId xmlns:a16="http://schemas.microsoft.com/office/drawing/2014/main" id="{E0FCF9DF-5481-FE66-15D7-86ED34A5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8" name="Freeform 774">
              <a:extLst>
                <a:ext uri="{FF2B5EF4-FFF2-40B4-BE49-F238E27FC236}">
                  <a16:creationId xmlns:a16="http://schemas.microsoft.com/office/drawing/2014/main" id="{B7E3D896-7B6E-8AD9-C0F2-B852F14B6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9" name="Freeform 775">
              <a:extLst>
                <a:ext uri="{FF2B5EF4-FFF2-40B4-BE49-F238E27FC236}">
                  <a16:creationId xmlns:a16="http://schemas.microsoft.com/office/drawing/2014/main" id="{22802F14-8C23-DFD0-44AF-D9822E2D3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76700FDF-854F-C928-B161-66A822E6D8A1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711" name="Freeform 403">
              <a:extLst>
                <a:ext uri="{FF2B5EF4-FFF2-40B4-BE49-F238E27FC236}">
                  <a16:creationId xmlns:a16="http://schemas.microsoft.com/office/drawing/2014/main" id="{5A21AD1A-027C-3128-862F-2D586EEFF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2" name="Freeform 472">
              <a:extLst>
                <a:ext uri="{FF2B5EF4-FFF2-40B4-BE49-F238E27FC236}">
                  <a16:creationId xmlns:a16="http://schemas.microsoft.com/office/drawing/2014/main" id="{174C1E1B-13DC-291B-4484-40CC39121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3" name="Freeform 473">
              <a:extLst>
                <a:ext uri="{FF2B5EF4-FFF2-40B4-BE49-F238E27FC236}">
                  <a16:creationId xmlns:a16="http://schemas.microsoft.com/office/drawing/2014/main" id="{F38648FD-0ACF-81D2-5700-E044A0D5D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4" name="Freeform 474">
              <a:extLst>
                <a:ext uri="{FF2B5EF4-FFF2-40B4-BE49-F238E27FC236}">
                  <a16:creationId xmlns:a16="http://schemas.microsoft.com/office/drawing/2014/main" id="{06890AC9-98CD-0A19-AE03-D1C48F8D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5" name="Freeform 475">
              <a:extLst>
                <a:ext uri="{FF2B5EF4-FFF2-40B4-BE49-F238E27FC236}">
                  <a16:creationId xmlns:a16="http://schemas.microsoft.com/office/drawing/2014/main" id="{01DF890B-0D9F-9C55-5B60-2084B9CA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6" name="Freeform 476">
              <a:extLst>
                <a:ext uri="{FF2B5EF4-FFF2-40B4-BE49-F238E27FC236}">
                  <a16:creationId xmlns:a16="http://schemas.microsoft.com/office/drawing/2014/main" id="{434EDC68-A707-24BE-12BD-B0A227D6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7" name="Freeform 477">
              <a:extLst>
                <a:ext uri="{FF2B5EF4-FFF2-40B4-BE49-F238E27FC236}">
                  <a16:creationId xmlns:a16="http://schemas.microsoft.com/office/drawing/2014/main" id="{9AA8590A-1184-F350-2E36-4610B129E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8" name="Freeform 478">
              <a:extLst>
                <a:ext uri="{FF2B5EF4-FFF2-40B4-BE49-F238E27FC236}">
                  <a16:creationId xmlns:a16="http://schemas.microsoft.com/office/drawing/2014/main" id="{91970068-8463-83B4-8D67-FF1DA2DF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9" name="Freeform 479">
              <a:extLst>
                <a:ext uri="{FF2B5EF4-FFF2-40B4-BE49-F238E27FC236}">
                  <a16:creationId xmlns:a16="http://schemas.microsoft.com/office/drawing/2014/main" id="{1598A2DE-9D6E-8446-6A25-CF2F053E6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0" name="Freeform 480">
              <a:extLst>
                <a:ext uri="{FF2B5EF4-FFF2-40B4-BE49-F238E27FC236}">
                  <a16:creationId xmlns:a16="http://schemas.microsoft.com/office/drawing/2014/main" id="{61BF1DCA-55FE-B9F8-1609-232FD973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1" name="Freeform 481">
              <a:extLst>
                <a:ext uri="{FF2B5EF4-FFF2-40B4-BE49-F238E27FC236}">
                  <a16:creationId xmlns:a16="http://schemas.microsoft.com/office/drawing/2014/main" id="{1F33C1E7-788C-DC9C-25E2-79CEF9D0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2" name="Freeform 482">
              <a:extLst>
                <a:ext uri="{FF2B5EF4-FFF2-40B4-BE49-F238E27FC236}">
                  <a16:creationId xmlns:a16="http://schemas.microsoft.com/office/drawing/2014/main" id="{F37BACEE-1D85-3CE5-007F-ACEAD77F8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3" name="Freeform 483">
              <a:extLst>
                <a:ext uri="{FF2B5EF4-FFF2-40B4-BE49-F238E27FC236}">
                  <a16:creationId xmlns:a16="http://schemas.microsoft.com/office/drawing/2014/main" id="{2A55E32E-C954-FA55-8CEA-A13DDABDD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4" name="Freeform 484">
              <a:extLst>
                <a:ext uri="{FF2B5EF4-FFF2-40B4-BE49-F238E27FC236}">
                  <a16:creationId xmlns:a16="http://schemas.microsoft.com/office/drawing/2014/main" id="{40FC225A-648E-7602-3F1F-45722BFF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5" name="Freeform 612">
              <a:extLst>
                <a:ext uri="{FF2B5EF4-FFF2-40B4-BE49-F238E27FC236}">
                  <a16:creationId xmlns:a16="http://schemas.microsoft.com/office/drawing/2014/main" id="{23E8AB68-E782-3321-D1AF-EEBD5407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6" name="Freeform 708">
              <a:extLst>
                <a:ext uri="{FF2B5EF4-FFF2-40B4-BE49-F238E27FC236}">
                  <a16:creationId xmlns:a16="http://schemas.microsoft.com/office/drawing/2014/main" id="{B32A8A12-D3CF-6B0D-8CD0-E11A60596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B1FFB0B2-1BDF-1A2B-69F8-269951F7009F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728" name="Freeform 512">
              <a:extLst>
                <a:ext uri="{FF2B5EF4-FFF2-40B4-BE49-F238E27FC236}">
                  <a16:creationId xmlns:a16="http://schemas.microsoft.com/office/drawing/2014/main" id="{2ADD9DB7-C1AB-C9D2-EEF4-B797CAEF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9" name="Freeform 513">
              <a:extLst>
                <a:ext uri="{FF2B5EF4-FFF2-40B4-BE49-F238E27FC236}">
                  <a16:creationId xmlns:a16="http://schemas.microsoft.com/office/drawing/2014/main" id="{67DC609C-3604-18C3-232C-2DC745134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0" name="Freeform 514">
              <a:extLst>
                <a:ext uri="{FF2B5EF4-FFF2-40B4-BE49-F238E27FC236}">
                  <a16:creationId xmlns:a16="http://schemas.microsoft.com/office/drawing/2014/main" id="{A800BA5A-5F56-F020-A622-BEF778464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1" name="Freeform 515">
              <a:extLst>
                <a:ext uri="{FF2B5EF4-FFF2-40B4-BE49-F238E27FC236}">
                  <a16:creationId xmlns:a16="http://schemas.microsoft.com/office/drawing/2014/main" id="{5CB4347C-D616-B7F3-8DA2-DA5E96D3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2" name="Freeform 516">
              <a:extLst>
                <a:ext uri="{FF2B5EF4-FFF2-40B4-BE49-F238E27FC236}">
                  <a16:creationId xmlns:a16="http://schemas.microsoft.com/office/drawing/2014/main" id="{51EA361C-0FB7-88B6-AFED-CC885386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3" name="Freeform 517">
              <a:extLst>
                <a:ext uri="{FF2B5EF4-FFF2-40B4-BE49-F238E27FC236}">
                  <a16:creationId xmlns:a16="http://schemas.microsoft.com/office/drawing/2014/main" id="{D87CC13A-A825-A5AE-A8CF-2276D5F0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4" name="Freeform 518">
              <a:extLst>
                <a:ext uri="{FF2B5EF4-FFF2-40B4-BE49-F238E27FC236}">
                  <a16:creationId xmlns:a16="http://schemas.microsoft.com/office/drawing/2014/main" id="{E2B67091-FF79-1288-3F0C-DCD6EEA5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5" name="Freeform 519">
              <a:extLst>
                <a:ext uri="{FF2B5EF4-FFF2-40B4-BE49-F238E27FC236}">
                  <a16:creationId xmlns:a16="http://schemas.microsoft.com/office/drawing/2014/main" id="{A44E7EB1-9EBD-383B-F212-C2BD6B46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6" name="Freeform 520">
              <a:extLst>
                <a:ext uri="{FF2B5EF4-FFF2-40B4-BE49-F238E27FC236}">
                  <a16:creationId xmlns:a16="http://schemas.microsoft.com/office/drawing/2014/main" id="{8AD85D3A-9DF6-F853-FCDC-1D36492F3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7" name="Freeform 521">
              <a:extLst>
                <a:ext uri="{FF2B5EF4-FFF2-40B4-BE49-F238E27FC236}">
                  <a16:creationId xmlns:a16="http://schemas.microsoft.com/office/drawing/2014/main" id="{9F07FF50-7B2C-7D06-6639-65F36F16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8" name="Freeform 522">
              <a:extLst>
                <a:ext uri="{FF2B5EF4-FFF2-40B4-BE49-F238E27FC236}">
                  <a16:creationId xmlns:a16="http://schemas.microsoft.com/office/drawing/2014/main" id="{E9B4CB68-A921-D883-619C-83166D673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9" name="Freeform 523">
              <a:extLst>
                <a:ext uri="{FF2B5EF4-FFF2-40B4-BE49-F238E27FC236}">
                  <a16:creationId xmlns:a16="http://schemas.microsoft.com/office/drawing/2014/main" id="{79836B24-84AF-932A-2E03-04808689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0" name="Freeform 524">
              <a:extLst>
                <a:ext uri="{FF2B5EF4-FFF2-40B4-BE49-F238E27FC236}">
                  <a16:creationId xmlns:a16="http://schemas.microsoft.com/office/drawing/2014/main" id="{E79C9EAC-9BDB-2920-3C0C-63BFC4B4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1" name="Freeform 525">
              <a:extLst>
                <a:ext uri="{FF2B5EF4-FFF2-40B4-BE49-F238E27FC236}">
                  <a16:creationId xmlns:a16="http://schemas.microsoft.com/office/drawing/2014/main" id="{39A873A6-AADD-15CF-FDD9-4319F44B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2" name="Freeform 614">
              <a:extLst>
                <a:ext uri="{FF2B5EF4-FFF2-40B4-BE49-F238E27FC236}">
                  <a16:creationId xmlns:a16="http://schemas.microsoft.com/office/drawing/2014/main" id="{7F99B5EB-9B94-0B2C-DCAB-93114E0DD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3" name="Freeform 616">
              <a:extLst>
                <a:ext uri="{FF2B5EF4-FFF2-40B4-BE49-F238E27FC236}">
                  <a16:creationId xmlns:a16="http://schemas.microsoft.com/office/drawing/2014/main" id="{AA75CEC1-A123-EDFC-DBBB-CEE524F7B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4" name="Freeform 617">
              <a:extLst>
                <a:ext uri="{FF2B5EF4-FFF2-40B4-BE49-F238E27FC236}">
                  <a16:creationId xmlns:a16="http://schemas.microsoft.com/office/drawing/2014/main" id="{0EC3C4AC-FDE0-183C-EAED-F28717B61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5" name="Freeform 618">
              <a:extLst>
                <a:ext uri="{FF2B5EF4-FFF2-40B4-BE49-F238E27FC236}">
                  <a16:creationId xmlns:a16="http://schemas.microsoft.com/office/drawing/2014/main" id="{738149A5-5852-4C24-46C8-231311FF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6" name="Freeform 619">
              <a:extLst>
                <a:ext uri="{FF2B5EF4-FFF2-40B4-BE49-F238E27FC236}">
                  <a16:creationId xmlns:a16="http://schemas.microsoft.com/office/drawing/2014/main" id="{422B52D1-5917-D8CA-00E6-4CA8A1D58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7" name="Freeform 620">
              <a:extLst>
                <a:ext uri="{FF2B5EF4-FFF2-40B4-BE49-F238E27FC236}">
                  <a16:creationId xmlns:a16="http://schemas.microsoft.com/office/drawing/2014/main" id="{8555467F-5EEB-5652-C9D0-44029424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8" name="Freeform 621">
              <a:extLst>
                <a:ext uri="{FF2B5EF4-FFF2-40B4-BE49-F238E27FC236}">
                  <a16:creationId xmlns:a16="http://schemas.microsoft.com/office/drawing/2014/main" id="{51E0527E-89CA-908D-F409-070D4315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9" name="Freeform 622">
              <a:extLst>
                <a:ext uri="{FF2B5EF4-FFF2-40B4-BE49-F238E27FC236}">
                  <a16:creationId xmlns:a16="http://schemas.microsoft.com/office/drawing/2014/main" id="{8CE41712-81B2-C21F-1EB0-32B96603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0" name="Freeform 623">
              <a:extLst>
                <a:ext uri="{FF2B5EF4-FFF2-40B4-BE49-F238E27FC236}">
                  <a16:creationId xmlns:a16="http://schemas.microsoft.com/office/drawing/2014/main" id="{9E8D85EA-E74C-6670-68BC-82C928BCE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1" name="Freeform 624">
              <a:extLst>
                <a:ext uri="{FF2B5EF4-FFF2-40B4-BE49-F238E27FC236}">
                  <a16:creationId xmlns:a16="http://schemas.microsoft.com/office/drawing/2014/main" id="{89019ACE-8CDE-9CEA-0E22-5CAC4CF5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2" name="Freeform 625">
              <a:extLst>
                <a:ext uri="{FF2B5EF4-FFF2-40B4-BE49-F238E27FC236}">
                  <a16:creationId xmlns:a16="http://schemas.microsoft.com/office/drawing/2014/main" id="{294779C6-08D2-B864-7A84-3D0BD7E8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3" name="Freeform 626">
              <a:extLst>
                <a:ext uri="{FF2B5EF4-FFF2-40B4-BE49-F238E27FC236}">
                  <a16:creationId xmlns:a16="http://schemas.microsoft.com/office/drawing/2014/main" id="{959E273B-DE21-7A3E-99D2-C09627C17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4" name="Freeform 627">
              <a:extLst>
                <a:ext uri="{FF2B5EF4-FFF2-40B4-BE49-F238E27FC236}">
                  <a16:creationId xmlns:a16="http://schemas.microsoft.com/office/drawing/2014/main" id="{682749EA-9177-09E3-27E2-36CBD86B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5" name="Freeform 628">
              <a:extLst>
                <a:ext uri="{FF2B5EF4-FFF2-40B4-BE49-F238E27FC236}">
                  <a16:creationId xmlns:a16="http://schemas.microsoft.com/office/drawing/2014/main" id="{565E9EC8-C6EF-0244-AEEB-B072E0360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6" name="Freeform 629">
              <a:extLst>
                <a:ext uri="{FF2B5EF4-FFF2-40B4-BE49-F238E27FC236}">
                  <a16:creationId xmlns:a16="http://schemas.microsoft.com/office/drawing/2014/main" id="{4F51A62D-059B-2427-4A05-D5A08CD32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7" name="Freeform 630">
              <a:extLst>
                <a:ext uri="{FF2B5EF4-FFF2-40B4-BE49-F238E27FC236}">
                  <a16:creationId xmlns:a16="http://schemas.microsoft.com/office/drawing/2014/main" id="{D545350A-2106-C51F-27ED-B58AC5D9C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5206CC3F-28E8-7243-CFF4-D2535789DC17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759" name="Freeform 534">
              <a:extLst>
                <a:ext uri="{FF2B5EF4-FFF2-40B4-BE49-F238E27FC236}">
                  <a16:creationId xmlns:a16="http://schemas.microsoft.com/office/drawing/2014/main" id="{ACD92786-58B2-3E2B-B9D4-91500D7FF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0" name="Freeform 537">
              <a:extLst>
                <a:ext uri="{FF2B5EF4-FFF2-40B4-BE49-F238E27FC236}">
                  <a16:creationId xmlns:a16="http://schemas.microsoft.com/office/drawing/2014/main" id="{A893A902-DDC9-1C5E-4142-8B945973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1" name="Freeform 538">
              <a:extLst>
                <a:ext uri="{FF2B5EF4-FFF2-40B4-BE49-F238E27FC236}">
                  <a16:creationId xmlns:a16="http://schemas.microsoft.com/office/drawing/2014/main" id="{DE4E189C-D6A8-2BCE-DF4E-44F487DA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2" name="Freeform 539">
              <a:extLst>
                <a:ext uri="{FF2B5EF4-FFF2-40B4-BE49-F238E27FC236}">
                  <a16:creationId xmlns:a16="http://schemas.microsoft.com/office/drawing/2014/main" id="{E9A90134-DE4C-DCC6-2336-BC41B167B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3" name="Freeform 540">
              <a:extLst>
                <a:ext uri="{FF2B5EF4-FFF2-40B4-BE49-F238E27FC236}">
                  <a16:creationId xmlns:a16="http://schemas.microsoft.com/office/drawing/2014/main" id="{69CC0D6C-7858-C36B-0301-0E55B2CDC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4" name="Freeform 541">
              <a:extLst>
                <a:ext uri="{FF2B5EF4-FFF2-40B4-BE49-F238E27FC236}">
                  <a16:creationId xmlns:a16="http://schemas.microsoft.com/office/drawing/2014/main" id="{AE5F4ABF-4596-9D08-82AF-F4EB1FB59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5" name="Freeform 542">
              <a:extLst>
                <a:ext uri="{FF2B5EF4-FFF2-40B4-BE49-F238E27FC236}">
                  <a16:creationId xmlns:a16="http://schemas.microsoft.com/office/drawing/2014/main" id="{FD1FBBB1-208B-6C69-CC7E-D834128E4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6" name="Freeform 543">
              <a:extLst>
                <a:ext uri="{FF2B5EF4-FFF2-40B4-BE49-F238E27FC236}">
                  <a16:creationId xmlns:a16="http://schemas.microsoft.com/office/drawing/2014/main" id="{323DA449-CD98-CEEA-4D4B-FDAB8F49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7" name="Freeform 544">
              <a:extLst>
                <a:ext uri="{FF2B5EF4-FFF2-40B4-BE49-F238E27FC236}">
                  <a16:creationId xmlns:a16="http://schemas.microsoft.com/office/drawing/2014/main" id="{0B134C2D-D747-E1DD-1E43-DA114E0A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8" name="Freeform 545">
              <a:extLst>
                <a:ext uri="{FF2B5EF4-FFF2-40B4-BE49-F238E27FC236}">
                  <a16:creationId xmlns:a16="http://schemas.microsoft.com/office/drawing/2014/main" id="{3B7CCD85-27E8-663C-D483-9FEE19D86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9" name="Freeform 546">
              <a:extLst>
                <a:ext uri="{FF2B5EF4-FFF2-40B4-BE49-F238E27FC236}">
                  <a16:creationId xmlns:a16="http://schemas.microsoft.com/office/drawing/2014/main" id="{7EB2AA1D-450F-31D5-4CD1-735711D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0" name="Freeform 547">
              <a:extLst>
                <a:ext uri="{FF2B5EF4-FFF2-40B4-BE49-F238E27FC236}">
                  <a16:creationId xmlns:a16="http://schemas.microsoft.com/office/drawing/2014/main" id="{ED70162E-047D-3765-641C-F5DD356A4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1" name="Freeform 548">
              <a:extLst>
                <a:ext uri="{FF2B5EF4-FFF2-40B4-BE49-F238E27FC236}">
                  <a16:creationId xmlns:a16="http://schemas.microsoft.com/office/drawing/2014/main" id="{2249DBA3-AD21-C9A6-EBA4-15474AE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2" name="Freeform 549">
              <a:extLst>
                <a:ext uri="{FF2B5EF4-FFF2-40B4-BE49-F238E27FC236}">
                  <a16:creationId xmlns:a16="http://schemas.microsoft.com/office/drawing/2014/main" id="{ABE0620B-F168-B5BB-5A22-0E2027D1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3" name="Freeform 550">
              <a:extLst>
                <a:ext uri="{FF2B5EF4-FFF2-40B4-BE49-F238E27FC236}">
                  <a16:creationId xmlns:a16="http://schemas.microsoft.com/office/drawing/2014/main" id="{88F9853C-FCF6-B0D7-5379-A5F74375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4" name="Freeform 551">
              <a:extLst>
                <a:ext uri="{FF2B5EF4-FFF2-40B4-BE49-F238E27FC236}">
                  <a16:creationId xmlns:a16="http://schemas.microsoft.com/office/drawing/2014/main" id="{9296DBAD-028C-FF75-0B31-3F878E379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5" name="Freeform 552">
              <a:extLst>
                <a:ext uri="{FF2B5EF4-FFF2-40B4-BE49-F238E27FC236}">
                  <a16:creationId xmlns:a16="http://schemas.microsoft.com/office/drawing/2014/main" id="{EA80C54C-2696-3A43-77AD-24CE6D67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6" name="Freeform 553">
              <a:extLst>
                <a:ext uri="{FF2B5EF4-FFF2-40B4-BE49-F238E27FC236}">
                  <a16:creationId xmlns:a16="http://schemas.microsoft.com/office/drawing/2014/main" id="{8A27380A-1A28-F896-9DE9-A1D98262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7" name="Freeform 554">
              <a:extLst>
                <a:ext uri="{FF2B5EF4-FFF2-40B4-BE49-F238E27FC236}">
                  <a16:creationId xmlns:a16="http://schemas.microsoft.com/office/drawing/2014/main" id="{F38BE5F2-E846-4D9B-0690-A3CB8196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8" name="Freeform 555">
              <a:extLst>
                <a:ext uri="{FF2B5EF4-FFF2-40B4-BE49-F238E27FC236}">
                  <a16:creationId xmlns:a16="http://schemas.microsoft.com/office/drawing/2014/main" id="{7CF32FC5-2C90-CED7-713F-C736390B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9" name="Freeform 569">
              <a:extLst>
                <a:ext uri="{FF2B5EF4-FFF2-40B4-BE49-F238E27FC236}">
                  <a16:creationId xmlns:a16="http://schemas.microsoft.com/office/drawing/2014/main" id="{3E49FA60-ACE5-FB7B-5134-0E25B491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0" name="Freeform 570">
              <a:extLst>
                <a:ext uri="{FF2B5EF4-FFF2-40B4-BE49-F238E27FC236}">
                  <a16:creationId xmlns:a16="http://schemas.microsoft.com/office/drawing/2014/main" id="{070A2E1B-BB74-64D5-54B3-6BE04664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1" name="Freeform 571">
              <a:extLst>
                <a:ext uri="{FF2B5EF4-FFF2-40B4-BE49-F238E27FC236}">
                  <a16:creationId xmlns:a16="http://schemas.microsoft.com/office/drawing/2014/main" id="{1D3BEB6A-AF1B-FCC6-0D63-E6A5A6E11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2" name="Freeform 572">
              <a:extLst>
                <a:ext uri="{FF2B5EF4-FFF2-40B4-BE49-F238E27FC236}">
                  <a16:creationId xmlns:a16="http://schemas.microsoft.com/office/drawing/2014/main" id="{E4B83B8A-2BF0-8EA3-680E-B96DA4CB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3" name="Freeform 573">
              <a:extLst>
                <a:ext uri="{FF2B5EF4-FFF2-40B4-BE49-F238E27FC236}">
                  <a16:creationId xmlns:a16="http://schemas.microsoft.com/office/drawing/2014/main" id="{013AFF9D-ED10-922B-F197-413D61E6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4" name="Freeform 574">
              <a:extLst>
                <a:ext uri="{FF2B5EF4-FFF2-40B4-BE49-F238E27FC236}">
                  <a16:creationId xmlns:a16="http://schemas.microsoft.com/office/drawing/2014/main" id="{780D6EF2-260C-7115-EF20-7701A30B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5" name="Freeform 575">
              <a:extLst>
                <a:ext uri="{FF2B5EF4-FFF2-40B4-BE49-F238E27FC236}">
                  <a16:creationId xmlns:a16="http://schemas.microsoft.com/office/drawing/2014/main" id="{FC2E5445-7496-2433-396D-85DD644D8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6" name="Freeform 577">
              <a:extLst>
                <a:ext uri="{FF2B5EF4-FFF2-40B4-BE49-F238E27FC236}">
                  <a16:creationId xmlns:a16="http://schemas.microsoft.com/office/drawing/2014/main" id="{19DE6D86-4E61-4660-62FA-C48D0149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7" name="Freeform 578">
              <a:extLst>
                <a:ext uri="{FF2B5EF4-FFF2-40B4-BE49-F238E27FC236}">
                  <a16:creationId xmlns:a16="http://schemas.microsoft.com/office/drawing/2014/main" id="{7972E612-B9EB-CCE9-526F-94AC4695E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8" name="Freeform 579">
              <a:extLst>
                <a:ext uri="{FF2B5EF4-FFF2-40B4-BE49-F238E27FC236}">
                  <a16:creationId xmlns:a16="http://schemas.microsoft.com/office/drawing/2014/main" id="{A132438F-C64D-2876-0D0F-5E1AD6FC6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9" name="Freeform 581">
              <a:extLst>
                <a:ext uri="{FF2B5EF4-FFF2-40B4-BE49-F238E27FC236}">
                  <a16:creationId xmlns:a16="http://schemas.microsoft.com/office/drawing/2014/main" id="{66ADB212-BE52-DAF7-9444-4A83666E5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0" name="Freeform 582">
              <a:extLst>
                <a:ext uri="{FF2B5EF4-FFF2-40B4-BE49-F238E27FC236}">
                  <a16:creationId xmlns:a16="http://schemas.microsoft.com/office/drawing/2014/main" id="{A6BC6088-F405-C751-B169-0C06B0A16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1" name="Freeform 583">
              <a:extLst>
                <a:ext uri="{FF2B5EF4-FFF2-40B4-BE49-F238E27FC236}">
                  <a16:creationId xmlns:a16="http://schemas.microsoft.com/office/drawing/2014/main" id="{178BCE4A-96F0-7706-678A-3EE37602E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2" name="Freeform 584">
              <a:extLst>
                <a:ext uri="{FF2B5EF4-FFF2-40B4-BE49-F238E27FC236}">
                  <a16:creationId xmlns:a16="http://schemas.microsoft.com/office/drawing/2014/main" id="{C629D1C1-FDC9-8526-E749-D45AE0C6E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3" name="Freeform 585">
              <a:extLst>
                <a:ext uri="{FF2B5EF4-FFF2-40B4-BE49-F238E27FC236}">
                  <a16:creationId xmlns:a16="http://schemas.microsoft.com/office/drawing/2014/main" id="{739E3B03-D91A-EBDE-0639-0769EE858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4" name="Freeform 586">
              <a:extLst>
                <a:ext uri="{FF2B5EF4-FFF2-40B4-BE49-F238E27FC236}">
                  <a16:creationId xmlns:a16="http://schemas.microsoft.com/office/drawing/2014/main" id="{4F242252-CE73-DFF5-1314-824948CC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5" name="Freeform 587">
              <a:extLst>
                <a:ext uri="{FF2B5EF4-FFF2-40B4-BE49-F238E27FC236}">
                  <a16:creationId xmlns:a16="http://schemas.microsoft.com/office/drawing/2014/main" id="{37631607-8323-A970-D82C-A9AD73F8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6" name="Freeform 588">
              <a:extLst>
                <a:ext uri="{FF2B5EF4-FFF2-40B4-BE49-F238E27FC236}">
                  <a16:creationId xmlns:a16="http://schemas.microsoft.com/office/drawing/2014/main" id="{D71D1B41-F586-83FE-0E0D-4E38E78F4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7" name="Freeform 589">
              <a:extLst>
                <a:ext uri="{FF2B5EF4-FFF2-40B4-BE49-F238E27FC236}">
                  <a16:creationId xmlns:a16="http://schemas.microsoft.com/office/drawing/2014/main" id="{FF24D511-A7C5-313F-7B00-83A7E258B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8" name="Freeform 590">
              <a:extLst>
                <a:ext uri="{FF2B5EF4-FFF2-40B4-BE49-F238E27FC236}">
                  <a16:creationId xmlns:a16="http://schemas.microsoft.com/office/drawing/2014/main" id="{B08F1AF9-0550-F815-76A2-9F54FB394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9" name="Freeform 591">
              <a:extLst>
                <a:ext uri="{FF2B5EF4-FFF2-40B4-BE49-F238E27FC236}">
                  <a16:creationId xmlns:a16="http://schemas.microsoft.com/office/drawing/2014/main" id="{5CDEBDD5-4ED3-D6F6-3453-2B694623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0" name="Freeform 592">
              <a:extLst>
                <a:ext uri="{FF2B5EF4-FFF2-40B4-BE49-F238E27FC236}">
                  <a16:creationId xmlns:a16="http://schemas.microsoft.com/office/drawing/2014/main" id="{42FDAFA8-D432-AFD3-F3D2-EA9A3DB2E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1" name="Freeform 593">
              <a:extLst>
                <a:ext uri="{FF2B5EF4-FFF2-40B4-BE49-F238E27FC236}">
                  <a16:creationId xmlns:a16="http://schemas.microsoft.com/office/drawing/2014/main" id="{ADBCA084-D256-AD4A-FEDC-F627361F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2" name="Freeform 594">
              <a:extLst>
                <a:ext uri="{FF2B5EF4-FFF2-40B4-BE49-F238E27FC236}">
                  <a16:creationId xmlns:a16="http://schemas.microsoft.com/office/drawing/2014/main" id="{37E5B7D6-6957-DB03-4841-2C5F0503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3" name="Freeform 595">
              <a:extLst>
                <a:ext uri="{FF2B5EF4-FFF2-40B4-BE49-F238E27FC236}">
                  <a16:creationId xmlns:a16="http://schemas.microsoft.com/office/drawing/2014/main" id="{03F32CC3-AB0A-D2F4-7438-20133B633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4" name="Freeform 596">
              <a:extLst>
                <a:ext uri="{FF2B5EF4-FFF2-40B4-BE49-F238E27FC236}">
                  <a16:creationId xmlns:a16="http://schemas.microsoft.com/office/drawing/2014/main" id="{54A8BABF-F49D-6C6C-EF22-E156C937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5" name="Freeform 597">
              <a:extLst>
                <a:ext uri="{FF2B5EF4-FFF2-40B4-BE49-F238E27FC236}">
                  <a16:creationId xmlns:a16="http://schemas.microsoft.com/office/drawing/2014/main" id="{3B164A8A-DCDD-F396-C6FB-97FD679B0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6" name="Freeform 598">
              <a:extLst>
                <a:ext uri="{FF2B5EF4-FFF2-40B4-BE49-F238E27FC236}">
                  <a16:creationId xmlns:a16="http://schemas.microsoft.com/office/drawing/2014/main" id="{CFAFF4A9-AA07-3222-1442-5B17416A9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7" name="Freeform 599">
              <a:extLst>
                <a:ext uri="{FF2B5EF4-FFF2-40B4-BE49-F238E27FC236}">
                  <a16:creationId xmlns:a16="http://schemas.microsoft.com/office/drawing/2014/main" id="{A6D5282B-B781-AF15-E9EE-97A36B5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8" name="Freeform 600">
              <a:extLst>
                <a:ext uri="{FF2B5EF4-FFF2-40B4-BE49-F238E27FC236}">
                  <a16:creationId xmlns:a16="http://schemas.microsoft.com/office/drawing/2014/main" id="{46BD5EA2-4F62-9C05-65AB-89DCE5206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9" name="Freeform 601">
              <a:extLst>
                <a:ext uri="{FF2B5EF4-FFF2-40B4-BE49-F238E27FC236}">
                  <a16:creationId xmlns:a16="http://schemas.microsoft.com/office/drawing/2014/main" id="{0CA11860-9DF7-669F-74F0-22978A55E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0" name="Freeform 602">
              <a:extLst>
                <a:ext uri="{FF2B5EF4-FFF2-40B4-BE49-F238E27FC236}">
                  <a16:creationId xmlns:a16="http://schemas.microsoft.com/office/drawing/2014/main" id="{C20C465B-6313-D255-375A-F2BA82BFE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1" name="Freeform 604">
              <a:extLst>
                <a:ext uri="{FF2B5EF4-FFF2-40B4-BE49-F238E27FC236}">
                  <a16:creationId xmlns:a16="http://schemas.microsoft.com/office/drawing/2014/main" id="{C7E3F4E0-F064-9EBF-0FEE-3E6773B0A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2" name="Freeform 605">
              <a:extLst>
                <a:ext uri="{FF2B5EF4-FFF2-40B4-BE49-F238E27FC236}">
                  <a16:creationId xmlns:a16="http://schemas.microsoft.com/office/drawing/2014/main" id="{9DB66CB5-53B0-E3C8-00B8-E8A0E7741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3" name="Freeform 606">
              <a:extLst>
                <a:ext uri="{FF2B5EF4-FFF2-40B4-BE49-F238E27FC236}">
                  <a16:creationId xmlns:a16="http://schemas.microsoft.com/office/drawing/2014/main" id="{FD2054A4-31E3-FB09-FA0C-3E98B1C34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4" name="Freeform 786">
              <a:extLst>
                <a:ext uri="{FF2B5EF4-FFF2-40B4-BE49-F238E27FC236}">
                  <a16:creationId xmlns:a16="http://schemas.microsoft.com/office/drawing/2014/main" id="{3FDAE081-40B9-3168-7A42-2E148012F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8AD7C344-FB8C-3061-9B56-337CA352B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6" name="Freeform 781">
              <a:extLst>
                <a:ext uri="{FF2B5EF4-FFF2-40B4-BE49-F238E27FC236}">
                  <a16:creationId xmlns:a16="http://schemas.microsoft.com/office/drawing/2014/main" id="{BDD744AB-5236-BA71-1D86-2C75B5145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7" name="Freeform 777">
              <a:extLst>
                <a:ext uri="{FF2B5EF4-FFF2-40B4-BE49-F238E27FC236}">
                  <a16:creationId xmlns:a16="http://schemas.microsoft.com/office/drawing/2014/main" id="{BD705ED2-6EBC-4244-D66E-A0859BEC4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8" name="Freeform 778">
              <a:extLst>
                <a:ext uri="{FF2B5EF4-FFF2-40B4-BE49-F238E27FC236}">
                  <a16:creationId xmlns:a16="http://schemas.microsoft.com/office/drawing/2014/main" id="{D7F11006-7527-93B1-2D91-75FE5991B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9" name="Freeform 779">
              <a:extLst>
                <a:ext uri="{FF2B5EF4-FFF2-40B4-BE49-F238E27FC236}">
                  <a16:creationId xmlns:a16="http://schemas.microsoft.com/office/drawing/2014/main" id="{E97C81B7-C274-675B-3437-E13E254F3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0" name="Freeform 780">
              <a:extLst>
                <a:ext uri="{FF2B5EF4-FFF2-40B4-BE49-F238E27FC236}">
                  <a16:creationId xmlns:a16="http://schemas.microsoft.com/office/drawing/2014/main" id="{F6BE03D0-48E5-28EC-C59B-7E00B16E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1" name="Freeform 782">
              <a:extLst>
                <a:ext uri="{FF2B5EF4-FFF2-40B4-BE49-F238E27FC236}">
                  <a16:creationId xmlns:a16="http://schemas.microsoft.com/office/drawing/2014/main" id="{8558A252-8289-08E1-C5F1-6FA4663F6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2" name="Freeform 783">
              <a:extLst>
                <a:ext uri="{FF2B5EF4-FFF2-40B4-BE49-F238E27FC236}">
                  <a16:creationId xmlns:a16="http://schemas.microsoft.com/office/drawing/2014/main" id="{3C3EA04F-FB83-BC19-2B6D-059A0030E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3" name="Freeform 784">
              <a:extLst>
                <a:ext uri="{FF2B5EF4-FFF2-40B4-BE49-F238E27FC236}">
                  <a16:creationId xmlns:a16="http://schemas.microsoft.com/office/drawing/2014/main" id="{62990866-76D8-A2F3-7A7E-1D850B20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4" name="Freeform 789">
              <a:extLst>
                <a:ext uri="{FF2B5EF4-FFF2-40B4-BE49-F238E27FC236}">
                  <a16:creationId xmlns:a16="http://schemas.microsoft.com/office/drawing/2014/main" id="{F30AE114-7FED-92FE-4780-861F487EA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5" name="Freeform 790">
              <a:extLst>
                <a:ext uri="{FF2B5EF4-FFF2-40B4-BE49-F238E27FC236}">
                  <a16:creationId xmlns:a16="http://schemas.microsoft.com/office/drawing/2014/main" id="{908B8FE1-BC15-6119-4A55-84A51AD18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6" name="Freeform 791">
              <a:extLst>
                <a:ext uri="{FF2B5EF4-FFF2-40B4-BE49-F238E27FC236}">
                  <a16:creationId xmlns:a16="http://schemas.microsoft.com/office/drawing/2014/main" id="{B049B62F-A8A3-110F-F4CC-90878CDB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7" name="Freeform 792">
              <a:extLst>
                <a:ext uri="{FF2B5EF4-FFF2-40B4-BE49-F238E27FC236}">
                  <a16:creationId xmlns:a16="http://schemas.microsoft.com/office/drawing/2014/main" id="{C1677AD5-92FE-1F83-CBF6-8AD31E8D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8" name="Freeform 793">
              <a:extLst>
                <a:ext uri="{FF2B5EF4-FFF2-40B4-BE49-F238E27FC236}">
                  <a16:creationId xmlns:a16="http://schemas.microsoft.com/office/drawing/2014/main" id="{084BA2B8-57F9-800B-D218-E44071BF8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9" name="Freeform 794">
              <a:extLst>
                <a:ext uri="{FF2B5EF4-FFF2-40B4-BE49-F238E27FC236}">
                  <a16:creationId xmlns:a16="http://schemas.microsoft.com/office/drawing/2014/main" id="{A7CB4757-1B70-F33A-FB15-CF621C53A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0" name="Freeform 795">
              <a:extLst>
                <a:ext uri="{FF2B5EF4-FFF2-40B4-BE49-F238E27FC236}">
                  <a16:creationId xmlns:a16="http://schemas.microsoft.com/office/drawing/2014/main" id="{4026B14A-E574-A1CA-3976-F880E991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1" name="Freeform 796">
              <a:extLst>
                <a:ext uri="{FF2B5EF4-FFF2-40B4-BE49-F238E27FC236}">
                  <a16:creationId xmlns:a16="http://schemas.microsoft.com/office/drawing/2014/main" id="{ADDB6978-3936-2DAE-ADA4-CD01FBC9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2" name="Freeform 776">
              <a:extLst>
                <a:ext uri="{FF2B5EF4-FFF2-40B4-BE49-F238E27FC236}">
                  <a16:creationId xmlns:a16="http://schemas.microsoft.com/office/drawing/2014/main" id="{E7FA2BF0-3637-036B-3D4E-24531354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3" name="Freeform 785">
              <a:extLst>
                <a:ext uri="{FF2B5EF4-FFF2-40B4-BE49-F238E27FC236}">
                  <a16:creationId xmlns:a16="http://schemas.microsoft.com/office/drawing/2014/main" id="{020CBACC-CAED-FD5F-A5FE-D281B4E08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4" name="Freeform 787">
              <a:extLst>
                <a:ext uri="{FF2B5EF4-FFF2-40B4-BE49-F238E27FC236}">
                  <a16:creationId xmlns:a16="http://schemas.microsoft.com/office/drawing/2014/main" id="{5EC91798-DB7A-71B8-53E0-3F064A576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5" name="Freeform 526">
              <a:extLst>
                <a:ext uri="{FF2B5EF4-FFF2-40B4-BE49-F238E27FC236}">
                  <a16:creationId xmlns:a16="http://schemas.microsoft.com/office/drawing/2014/main" id="{06C6AB48-B006-28C1-EAB6-FC8737107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6" name="Freeform 527">
              <a:extLst>
                <a:ext uri="{FF2B5EF4-FFF2-40B4-BE49-F238E27FC236}">
                  <a16:creationId xmlns:a16="http://schemas.microsoft.com/office/drawing/2014/main" id="{7379BE4A-B42C-8D6A-AB96-F8F6BA9B4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7" name="Freeform 528">
              <a:extLst>
                <a:ext uri="{FF2B5EF4-FFF2-40B4-BE49-F238E27FC236}">
                  <a16:creationId xmlns:a16="http://schemas.microsoft.com/office/drawing/2014/main" id="{2D1069A3-B4DB-2790-A98C-10AA0E1B9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8" name="Freeform 529">
              <a:extLst>
                <a:ext uri="{FF2B5EF4-FFF2-40B4-BE49-F238E27FC236}">
                  <a16:creationId xmlns:a16="http://schemas.microsoft.com/office/drawing/2014/main" id="{DE23372F-5F8A-9DD9-8053-8A026758F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9" name="Freeform 530">
              <a:extLst>
                <a:ext uri="{FF2B5EF4-FFF2-40B4-BE49-F238E27FC236}">
                  <a16:creationId xmlns:a16="http://schemas.microsoft.com/office/drawing/2014/main" id="{78ACDC1A-7B90-361C-8BDC-B5D6B35C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0" name="Freeform 631">
              <a:extLst>
                <a:ext uri="{FF2B5EF4-FFF2-40B4-BE49-F238E27FC236}">
                  <a16:creationId xmlns:a16="http://schemas.microsoft.com/office/drawing/2014/main" id="{8A2D0EB7-3C14-90F4-4B9B-F947994C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1" name="Freeform 632">
              <a:extLst>
                <a:ext uri="{FF2B5EF4-FFF2-40B4-BE49-F238E27FC236}">
                  <a16:creationId xmlns:a16="http://schemas.microsoft.com/office/drawing/2014/main" id="{F23CD06C-AA75-E873-0153-A1451814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2" name="Freeform 633">
              <a:extLst>
                <a:ext uri="{FF2B5EF4-FFF2-40B4-BE49-F238E27FC236}">
                  <a16:creationId xmlns:a16="http://schemas.microsoft.com/office/drawing/2014/main" id="{49AEFBED-8134-C7CC-8406-1AA2F0366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3" name="Freeform 634">
              <a:extLst>
                <a:ext uri="{FF2B5EF4-FFF2-40B4-BE49-F238E27FC236}">
                  <a16:creationId xmlns:a16="http://schemas.microsoft.com/office/drawing/2014/main" id="{678BB857-CCB9-D082-033F-45990F541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4" name="Freeform 635">
              <a:extLst>
                <a:ext uri="{FF2B5EF4-FFF2-40B4-BE49-F238E27FC236}">
                  <a16:creationId xmlns:a16="http://schemas.microsoft.com/office/drawing/2014/main" id="{C1567D80-D029-FC52-9E8C-AAF4DE34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5" name="Freeform 636">
              <a:extLst>
                <a:ext uri="{FF2B5EF4-FFF2-40B4-BE49-F238E27FC236}">
                  <a16:creationId xmlns:a16="http://schemas.microsoft.com/office/drawing/2014/main" id="{304CAC08-16CE-053D-0593-E6B68E56F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6" name="Freeform 637">
              <a:extLst>
                <a:ext uri="{FF2B5EF4-FFF2-40B4-BE49-F238E27FC236}">
                  <a16:creationId xmlns:a16="http://schemas.microsoft.com/office/drawing/2014/main" id="{85976AC5-8A66-35C2-6C32-C56D0824C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7" name="Freeform 638">
              <a:extLst>
                <a:ext uri="{FF2B5EF4-FFF2-40B4-BE49-F238E27FC236}">
                  <a16:creationId xmlns:a16="http://schemas.microsoft.com/office/drawing/2014/main" id="{F5CC1F45-1D4F-8BFE-A73D-88AB25318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8" name="Freeform 639">
              <a:extLst>
                <a:ext uri="{FF2B5EF4-FFF2-40B4-BE49-F238E27FC236}">
                  <a16:creationId xmlns:a16="http://schemas.microsoft.com/office/drawing/2014/main" id="{DB6614BD-6E02-BB6E-6652-51A976343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9" name="Freeform 531">
              <a:extLst>
                <a:ext uri="{FF2B5EF4-FFF2-40B4-BE49-F238E27FC236}">
                  <a16:creationId xmlns:a16="http://schemas.microsoft.com/office/drawing/2014/main" id="{3C4BD18C-63DD-17B7-7BB6-BB9EF4FC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0" name="Freeform 532">
              <a:extLst>
                <a:ext uri="{FF2B5EF4-FFF2-40B4-BE49-F238E27FC236}">
                  <a16:creationId xmlns:a16="http://schemas.microsoft.com/office/drawing/2014/main" id="{B3D1D0CC-3F83-996E-EC4D-182E1DDE1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1" name="Freeform 533">
              <a:extLst>
                <a:ext uri="{FF2B5EF4-FFF2-40B4-BE49-F238E27FC236}">
                  <a16:creationId xmlns:a16="http://schemas.microsoft.com/office/drawing/2014/main" id="{98EA7AD6-1118-B230-201B-D7BA08B5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2" name="Freeform 535">
              <a:extLst>
                <a:ext uri="{FF2B5EF4-FFF2-40B4-BE49-F238E27FC236}">
                  <a16:creationId xmlns:a16="http://schemas.microsoft.com/office/drawing/2014/main" id="{A9AF9048-337E-AED7-0115-1EC253CF2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3" name="Freeform 536">
              <a:extLst>
                <a:ext uri="{FF2B5EF4-FFF2-40B4-BE49-F238E27FC236}">
                  <a16:creationId xmlns:a16="http://schemas.microsoft.com/office/drawing/2014/main" id="{2B8EE280-25C1-1A06-5448-87518454D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4" name="Freeform 556">
              <a:extLst>
                <a:ext uri="{FF2B5EF4-FFF2-40B4-BE49-F238E27FC236}">
                  <a16:creationId xmlns:a16="http://schemas.microsoft.com/office/drawing/2014/main" id="{102E54D4-592B-FF11-E40A-285A663D9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5" name="Freeform 557">
              <a:extLst>
                <a:ext uri="{FF2B5EF4-FFF2-40B4-BE49-F238E27FC236}">
                  <a16:creationId xmlns:a16="http://schemas.microsoft.com/office/drawing/2014/main" id="{7C2CCD75-EF35-BE00-9EC0-C2FB8979A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6" name="Freeform 558">
              <a:extLst>
                <a:ext uri="{FF2B5EF4-FFF2-40B4-BE49-F238E27FC236}">
                  <a16:creationId xmlns:a16="http://schemas.microsoft.com/office/drawing/2014/main" id="{04AA0596-53CF-FBA9-D2F5-D34F9C0AF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7" name="Freeform 559">
              <a:extLst>
                <a:ext uri="{FF2B5EF4-FFF2-40B4-BE49-F238E27FC236}">
                  <a16:creationId xmlns:a16="http://schemas.microsoft.com/office/drawing/2014/main" id="{A2823544-2A30-8503-F9E8-96B34923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8" name="Freeform 560">
              <a:extLst>
                <a:ext uri="{FF2B5EF4-FFF2-40B4-BE49-F238E27FC236}">
                  <a16:creationId xmlns:a16="http://schemas.microsoft.com/office/drawing/2014/main" id="{A7C1BF0C-1724-FA14-C64B-BAF157972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9" name="Freeform 561">
              <a:extLst>
                <a:ext uri="{FF2B5EF4-FFF2-40B4-BE49-F238E27FC236}">
                  <a16:creationId xmlns:a16="http://schemas.microsoft.com/office/drawing/2014/main" id="{663CAE61-F579-1620-CA33-052E5623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0" name="Freeform 562">
              <a:extLst>
                <a:ext uri="{FF2B5EF4-FFF2-40B4-BE49-F238E27FC236}">
                  <a16:creationId xmlns:a16="http://schemas.microsoft.com/office/drawing/2014/main" id="{90C44598-5A78-AB0F-AF73-A120FCE91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1" name="Freeform 563">
              <a:extLst>
                <a:ext uri="{FF2B5EF4-FFF2-40B4-BE49-F238E27FC236}">
                  <a16:creationId xmlns:a16="http://schemas.microsoft.com/office/drawing/2014/main" id="{D1A293CE-3354-19B0-53DA-7B159711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2" name="Freeform 564">
              <a:extLst>
                <a:ext uri="{FF2B5EF4-FFF2-40B4-BE49-F238E27FC236}">
                  <a16:creationId xmlns:a16="http://schemas.microsoft.com/office/drawing/2014/main" id="{7B4BA579-2E78-C578-4E13-7DD7F4D6A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3" name="Freeform 565">
              <a:extLst>
                <a:ext uri="{FF2B5EF4-FFF2-40B4-BE49-F238E27FC236}">
                  <a16:creationId xmlns:a16="http://schemas.microsoft.com/office/drawing/2014/main" id="{43221976-BD14-5A25-898A-D4B3D991B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4" name="Freeform 566">
              <a:extLst>
                <a:ext uri="{FF2B5EF4-FFF2-40B4-BE49-F238E27FC236}">
                  <a16:creationId xmlns:a16="http://schemas.microsoft.com/office/drawing/2014/main" id="{CD1AE28C-9CC2-F7C5-D288-89F9AE274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5" name="Freeform 567">
              <a:extLst>
                <a:ext uri="{FF2B5EF4-FFF2-40B4-BE49-F238E27FC236}">
                  <a16:creationId xmlns:a16="http://schemas.microsoft.com/office/drawing/2014/main" id="{A1747B9B-9250-EFD8-2BA2-4948B835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6" name="Freeform 568">
              <a:extLst>
                <a:ext uri="{FF2B5EF4-FFF2-40B4-BE49-F238E27FC236}">
                  <a16:creationId xmlns:a16="http://schemas.microsoft.com/office/drawing/2014/main" id="{2FDE149A-84F2-2541-F916-D17B9B38B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7" name="Freeform 576">
              <a:extLst>
                <a:ext uri="{FF2B5EF4-FFF2-40B4-BE49-F238E27FC236}">
                  <a16:creationId xmlns:a16="http://schemas.microsoft.com/office/drawing/2014/main" id="{CC283EC1-E9EC-77C9-03D8-3FF132BCD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8" name="Freeform 580">
              <a:extLst>
                <a:ext uri="{FF2B5EF4-FFF2-40B4-BE49-F238E27FC236}">
                  <a16:creationId xmlns:a16="http://schemas.microsoft.com/office/drawing/2014/main" id="{62C5A27B-3B9C-139B-DA53-B43DAB891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9" name="Freeform 607">
              <a:extLst>
                <a:ext uri="{FF2B5EF4-FFF2-40B4-BE49-F238E27FC236}">
                  <a16:creationId xmlns:a16="http://schemas.microsoft.com/office/drawing/2014/main" id="{AB87EC88-830C-12FE-CABA-1A45F4B56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0" name="Freeform 608">
              <a:extLst>
                <a:ext uri="{FF2B5EF4-FFF2-40B4-BE49-F238E27FC236}">
                  <a16:creationId xmlns:a16="http://schemas.microsoft.com/office/drawing/2014/main" id="{EEDE024C-0981-D7D7-F622-495B0BE5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1" name="Freeform 609">
              <a:extLst>
                <a:ext uri="{FF2B5EF4-FFF2-40B4-BE49-F238E27FC236}">
                  <a16:creationId xmlns:a16="http://schemas.microsoft.com/office/drawing/2014/main" id="{9A2B553E-81A6-426F-427F-9FFF67E0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2" name="Freeform 615">
              <a:extLst>
                <a:ext uri="{FF2B5EF4-FFF2-40B4-BE49-F238E27FC236}">
                  <a16:creationId xmlns:a16="http://schemas.microsoft.com/office/drawing/2014/main" id="{559B3D9F-74C5-2AF8-2535-49DE663EB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3" name="Freeform 640">
              <a:extLst>
                <a:ext uri="{FF2B5EF4-FFF2-40B4-BE49-F238E27FC236}">
                  <a16:creationId xmlns:a16="http://schemas.microsoft.com/office/drawing/2014/main" id="{F16E793F-E6C6-FCDA-D417-05431D7A3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4" name="Freeform 641">
              <a:extLst>
                <a:ext uri="{FF2B5EF4-FFF2-40B4-BE49-F238E27FC236}">
                  <a16:creationId xmlns:a16="http://schemas.microsoft.com/office/drawing/2014/main" id="{082F7DA3-3764-6FD4-A0CD-FAF8DB586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5" name="Freeform 642">
              <a:extLst>
                <a:ext uri="{FF2B5EF4-FFF2-40B4-BE49-F238E27FC236}">
                  <a16:creationId xmlns:a16="http://schemas.microsoft.com/office/drawing/2014/main" id="{17B298DD-BA4B-B0D1-0CCD-AE1752D7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6" name="Freeform 797">
              <a:extLst>
                <a:ext uri="{FF2B5EF4-FFF2-40B4-BE49-F238E27FC236}">
                  <a16:creationId xmlns:a16="http://schemas.microsoft.com/office/drawing/2014/main" id="{DFF06AF1-9EDF-FD35-9251-67A941C55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2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2025-09-04T05:53:07Z</dcterms:created>
  <dcterms:modified xsi:type="dcterms:W3CDTF">2025-09-04T05:53:17Z</dcterms:modified>
</cp:coreProperties>
</file>