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BD14E-DF20-4B24-9254-3B33D13F135B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5E61-3118-4183-B7D8-C93C10317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2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39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5830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2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39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57550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hink-cell data - do not delete" hidden="1">
            <a:extLst>
              <a:ext uri="{FF2B5EF4-FFF2-40B4-BE49-F238E27FC236}">
                <a16:creationId xmlns:a16="http://schemas.microsoft.com/office/drawing/2014/main" id="{4B6E4C94-5400-662C-05E7-D29B45993A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E4C94-5400-662C-05E7-D29B45993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0720EE-233C-5C36-63BE-1A6ED12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{title}</a:t>
            </a:r>
            <a:endParaRPr lang="en-US" dirty="0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2C120C72-26D5-9C6A-B871-944A1AC80AF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maps, globe</a:t>
            </a:r>
          </a:p>
        </p:txBody>
      </p: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FE8FD8FF-B75C-1EAF-3CDC-0E4732F2012F}"/>
              </a:ext>
            </a:extLst>
          </p:cNvPr>
          <p:cNvGrpSpPr/>
          <p:nvPr/>
        </p:nvGrpSpPr>
        <p:grpSpPr>
          <a:xfrm>
            <a:off x="6486733" y="1321315"/>
            <a:ext cx="4288232" cy="3302175"/>
            <a:chOff x="6486733" y="1321315"/>
            <a:chExt cx="4288232" cy="3302175"/>
          </a:xfrm>
          <a:solidFill>
            <a:schemeClr val="bg2"/>
          </a:solidFill>
        </p:grpSpPr>
        <p:sp>
          <p:nvSpPr>
            <p:cNvPr id="610" name="Freeform 681">
              <a:extLst>
                <a:ext uri="{FF2B5EF4-FFF2-40B4-BE49-F238E27FC236}">
                  <a16:creationId xmlns:a16="http://schemas.microsoft.com/office/drawing/2014/main" id="{65E00166-DE8D-E922-A8FD-67C0EC80B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14" y="3240170"/>
              <a:ext cx="182402" cy="149496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1" name="Freeform 688">
              <a:extLst>
                <a:ext uri="{FF2B5EF4-FFF2-40B4-BE49-F238E27FC236}">
                  <a16:creationId xmlns:a16="http://schemas.microsoft.com/office/drawing/2014/main" id="{BB715371-EA3A-D026-38F1-F30164B9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324" y="3361280"/>
              <a:ext cx="42917" cy="14571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2" name="Freeform 683">
              <a:extLst>
                <a:ext uri="{FF2B5EF4-FFF2-40B4-BE49-F238E27FC236}">
                  <a16:creationId xmlns:a16="http://schemas.microsoft.com/office/drawing/2014/main" id="{9F299417-46F6-D19F-B171-FC9B13A46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33" y="3077428"/>
              <a:ext cx="497134" cy="200590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3" name="Freeform 686">
              <a:extLst>
                <a:ext uri="{FF2B5EF4-FFF2-40B4-BE49-F238E27FC236}">
                  <a16:creationId xmlns:a16="http://schemas.microsoft.com/office/drawing/2014/main" id="{5D9DB7B4-8E37-7236-110F-1AF3A02C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148" y="3317758"/>
              <a:ext cx="41131" cy="49203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4" name="Freeform 720">
              <a:extLst>
                <a:ext uri="{FF2B5EF4-FFF2-40B4-BE49-F238E27FC236}">
                  <a16:creationId xmlns:a16="http://schemas.microsoft.com/office/drawing/2014/main" id="{D7711297-CAF4-C7E5-817D-98C66988C0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862" y="1544612"/>
              <a:ext cx="4247103" cy="156687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5" name="Freeform 407">
              <a:extLst>
                <a:ext uri="{FF2B5EF4-FFF2-40B4-BE49-F238E27FC236}">
                  <a16:creationId xmlns:a16="http://schemas.microsoft.com/office/drawing/2014/main" id="{4A984635-D587-A4D0-50A6-0E3ED14B5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706" y="1444318"/>
              <a:ext cx="168096" cy="8894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6" name="Freeform 408">
              <a:extLst>
                <a:ext uri="{FF2B5EF4-FFF2-40B4-BE49-F238E27FC236}">
                  <a16:creationId xmlns:a16="http://schemas.microsoft.com/office/drawing/2014/main" id="{BBDF302D-5D74-7F02-7663-C9FD3BE94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799" y="1393224"/>
              <a:ext cx="157367" cy="8894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7" name="Freeform 409">
              <a:extLst>
                <a:ext uri="{FF2B5EF4-FFF2-40B4-BE49-F238E27FC236}">
                  <a16:creationId xmlns:a16="http://schemas.microsoft.com/office/drawing/2014/main" id="{CBCB7CC4-88BF-EC5B-A904-F78DB7B1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04" y="1398900"/>
              <a:ext cx="78683" cy="28387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8" name="Freeform 410">
              <a:extLst>
                <a:ext uri="{FF2B5EF4-FFF2-40B4-BE49-F238E27FC236}">
                  <a16:creationId xmlns:a16="http://schemas.microsoft.com/office/drawing/2014/main" id="{3FF4039A-EE5F-9D12-E58D-A0E70444D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610" y="1321315"/>
              <a:ext cx="132330" cy="8894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9" name="Freeform 411">
              <a:extLst>
                <a:ext uri="{FF2B5EF4-FFF2-40B4-BE49-F238E27FC236}">
                  <a16:creationId xmlns:a16="http://schemas.microsoft.com/office/drawing/2014/main" id="{8DA7D1FF-9258-7370-C5EB-167D570FE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449" y="1671401"/>
              <a:ext cx="132330" cy="45416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0" name="Freeform 412">
              <a:extLst>
                <a:ext uri="{FF2B5EF4-FFF2-40B4-BE49-F238E27FC236}">
                  <a16:creationId xmlns:a16="http://schemas.microsoft.com/office/drawing/2014/main" id="{65B7FF06-01CF-D029-E43F-E47DFF328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352" y="1760341"/>
              <a:ext cx="110872" cy="45416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1" name="Freeform 413">
              <a:extLst>
                <a:ext uri="{FF2B5EF4-FFF2-40B4-BE49-F238E27FC236}">
                  <a16:creationId xmlns:a16="http://schemas.microsoft.com/office/drawing/2014/main" id="{DCC4B6ED-3A66-9E80-44CE-42E55591D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18" y="1739527"/>
              <a:ext cx="42917" cy="26493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2" name="Freeform 414">
              <a:extLst>
                <a:ext uri="{FF2B5EF4-FFF2-40B4-BE49-F238E27FC236}">
                  <a16:creationId xmlns:a16="http://schemas.microsoft.com/office/drawing/2014/main" id="{23407268-B6BA-D7D7-576B-9C97E65B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660047"/>
              <a:ext cx="16094" cy="28387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3" name="Freeform 415">
              <a:extLst>
                <a:ext uri="{FF2B5EF4-FFF2-40B4-BE49-F238E27FC236}">
                  <a16:creationId xmlns:a16="http://schemas.microsoft.com/office/drawing/2014/main" id="{0C0D1D33-55C4-1ADE-386F-0D4342EEF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743310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4" name="Freeform 416">
              <a:extLst>
                <a:ext uri="{FF2B5EF4-FFF2-40B4-BE49-F238E27FC236}">
                  <a16:creationId xmlns:a16="http://schemas.microsoft.com/office/drawing/2014/main" id="{F0C72369-A302-7AAC-A06C-F21460EEA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34" y="1639232"/>
              <a:ext cx="221744" cy="8894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5" name="Freeform 417">
              <a:extLst>
                <a:ext uri="{FF2B5EF4-FFF2-40B4-BE49-F238E27FC236}">
                  <a16:creationId xmlns:a16="http://schemas.microsoft.com/office/drawing/2014/main" id="{0E3D2B85-5B4B-0792-33A8-66C29A8C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001" y="1665725"/>
              <a:ext cx="41130" cy="45416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6" name="Freeform 418">
              <a:extLst>
                <a:ext uri="{FF2B5EF4-FFF2-40B4-BE49-F238E27FC236}">
                  <a16:creationId xmlns:a16="http://schemas.microsoft.com/office/drawing/2014/main" id="{89BD3D83-5A46-D021-1E4B-44739434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690" y="1966609"/>
              <a:ext cx="57223" cy="34061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7" name="Freeform 419">
              <a:extLst>
                <a:ext uri="{FF2B5EF4-FFF2-40B4-BE49-F238E27FC236}">
                  <a16:creationId xmlns:a16="http://schemas.microsoft.com/office/drawing/2014/main" id="{1CEC5A5D-67C5-C6E5-8D3F-7296B5D0D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2454840"/>
              <a:ext cx="32188" cy="2838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8" name="Freeform 420">
              <a:extLst>
                <a:ext uri="{FF2B5EF4-FFF2-40B4-BE49-F238E27FC236}">
                  <a16:creationId xmlns:a16="http://schemas.microsoft.com/office/drawing/2014/main" id="{3E8FF3D7-0ABE-9C05-171B-CB1B3B57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398" y="2617584"/>
              <a:ext cx="26823" cy="1513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9" name="Freeform 421">
              <a:extLst>
                <a:ext uri="{FF2B5EF4-FFF2-40B4-BE49-F238E27FC236}">
                  <a16:creationId xmlns:a16="http://schemas.microsoft.com/office/drawing/2014/main" id="{01AF041B-2D6E-98C5-9A0B-4BB4732B8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497" y="2784111"/>
              <a:ext cx="26823" cy="26493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0" name="Freeform 422">
              <a:extLst>
                <a:ext uri="{FF2B5EF4-FFF2-40B4-BE49-F238E27FC236}">
                  <a16:creationId xmlns:a16="http://schemas.microsoft.com/office/drawing/2014/main" id="{AD99A64A-F5BF-3228-3961-0A37AFF34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403" y="2827635"/>
              <a:ext cx="10730" cy="567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1" name="Freeform 423">
              <a:extLst>
                <a:ext uri="{FF2B5EF4-FFF2-40B4-BE49-F238E27FC236}">
                  <a16:creationId xmlns:a16="http://schemas.microsoft.com/office/drawing/2014/main" id="{D1E2DB9C-DAC6-F806-A3A4-8866231FB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86" y="2916576"/>
              <a:ext cx="16094" cy="567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2" name="Freeform 424">
              <a:extLst>
                <a:ext uri="{FF2B5EF4-FFF2-40B4-BE49-F238E27FC236}">
                  <a16:creationId xmlns:a16="http://schemas.microsoft.com/office/drawing/2014/main" id="{CDAED8CF-8BB9-5E35-E17F-60DA11C95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96" y="2944962"/>
              <a:ext cx="37553" cy="22709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3" name="Freeform 425">
              <a:extLst>
                <a:ext uri="{FF2B5EF4-FFF2-40B4-BE49-F238E27FC236}">
                  <a16:creationId xmlns:a16="http://schemas.microsoft.com/office/drawing/2014/main" id="{2ED1EFF9-58EA-5F8D-BDF1-050D0EABB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366" y="2967670"/>
              <a:ext cx="30400" cy="20817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4" name="Freeform 426">
              <a:extLst>
                <a:ext uri="{FF2B5EF4-FFF2-40B4-BE49-F238E27FC236}">
                  <a16:creationId xmlns:a16="http://schemas.microsoft.com/office/drawing/2014/main" id="{50618E4B-5CDB-1F2C-4C49-BBA9F6DDE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543" y="2984701"/>
              <a:ext cx="26823" cy="26493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5" name="Freeform 427">
              <a:extLst>
                <a:ext uri="{FF2B5EF4-FFF2-40B4-BE49-F238E27FC236}">
                  <a16:creationId xmlns:a16="http://schemas.microsoft.com/office/drawing/2014/main" id="{E1D071C7-B2C1-4A18-9E82-AC6E61D03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77" y="3022548"/>
              <a:ext cx="5364" cy="567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6" name="Freeform 428">
              <a:extLst>
                <a:ext uri="{FF2B5EF4-FFF2-40B4-BE49-F238E27FC236}">
                  <a16:creationId xmlns:a16="http://schemas.microsoft.com/office/drawing/2014/main" id="{C7AE95BB-A5FB-DE0F-BAA1-D0D0E9AF7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53" y="2999840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7" name="Freeform 429">
              <a:extLst>
                <a:ext uri="{FF2B5EF4-FFF2-40B4-BE49-F238E27FC236}">
                  <a16:creationId xmlns:a16="http://schemas.microsoft.com/office/drawing/2014/main" id="{BD9DD4FD-B2A8-FEDC-556C-3173529D3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221" y="3206108"/>
              <a:ext cx="10730" cy="17031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A56A750D-DA8E-3394-9C3A-B792B9CDDD28}"/>
                </a:ext>
              </a:extLst>
            </p:cNvPr>
            <p:cNvGrpSpPr/>
            <p:nvPr/>
          </p:nvGrpSpPr>
          <p:grpSpPr>
            <a:xfrm>
              <a:off x="9203092" y="2967670"/>
              <a:ext cx="391625" cy="393611"/>
              <a:chOff x="5961121" y="2686387"/>
              <a:chExt cx="288233" cy="273757"/>
            </a:xfrm>
            <a:grpFill/>
          </p:grpSpPr>
          <p:sp>
            <p:nvSpPr>
              <p:cNvPr id="911" name="Freeform 430">
                <a:extLst>
                  <a:ext uri="{FF2B5EF4-FFF2-40B4-BE49-F238E27FC236}">
                    <a16:creationId xmlns:a16="http://schemas.microsoft.com/office/drawing/2014/main" id="{A40DA11A-7F4D-5AEE-4B1C-05E17E6F1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900" b="1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Calibri" panose="020F0502020204030204" pitchFamily="34" charset="0"/>
                  <a:ea typeface="理想品牌字体 2022"/>
                  <a:cs typeface="+mn-cs"/>
                </a:endParaRPr>
              </a:p>
            </p:txBody>
          </p:sp>
          <p:sp>
            <p:nvSpPr>
              <p:cNvPr id="912" name="Freeform 431">
                <a:extLst>
                  <a:ext uri="{FF2B5EF4-FFF2-40B4-BE49-F238E27FC236}">
                    <a16:creationId xmlns:a16="http://schemas.microsoft.com/office/drawing/2014/main" id="{127DFF38-A5DA-C0F7-CD13-E01926B0F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900" b="1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Calibri" panose="020F0502020204030204" pitchFamily="34" charset="0"/>
                  <a:ea typeface="理想品牌字体 2022"/>
                  <a:cs typeface="+mn-cs"/>
                </a:endParaRPr>
              </a:p>
            </p:txBody>
          </p:sp>
        </p:grpSp>
        <p:sp>
          <p:nvSpPr>
            <p:cNvPr id="639" name="Freeform 432">
              <a:extLst>
                <a:ext uri="{FF2B5EF4-FFF2-40B4-BE49-F238E27FC236}">
                  <a16:creationId xmlns:a16="http://schemas.microsoft.com/office/drawing/2014/main" id="{56710992-40B7-D57A-1391-612CE444E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444" y="3329111"/>
              <a:ext cx="10730" cy="1513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0" name="Freeform 433">
              <a:extLst>
                <a:ext uri="{FF2B5EF4-FFF2-40B4-BE49-F238E27FC236}">
                  <a16:creationId xmlns:a16="http://schemas.microsoft.com/office/drawing/2014/main" id="{AE367ADC-4665-7DD9-F4C6-7A9DE56D5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855" y="3329111"/>
              <a:ext cx="67953" cy="5487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1" name="Freeform 434">
              <a:extLst>
                <a:ext uri="{FF2B5EF4-FFF2-40B4-BE49-F238E27FC236}">
                  <a16:creationId xmlns:a16="http://schemas.microsoft.com/office/drawing/2014/main" id="{DE7CE118-8881-10A0-4E03-880A41FF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01" y="3349928"/>
              <a:ext cx="57223" cy="8894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2" name="Freeform 435">
              <a:extLst>
                <a:ext uri="{FF2B5EF4-FFF2-40B4-BE49-F238E27FC236}">
                  <a16:creationId xmlns:a16="http://schemas.microsoft.com/office/drawing/2014/main" id="{33B8247D-5F41-B501-B755-AFC8C43A3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78" y="3567551"/>
              <a:ext cx="19671" cy="17031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3" name="Freeform 436">
              <a:extLst>
                <a:ext uri="{FF2B5EF4-FFF2-40B4-BE49-F238E27FC236}">
                  <a16:creationId xmlns:a16="http://schemas.microsoft.com/office/drawing/2014/main" id="{257E339C-4310-7A82-404C-A0E6C4967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172" y="3512671"/>
              <a:ext cx="10730" cy="946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4" name="Freeform 437">
              <a:extLst>
                <a:ext uri="{FF2B5EF4-FFF2-40B4-BE49-F238E27FC236}">
                  <a16:creationId xmlns:a16="http://schemas.microsoft.com/office/drawing/2014/main" id="{4E863330-0854-B83E-F501-E99D5854B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628106"/>
              <a:ext cx="10730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5" name="Freeform 438">
              <a:extLst>
                <a:ext uri="{FF2B5EF4-FFF2-40B4-BE49-F238E27FC236}">
                  <a16:creationId xmlns:a16="http://schemas.microsoft.com/office/drawing/2014/main" id="{4AC697C0-A2C5-BE44-8BA5-A5B059F6B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60" y="3607289"/>
              <a:ext cx="62589" cy="9272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6" name="Freeform 439">
              <a:extLst>
                <a:ext uri="{FF2B5EF4-FFF2-40B4-BE49-F238E27FC236}">
                  <a16:creationId xmlns:a16="http://schemas.microsoft.com/office/drawing/2014/main" id="{D4B081FD-C312-247F-0239-93B28D147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391" y="3762463"/>
              <a:ext cx="73319" cy="5487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7" name="Freeform 440">
              <a:extLst>
                <a:ext uri="{FF2B5EF4-FFF2-40B4-BE49-F238E27FC236}">
                  <a16:creationId xmlns:a16="http://schemas.microsoft.com/office/drawing/2014/main" id="{5B391487-3923-3554-A150-7D603A52C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3800311"/>
              <a:ext cx="105506" cy="157066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8" name="Freeform 441">
              <a:extLst>
                <a:ext uri="{FF2B5EF4-FFF2-40B4-BE49-F238E27FC236}">
                  <a16:creationId xmlns:a16="http://schemas.microsoft.com/office/drawing/2014/main" id="{C7B204A8-60AE-8BC8-5AD9-B9FEC288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3934668"/>
              <a:ext cx="32188" cy="4352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9" name="Freeform 442">
              <a:extLst>
                <a:ext uri="{FF2B5EF4-FFF2-40B4-BE49-F238E27FC236}">
                  <a16:creationId xmlns:a16="http://schemas.microsoft.com/office/drawing/2014/main" id="{AD3F313E-6031-1A64-7F9D-9807E607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972515"/>
              <a:ext cx="51859" cy="73803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0" name="Freeform 443">
              <a:extLst>
                <a:ext uri="{FF2B5EF4-FFF2-40B4-BE49-F238E27FC236}">
                  <a16:creationId xmlns:a16="http://schemas.microsoft.com/office/drawing/2014/main" id="{C8BC2EC6-1E00-CDCB-7D92-97CF2611B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122" y="3940346"/>
              <a:ext cx="32188" cy="4352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1" name="Freeform 444">
              <a:extLst>
                <a:ext uri="{FF2B5EF4-FFF2-40B4-BE49-F238E27FC236}">
                  <a16:creationId xmlns:a16="http://schemas.microsoft.com/office/drawing/2014/main" id="{F104E285-C5B8-322E-2DF8-9F7A52C1B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677" y="3983870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2" name="Freeform 445">
              <a:extLst>
                <a:ext uri="{FF2B5EF4-FFF2-40B4-BE49-F238E27FC236}">
                  <a16:creationId xmlns:a16="http://schemas.microsoft.com/office/drawing/2014/main" id="{B59F18E8-E39E-21DD-F56C-DAE554B3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407" y="4017932"/>
              <a:ext cx="35765" cy="60555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3" name="Freeform 446">
              <a:extLst>
                <a:ext uri="{FF2B5EF4-FFF2-40B4-BE49-F238E27FC236}">
                  <a16:creationId xmlns:a16="http://schemas.microsoft.com/office/drawing/2014/main" id="{5F226D08-BE19-2013-45FE-988CEEF39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805" y="4012255"/>
              <a:ext cx="21459" cy="4352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8" name="Freeform 447">
              <a:extLst>
                <a:ext uri="{FF2B5EF4-FFF2-40B4-BE49-F238E27FC236}">
                  <a16:creationId xmlns:a16="http://schemas.microsoft.com/office/drawing/2014/main" id="{60B7E92F-0EE2-7422-666E-35A7DCAA7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40641"/>
              <a:ext cx="32188" cy="20817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9" name="Freeform 448">
              <a:extLst>
                <a:ext uri="{FF2B5EF4-FFF2-40B4-BE49-F238E27FC236}">
                  <a16:creationId xmlns:a16="http://schemas.microsoft.com/office/drawing/2014/main" id="{8D5086F1-5C67-E126-3B69-48C94199F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55781"/>
              <a:ext cx="73319" cy="117328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0" name="Freeform 449">
              <a:extLst>
                <a:ext uri="{FF2B5EF4-FFF2-40B4-BE49-F238E27FC236}">
                  <a16:creationId xmlns:a16="http://schemas.microsoft.com/office/drawing/2014/main" id="{69BC96A1-2A50-0BFA-F06A-CD34CE6BD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041" y="4078488"/>
              <a:ext cx="62589" cy="5677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1" name="Freeform 450">
              <a:extLst>
                <a:ext uri="{FF2B5EF4-FFF2-40B4-BE49-F238E27FC236}">
                  <a16:creationId xmlns:a16="http://schemas.microsoft.com/office/drawing/2014/main" id="{FF830B5C-3DBB-8495-F54A-63E38302D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075" y="4023609"/>
              <a:ext cx="62589" cy="6623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2" name="Freeform 451">
              <a:extLst>
                <a:ext uri="{FF2B5EF4-FFF2-40B4-BE49-F238E27FC236}">
                  <a16:creationId xmlns:a16="http://schemas.microsoft.com/office/drawing/2014/main" id="{9A02766E-8577-DFDC-DCFB-9C2065FD7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266" y="3940346"/>
              <a:ext cx="10730" cy="567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3" name="Freeform 452">
              <a:extLst>
                <a:ext uri="{FF2B5EF4-FFF2-40B4-BE49-F238E27FC236}">
                  <a16:creationId xmlns:a16="http://schemas.microsoft.com/office/drawing/2014/main" id="{BA99D678-55DC-0171-50D7-EE1BB535C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257" y="4167429"/>
              <a:ext cx="293274" cy="32359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4" name="Freeform 453">
              <a:extLst>
                <a:ext uri="{FF2B5EF4-FFF2-40B4-BE49-F238E27FC236}">
                  <a16:creationId xmlns:a16="http://schemas.microsoft.com/office/drawing/2014/main" id="{A5729D02-CC3A-FE59-E4F3-F5A1E36FB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116" y="4284757"/>
              <a:ext cx="26823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5" name="Freeform 454">
              <a:extLst>
                <a:ext uri="{FF2B5EF4-FFF2-40B4-BE49-F238E27FC236}">
                  <a16:creationId xmlns:a16="http://schemas.microsoft.com/office/drawing/2014/main" id="{1C0F900D-E57E-A0EE-3380-9128ACF6F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671" y="4350990"/>
              <a:ext cx="25036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6" name="Freeform 455">
              <a:extLst>
                <a:ext uri="{FF2B5EF4-FFF2-40B4-BE49-F238E27FC236}">
                  <a16:creationId xmlns:a16="http://schemas.microsoft.com/office/drawing/2014/main" id="{EAA76B74-D73A-2923-41EE-0A7E2420B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707" y="4368019"/>
              <a:ext cx="37553" cy="397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7" name="Freeform 456">
              <a:extLst>
                <a:ext uri="{FF2B5EF4-FFF2-40B4-BE49-F238E27FC236}">
                  <a16:creationId xmlns:a16="http://schemas.microsoft.com/office/drawing/2014/main" id="{3C81C2AD-C85A-58EA-8474-64CF9A082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720" y="4396406"/>
              <a:ext cx="19671" cy="20817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8" name="Freeform 457">
              <a:extLst>
                <a:ext uri="{FF2B5EF4-FFF2-40B4-BE49-F238E27FC236}">
                  <a16:creationId xmlns:a16="http://schemas.microsoft.com/office/drawing/2014/main" id="{486AAF27-8D90-E80D-96A6-EB21DD6E5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6071" y="4491024"/>
              <a:ext cx="241415" cy="832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9" name="Freeform 458">
              <a:extLst>
                <a:ext uri="{FF2B5EF4-FFF2-40B4-BE49-F238E27FC236}">
                  <a16:creationId xmlns:a16="http://schemas.microsoft.com/office/drawing/2014/main" id="{DF544EAF-11A3-A164-6B9A-A9875A3EE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898" y="4511839"/>
              <a:ext cx="41130" cy="17031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0" name="Freeform 459">
              <a:extLst>
                <a:ext uri="{FF2B5EF4-FFF2-40B4-BE49-F238E27FC236}">
                  <a16:creationId xmlns:a16="http://schemas.microsoft.com/office/drawing/2014/main" id="{4B3E2924-D4EB-8CBB-0B84-32BB419B9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121" y="4551579"/>
              <a:ext cx="32188" cy="2270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1" name="Freeform 460">
              <a:extLst>
                <a:ext uri="{FF2B5EF4-FFF2-40B4-BE49-F238E27FC236}">
                  <a16:creationId xmlns:a16="http://schemas.microsoft.com/office/drawing/2014/main" id="{FFA2845B-60F7-1818-B31A-D9B299DE7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310" y="4557255"/>
              <a:ext cx="25036" cy="17031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2" name="Freeform 461">
              <a:extLst>
                <a:ext uri="{FF2B5EF4-FFF2-40B4-BE49-F238E27FC236}">
                  <a16:creationId xmlns:a16="http://schemas.microsoft.com/office/drawing/2014/main" id="{304800B4-2B23-FCA3-AB2B-5BD61948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980" y="4557255"/>
              <a:ext cx="37553" cy="22709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3" name="Freeform 462">
              <a:extLst>
                <a:ext uri="{FF2B5EF4-FFF2-40B4-BE49-F238E27FC236}">
                  <a16:creationId xmlns:a16="http://schemas.microsoft.com/office/drawing/2014/main" id="{8A1D0BFD-B239-B0C4-0F84-F0BA084DB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804" y="4551579"/>
              <a:ext cx="42917" cy="28387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4" name="Freeform 463">
              <a:extLst>
                <a:ext uri="{FF2B5EF4-FFF2-40B4-BE49-F238E27FC236}">
                  <a16:creationId xmlns:a16="http://schemas.microsoft.com/office/drawing/2014/main" id="{CC28D4E3-2A9D-9FD8-D634-8240ACE7A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4557255"/>
              <a:ext cx="64377" cy="22709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5" name="Freeform 464">
              <a:extLst>
                <a:ext uri="{FF2B5EF4-FFF2-40B4-BE49-F238E27FC236}">
                  <a16:creationId xmlns:a16="http://schemas.microsoft.com/office/drawing/2014/main" id="{5AD1A577-243F-123F-7F98-E8012F12E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358" y="4589426"/>
              <a:ext cx="57223" cy="34061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6" name="Freeform 465">
              <a:extLst>
                <a:ext uri="{FF2B5EF4-FFF2-40B4-BE49-F238E27FC236}">
                  <a16:creationId xmlns:a16="http://schemas.microsoft.com/office/drawing/2014/main" id="{1CF8544E-253B-6472-F814-71276271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759" y="4411545"/>
              <a:ext cx="32188" cy="22709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7" name="Freeform 466">
              <a:extLst>
                <a:ext uri="{FF2B5EF4-FFF2-40B4-BE49-F238E27FC236}">
                  <a16:creationId xmlns:a16="http://schemas.microsoft.com/office/drawing/2014/main" id="{8D00A4F5-05AA-34A1-AADD-9760520FE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408" y="4407761"/>
              <a:ext cx="78683" cy="26493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8" name="Freeform 467">
              <a:extLst>
                <a:ext uri="{FF2B5EF4-FFF2-40B4-BE49-F238E27FC236}">
                  <a16:creationId xmlns:a16="http://schemas.microsoft.com/office/drawing/2014/main" id="{6D08A100-EF6A-C3E9-C694-9AA9288DD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993" y="4279078"/>
              <a:ext cx="168096" cy="200590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9" name="Freeform 468">
              <a:extLst>
                <a:ext uri="{FF2B5EF4-FFF2-40B4-BE49-F238E27FC236}">
                  <a16:creationId xmlns:a16="http://schemas.microsoft.com/office/drawing/2014/main" id="{D8D8CC63-8EC6-F45E-552F-B682D2085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267724"/>
              <a:ext cx="41130" cy="832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0" name="Freeform 469">
              <a:extLst>
                <a:ext uri="{FF2B5EF4-FFF2-40B4-BE49-F238E27FC236}">
                  <a16:creationId xmlns:a16="http://schemas.microsoft.com/office/drawing/2014/main" id="{C416F990-DD9E-9CCE-DBB7-9A106AECD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73" y="4256371"/>
              <a:ext cx="14306" cy="11355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1" name="Freeform 470">
              <a:extLst>
                <a:ext uri="{FF2B5EF4-FFF2-40B4-BE49-F238E27FC236}">
                  <a16:creationId xmlns:a16="http://schemas.microsoft.com/office/drawing/2014/main" id="{A655E42F-4732-5112-26CA-2E870C3A0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997" y="4328280"/>
              <a:ext cx="25036" cy="11355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2" name="Freeform 471">
              <a:extLst>
                <a:ext uri="{FF2B5EF4-FFF2-40B4-BE49-F238E27FC236}">
                  <a16:creationId xmlns:a16="http://schemas.microsoft.com/office/drawing/2014/main" id="{87591B3D-40E0-1AF7-6F24-D07A935B9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362" y="4333956"/>
              <a:ext cx="98354" cy="62449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3" name="Freeform 485">
              <a:extLst>
                <a:ext uri="{FF2B5EF4-FFF2-40B4-BE49-F238E27FC236}">
                  <a16:creationId xmlns:a16="http://schemas.microsoft.com/office/drawing/2014/main" id="{4D4B600E-A048-DFF3-7968-05105785C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665" y="4055781"/>
              <a:ext cx="57223" cy="10029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4" name="Freeform 487">
              <a:extLst>
                <a:ext uri="{FF2B5EF4-FFF2-40B4-BE49-F238E27FC236}">
                  <a16:creationId xmlns:a16="http://schemas.microsoft.com/office/drawing/2014/main" id="{54DE6A28-D335-E22E-26BB-C009AD9FC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1938224"/>
              <a:ext cx="57223" cy="45416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5" name="Freeform 488">
              <a:extLst>
                <a:ext uri="{FF2B5EF4-FFF2-40B4-BE49-F238E27FC236}">
                  <a16:creationId xmlns:a16="http://schemas.microsoft.com/office/drawing/2014/main" id="{AF9C29AB-4A4B-550E-BDFA-B61022913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6" name="Freeform 489">
              <a:extLst>
                <a:ext uri="{FF2B5EF4-FFF2-40B4-BE49-F238E27FC236}">
                  <a16:creationId xmlns:a16="http://schemas.microsoft.com/office/drawing/2014/main" id="{72B4C1A0-B9D5-08B4-140F-47AC3A247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86" y="1783050"/>
              <a:ext cx="46495" cy="28387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7" name="Freeform 490">
              <a:extLst>
                <a:ext uri="{FF2B5EF4-FFF2-40B4-BE49-F238E27FC236}">
                  <a16:creationId xmlns:a16="http://schemas.microsoft.com/office/drawing/2014/main" id="{F0751B83-BD79-B248-19BE-0B0AEFD62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802" y="1728172"/>
              <a:ext cx="51859" cy="26493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8" name="Freeform 491">
              <a:extLst>
                <a:ext uri="{FF2B5EF4-FFF2-40B4-BE49-F238E27FC236}">
                  <a16:creationId xmlns:a16="http://schemas.microsoft.com/office/drawing/2014/main" id="{D703BF42-84F9-9613-38BA-FEEABDB8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81" y="1326992"/>
              <a:ext cx="32188" cy="11355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9" name="Freeform 492">
              <a:extLst>
                <a:ext uri="{FF2B5EF4-FFF2-40B4-BE49-F238E27FC236}">
                  <a16:creationId xmlns:a16="http://schemas.microsoft.com/office/drawing/2014/main" id="{04D40DC5-50EB-C1C5-B938-C95784E1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08" y="1805760"/>
              <a:ext cx="30400" cy="22709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0" name="Freeform 610">
              <a:extLst>
                <a:ext uri="{FF2B5EF4-FFF2-40B4-BE49-F238E27FC236}">
                  <a16:creationId xmlns:a16="http://schemas.microsoft.com/office/drawing/2014/main" id="{87158A3A-9902-00BF-6199-0829D1F4B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6266" y="4379372"/>
              <a:ext cx="10730" cy="567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1" name="Freeform 611">
              <a:extLst>
                <a:ext uri="{FF2B5EF4-FFF2-40B4-BE49-F238E27FC236}">
                  <a16:creationId xmlns:a16="http://schemas.microsoft.com/office/drawing/2014/main" id="{2814A20C-8E62-D1CC-EF20-0DA9CE08A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368018"/>
              <a:ext cx="10730" cy="1135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2" name="Freeform 643">
              <a:extLst>
                <a:ext uri="{FF2B5EF4-FFF2-40B4-BE49-F238E27FC236}">
                  <a16:creationId xmlns:a16="http://schemas.microsoft.com/office/drawing/2014/main" id="{4A7D1A9D-09C7-6E06-1D4A-094B30484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4574287"/>
              <a:ext cx="53647" cy="49203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3" name="Freeform 644">
              <a:extLst>
                <a:ext uri="{FF2B5EF4-FFF2-40B4-BE49-F238E27FC236}">
                  <a16:creationId xmlns:a16="http://schemas.microsoft.com/office/drawing/2014/main" id="{D8E7E3DF-E9BD-A222-343A-2BD00F7E4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60" y="4562933"/>
              <a:ext cx="67953" cy="26493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4" name="Freeform 676">
              <a:extLst>
                <a:ext uri="{FF2B5EF4-FFF2-40B4-BE49-F238E27FC236}">
                  <a16:creationId xmlns:a16="http://schemas.microsoft.com/office/drawing/2014/main" id="{C96FB649-89E1-EAE7-A28E-17FB76D4D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98" y="3145552"/>
              <a:ext cx="518594" cy="4655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5" name="Freeform 680">
              <a:extLst>
                <a:ext uri="{FF2B5EF4-FFF2-40B4-BE49-F238E27FC236}">
                  <a16:creationId xmlns:a16="http://schemas.microsoft.com/office/drawing/2014/main" id="{567D8330-A510-ECE3-5936-838598602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786" y="3450223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6" name="Freeform 682">
              <a:extLst>
                <a:ext uri="{FF2B5EF4-FFF2-40B4-BE49-F238E27FC236}">
                  <a16:creationId xmlns:a16="http://schemas.microsoft.com/office/drawing/2014/main" id="{43A986D1-353F-3427-0890-A2C2D604C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560" y="3228816"/>
              <a:ext cx="261085" cy="261146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7" name="Freeform 684">
              <a:extLst>
                <a:ext uri="{FF2B5EF4-FFF2-40B4-BE49-F238E27FC236}">
                  <a16:creationId xmlns:a16="http://schemas.microsoft.com/office/drawing/2014/main" id="{26EEABCA-7B71-9404-8E2C-A33D513D1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053" y="3395345"/>
              <a:ext cx="550782" cy="467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8" name="Freeform 685">
              <a:extLst>
                <a:ext uri="{FF2B5EF4-FFF2-40B4-BE49-F238E27FC236}">
                  <a16:creationId xmlns:a16="http://schemas.microsoft.com/office/drawing/2014/main" id="{CDC7C897-C5F1-F730-1E20-61B800711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61280"/>
              <a:ext cx="109084" cy="123003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9" name="Freeform 687">
              <a:extLst>
                <a:ext uri="{FF2B5EF4-FFF2-40B4-BE49-F238E27FC236}">
                  <a16:creationId xmlns:a16="http://schemas.microsoft.com/office/drawing/2014/main" id="{4C19A206-75CA-AA48-EFE3-978CBBEE2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0" name="Freeform 689">
              <a:extLst>
                <a:ext uri="{FF2B5EF4-FFF2-40B4-BE49-F238E27FC236}">
                  <a16:creationId xmlns:a16="http://schemas.microsoft.com/office/drawing/2014/main" id="{1B360474-D085-F896-C5AA-B21A1283D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69" y="3578903"/>
              <a:ext cx="26823" cy="4352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1" name="Freeform 690">
              <a:extLst>
                <a:ext uri="{FF2B5EF4-FFF2-40B4-BE49-F238E27FC236}">
                  <a16:creationId xmlns:a16="http://schemas.microsoft.com/office/drawing/2014/main" id="{5D21EC16-7BD2-3479-CBC0-1861F055C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280" y="3785172"/>
              <a:ext cx="278967" cy="18734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2" name="Freeform 691">
              <a:extLst>
                <a:ext uri="{FF2B5EF4-FFF2-40B4-BE49-F238E27FC236}">
                  <a16:creationId xmlns:a16="http://schemas.microsoft.com/office/drawing/2014/main" id="{2BD103B3-A67E-84B8-8D40-3FDFF0E57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3578903"/>
              <a:ext cx="214590" cy="27250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3" name="Freeform 692">
              <a:extLst>
                <a:ext uri="{FF2B5EF4-FFF2-40B4-BE49-F238E27FC236}">
                  <a16:creationId xmlns:a16="http://schemas.microsoft.com/office/drawing/2014/main" id="{00EE4AE0-90BE-2003-E582-D8D61273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061" y="3045257"/>
              <a:ext cx="287910" cy="132467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4" name="Freeform 693">
              <a:extLst>
                <a:ext uri="{FF2B5EF4-FFF2-40B4-BE49-F238E27FC236}">
                  <a16:creationId xmlns:a16="http://schemas.microsoft.com/office/drawing/2014/main" id="{58B1D9B0-9988-A54E-BE9C-42724018A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565" y="2961994"/>
              <a:ext cx="466735" cy="28953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5" name="Freeform 694">
              <a:extLst>
                <a:ext uri="{FF2B5EF4-FFF2-40B4-BE49-F238E27FC236}">
                  <a16:creationId xmlns:a16="http://schemas.microsoft.com/office/drawing/2014/main" id="{9A406A4C-D256-632E-73A0-EAEC47F1C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837" y="3283695"/>
              <a:ext cx="0" cy="567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6" name="Freeform 695">
              <a:extLst>
                <a:ext uri="{FF2B5EF4-FFF2-40B4-BE49-F238E27FC236}">
                  <a16:creationId xmlns:a16="http://schemas.microsoft.com/office/drawing/2014/main" id="{F97A7B8E-536B-4901-42E1-888E90248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422" y="3062288"/>
              <a:ext cx="382685" cy="238437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7" name="Freeform 696">
              <a:extLst>
                <a:ext uri="{FF2B5EF4-FFF2-40B4-BE49-F238E27FC236}">
                  <a16:creationId xmlns:a16="http://schemas.microsoft.com/office/drawing/2014/main" id="{5174FED8-6E14-A0C7-D264-E32B1FFE5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68" y="3117166"/>
              <a:ext cx="209225" cy="149496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8" name="Freeform 697">
              <a:extLst>
                <a:ext uri="{FF2B5EF4-FFF2-40B4-BE49-F238E27FC236}">
                  <a16:creationId xmlns:a16="http://schemas.microsoft.com/office/drawing/2014/main" id="{0972873D-0148-F879-CE6A-BA4781C6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473" y="3245848"/>
              <a:ext cx="434547" cy="41064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9" name="Freeform 698">
              <a:extLst>
                <a:ext uri="{FF2B5EF4-FFF2-40B4-BE49-F238E27FC236}">
                  <a16:creationId xmlns:a16="http://schemas.microsoft.com/office/drawing/2014/main" id="{5AAD89FF-4A56-BB94-77CF-631DCF979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013" y="3194754"/>
              <a:ext cx="393416" cy="29520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0" name="Freeform 699">
              <a:extLst>
                <a:ext uri="{FF2B5EF4-FFF2-40B4-BE49-F238E27FC236}">
                  <a16:creationId xmlns:a16="http://schemas.microsoft.com/office/drawing/2014/main" id="{82544E43-D87F-FA72-0E1A-613DA168F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2956316"/>
              <a:ext cx="14306" cy="2270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1" name="Freeform 700">
              <a:extLst>
                <a:ext uri="{FF2B5EF4-FFF2-40B4-BE49-F238E27FC236}">
                  <a16:creationId xmlns:a16="http://schemas.microsoft.com/office/drawing/2014/main" id="{D563FA2F-3852-8D80-7642-ECFDA85A8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421" y="2606229"/>
              <a:ext cx="1064011" cy="539325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2" name="Freeform 701">
              <a:extLst>
                <a:ext uri="{FF2B5EF4-FFF2-40B4-BE49-F238E27FC236}">
                  <a16:creationId xmlns:a16="http://schemas.microsoft.com/office/drawing/2014/main" id="{CBCBF79A-9D6A-97D7-6E80-5A18AE9A9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239" y="3278017"/>
              <a:ext cx="734972" cy="82885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3" name="Freeform 702">
              <a:extLst>
                <a:ext uri="{FF2B5EF4-FFF2-40B4-BE49-F238E27FC236}">
                  <a16:creationId xmlns:a16="http://schemas.microsoft.com/office/drawing/2014/main" id="{5F172125-9244-A6B3-71CB-CC1748E04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8" y="3506994"/>
              <a:ext cx="214590" cy="545001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4" name="Freeform 703">
              <a:extLst>
                <a:ext uri="{FF2B5EF4-FFF2-40B4-BE49-F238E27FC236}">
                  <a16:creationId xmlns:a16="http://schemas.microsoft.com/office/drawing/2014/main" id="{7D09A4A7-5EF2-3FCC-FCDF-AB7E668E7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3573225"/>
              <a:ext cx="119815" cy="15517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5" name="Freeform 704">
              <a:extLst>
                <a:ext uri="{FF2B5EF4-FFF2-40B4-BE49-F238E27FC236}">
                  <a16:creationId xmlns:a16="http://schemas.microsoft.com/office/drawing/2014/main" id="{73CF08D7-8C4D-BF6D-A3B4-6A2F83170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846" y="3745431"/>
              <a:ext cx="219956" cy="427675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6" name="Freeform 705">
              <a:extLst>
                <a:ext uri="{FF2B5EF4-FFF2-40B4-BE49-F238E27FC236}">
                  <a16:creationId xmlns:a16="http://schemas.microsoft.com/office/drawing/2014/main" id="{2DCBD354-A05F-FB64-7F9C-92DDCBB9E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659" y="3656490"/>
              <a:ext cx="200284" cy="43335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7" name="Freeform 706">
              <a:extLst>
                <a:ext uri="{FF2B5EF4-FFF2-40B4-BE49-F238E27FC236}">
                  <a16:creationId xmlns:a16="http://schemas.microsoft.com/office/drawing/2014/main" id="{4AA91399-E1BF-136C-EA4B-D1EE0CE9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164" y="3690553"/>
              <a:ext cx="193132" cy="2497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8" name="Freeform 707">
              <a:extLst>
                <a:ext uri="{FF2B5EF4-FFF2-40B4-BE49-F238E27FC236}">
                  <a16:creationId xmlns:a16="http://schemas.microsoft.com/office/drawing/2014/main" id="{6A1153E0-3233-B69D-64D7-E14572E3F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25" y="4368018"/>
              <a:ext cx="236050" cy="211945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9" name="Freeform 709">
              <a:extLst>
                <a:ext uri="{FF2B5EF4-FFF2-40B4-BE49-F238E27FC236}">
                  <a16:creationId xmlns:a16="http://schemas.microsoft.com/office/drawing/2014/main" id="{2F3E3A2F-77B6-6BC8-F330-2034791D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484" y="4195815"/>
              <a:ext cx="268238" cy="2497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0" name="Freeform 710">
              <a:extLst>
                <a:ext uri="{FF2B5EF4-FFF2-40B4-BE49-F238E27FC236}">
                  <a16:creationId xmlns:a16="http://schemas.microsoft.com/office/drawing/2014/main" id="{A8846BAC-1628-79D2-F3C5-D3BF99A43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578" y="4129580"/>
              <a:ext cx="257509" cy="1778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1" name="Freeform 711">
              <a:extLst>
                <a:ext uri="{FF2B5EF4-FFF2-40B4-BE49-F238E27FC236}">
                  <a16:creationId xmlns:a16="http://schemas.microsoft.com/office/drawing/2014/main" id="{9A5BAC84-BA39-218E-C07F-A0E7827A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621" y="3512670"/>
              <a:ext cx="89412" cy="5487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2" name="Freeform 712">
              <a:extLst>
                <a:ext uri="{FF2B5EF4-FFF2-40B4-BE49-F238E27FC236}">
                  <a16:creationId xmlns:a16="http://schemas.microsoft.com/office/drawing/2014/main" id="{56068254-9393-AADA-F933-2D2F2DCC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972" y="3450223"/>
              <a:ext cx="194918" cy="128679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3" name="Freeform 713">
              <a:extLst>
                <a:ext uri="{FF2B5EF4-FFF2-40B4-BE49-F238E27FC236}">
                  <a16:creationId xmlns:a16="http://schemas.microsoft.com/office/drawing/2014/main" id="{08D7D6E1-416E-26C5-2869-322C26240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23" y="3917636"/>
              <a:ext cx="146636" cy="128679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4" name="Freeform 714">
              <a:extLst>
                <a:ext uri="{FF2B5EF4-FFF2-40B4-BE49-F238E27FC236}">
                  <a16:creationId xmlns:a16="http://schemas.microsoft.com/office/drawing/2014/main" id="{E6B6D6D2-9CDA-18CE-08A6-5D9CB69D6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99" y="4144719"/>
              <a:ext cx="116236" cy="14571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5" name="Freeform 715">
              <a:extLst>
                <a:ext uri="{FF2B5EF4-FFF2-40B4-BE49-F238E27FC236}">
                  <a16:creationId xmlns:a16="http://schemas.microsoft.com/office/drawing/2014/main" id="{81524001-0AAF-179B-3236-DBB4F317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299" y="2672461"/>
              <a:ext cx="1571876" cy="108432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6" name="Freeform 716">
              <a:extLst>
                <a:ext uri="{FF2B5EF4-FFF2-40B4-BE49-F238E27FC236}">
                  <a16:creationId xmlns:a16="http://schemas.microsoft.com/office/drawing/2014/main" id="{1EBF73B3-34BB-6894-9579-EEF745F76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2727341"/>
              <a:ext cx="822596" cy="378471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7" name="Freeform 721">
              <a:extLst>
                <a:ext uri="{FF2B5EF4-FFF2-40B4-BE49-F238E27FC236}">
                  <a16:creationId xmlns:a16="http://schemas.microsoft.com/office/drawing/2014/main" id="{A9B66A58-77D3-464A-0ECC-9EBC3AE2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904" y="2649754"/>
              <a:ext cx="78683" cy="1778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8" name="Freeform 722">
              <a:extLst>
                <a:ext uri="{FF2B5EF4-FFF2-40B4-BE49-F238E27FC236}">
                  <a16:creationId xmlns:a16="http://schemas.microsoft.com/office/drawing/2014/main" id="{A242EFBF-83F4-2D24-FD24-E3BCAF6B0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998" y="2821957"/>
              <a:ext cx="78683" cy="128679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9" name="Freeform 723">
              <a:extLst>
                <a:ext uri="{FF2B5EF4-FFF2-40B4-BE49-F238E27FC236}">
                  <a16:creationId xmlns:a16="http://schemas.microsoft.com/office/drawing/2014/main" id="{1D59E1A7-175B-21D7-7776-85E80927D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124" y="3200431"/>
              <a:ext cx="110872" cy="14003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0" name="Freeform 724">
              <a:extLst>
                <a:ext uri="{FF2B5EF4-FFF2-40B4-BE49-F238E27FC236}">
                  <a16:creationId xmlns:a16="http://schemas.microsoft.com/office/drawing/2014/main" id="{5D599A97-7782-C291-DA73-399AC3719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630" y="3050934"/>
              <a:ext cx="168096" cy="17220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913" name="Group 912">
            <a:extLst>
              <a:ext uri="{FF2B5EF4-FFF2-40B4-BE49-F238E27FC236}">
                <a16:creationId xmlns:a16="http://schemas.microsoft.com/office/drawing/2014/main" id="{7DEC71D3-AF7B-8948-6D3F-9A8DB8FA287D}"/>
              </a:ext>
            </a:extLst>
          </p:cNvPr>
          <p:cNvGrpSpPr/>
          <p:nvPr/>
        </p:nvGrpSpPr>
        <p:grpSpPr>
          <a:xfrm>
            <a:off x="5192038" y="1588138"/>
            <a:ext cx="2448118" cy="1835592"/>
            <a:chOff x="5192038" y="1588138"/>
            <a:chExt cx="2448118" cy="1835592"/>
          </a:xfrm>
          <a:solidFill>
            <a:schemeClr val="bg2"/>
          </a:solidFill>
        </p:grpSpPr>
        <p:sp>
          <p:nvSpPr>
            <p:cNvPr id="914" name="Freeform 511">
              <a:extLst>
                <a:ext uri="{FF2B5EF4-FFF2-40B4-BE49-F238E27FC236}">
                  <a16:creationId xmlns:a16="http://schemas.microsoft.com/office/drawing/2014/main" id="{95EBB4C1-BB39-32B5-83C1-3EC2EE5D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315" y="2388608"/>
              <a:ext cx="10730" cy="22709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5" name="Freeform 404">
              <a:extLst>
                <a:ext uri="{FF2B5EF4-FFF2-40B4-BE49-F238E27FC236}">
                  <a16:creationId xmlns:a16="http://schemas.microsoft.com/office/drawing/2014/main" id="{87E0E615-04C4-BABD-F49A-20DAFB16F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471871"/>
              <a:ext cx="209225" cy="33494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6" name="Freeform 405">
              <a:extLst>
                <a:ext uri="{FF2B5EF4-FFF2-40B4-BE49-F238E27FC236}">
                  <a16:creationId xmlns:a16="http://schemas.microsoft.com/office/drawing/2014/main" id="{007793B8-3828-8D81-57F3-26BD7FA7A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2121785"/>
              <a:ext cx="282545" cy="14571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7" name="Freeform 406">
              <a:extLst>
                <a:ext uri="{FF2B5EF4-FFF2-40B4-BE49-F238E27FC236}">
                  <a16:creationId xmlns:a16="http://schemas.microsoft.com/office/drawing/2014/main" id="{7CE5260D-8FD2-177A-B193-91F4D9B4F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1588138"/>
              <a:ext cx="472099" cy="34441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8" name="Freeform 488">
              <a:extLst>
                <a:ext uri="{FF2B5EF4-FFF2-40B4-BE49-F238E27FC236}">
                  <a16:creationId xmlns:a16="http://schemas.microsoft.com/office/drawing/2014/main" id="{9ABEEEE4-E93C-5606-476C-5EE91F9C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9" name="Freeform 493">
              <a:extLst>
                <a:ext uri="{FF2B5EF4-FFF2-40B4-BE49-F238E27FC236}">
                  <a16:creationId xmlns:a16="http://schemas.microsoft.com/office/drawing/2014/main" id="{075BD0E8-211E-2C11-32DC-CCC92F022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045257"/>
              <a:ext cx="30400" cy="60555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0" name="Freeform 494">
              <a:extLst>
                <a:ext uri="{FF2B5EF4-FFF2-40B4-BE49-F238E27FC236}">
                  <a16:creationId xmlns:a16="http://schemas.microsoft.com/office/drawing/2014/main" id="{E2A9D1A3-9525-2EC2-2233-3244C3EF2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3100137"/>
              <a:ext cx="46495" cy="832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1" name="Freeform 495">
              <a:extLst>
                <a:ext uri="{FF2B5EF4-FFF2-40B4-BE49-F238E27FC236}">
                  <a16:creationId xmlns:a16="http://schemas.microsoft.com/office/drawing/2014/main" id="{E9127770-77E5-F940-2069-AAC4BC81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3200431"/>
              <a:ext cx="84047" cy="5487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2" name="Freeform 496">
              <a:extLst>
                <a:ext uri="{FF2B5EF4-FFF2-40B4-BE49-F238E27FC236}">
                  <a16:creationId xmlns:a16="http://schemas.microsoft.com/office/drawing/2014/main" id="{0EE46109-ECE8-46CE-68CC-FB13B5169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464" y="3278018"/>
              <a:ext cx="67953" cy="397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3" name="Freeform 497">
              <a:extLst>
                <a:ext uri="{FF2B5EF4-FFF2-40B4-BE49-F238E27FC236}">
                  <a16:creationId xmlns:a16="http://schemas.microsoft.com/office/drawing/2014/main" id="{D58A117D-6DA5-4457-6FE1-E094E8A67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5" y="3283695"/>
              <a:ext cx="78683" cy="22709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4" name="Freeform 498">
              <a:extLst>
                <a:ext uri="{FF2B5EF4-FFF2-40B4-BE49-F238E27FC236}">
                  <a16:creationId xmlns:a16="http://schemas.microsoft.com/office/drawing/2014/main" id="{8BD8B8E6-B1C6-F621-31EF-D11292ABB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92" y="2466194"/>
              <a:ext cx="37553" cy="397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5" name="Freeform 499">
              <a:extLst>
                <a:ext uri="{FF2B5EF4-FFF2-40B4-BE49-F238E27FC236}">
                  <a16:creationId xmlns:a16="http://schemas.microsoft.com/office/drawing/2014/main" id="{248C8DDF-7B2E-A83F-46C6-741569CC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956" y="2451056"/>
              <a:ext cx="26823" cy="1513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6" name="Freeform 500">
              <a:extLst>
                <a:ext uri="{FF2B5EF4-FFF2-40B4-BE49-F238E27FC236}">
                  <a16:creationId xmlns:a16="http://schemas.microsoft.com/office/drawing/2014/main" id="{87D18C34-F4D9-B2D3-7F67-3CEC480D2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2" y="2488902"/>
              <a:ext cx="30400" cy="5487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7" name="Freeform 501">
              <a:extLst>
                <a:ext uri="{FF2B5EF4-FFF2-40B4-BE49-F238E27FC236}">
                  <a16:creationId xmlns:a16="http://schemas.microsoft.com/office/drawing/2014/main" id="{2FA5A0F8-3FE5-B25B-C38E-E7091E787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394284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8" name="Freeform 502">
              <a:extLst>
                <a:ext uri="{FF2B5EF4-FFF2-40B4-BE49-F238E27FC236}">
                  <a16:creationId xmlns:a16="http://schemas.microsoft.com/office/drawing/2014/main" id="{E19AFA3E-DFFB-B4B3-722F-6C6BE814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566488"/>
              <a:ext cx="30400" cy="51094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9" name="Freeform 503">
              <a:extLst>
                <a:ext uri="{FF2B5EF4-FFF2-40B4-BE49-F238E27FC236}">
                  <a16:creationId xmlns:a16="http://schemas.microsoft.com/office/drawing/2014/main" id="{E7859F16-26E4-F67C-E338-7F86A4626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590" y="2577843"/>
              <a:ext cx="42917" cy="4541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0" name="Freeform 504">
              <a:extLst>
                <a:ext uri="{FF2B5EF4-FFF2-40B4-BE49-F238E27FC236}">
                  <a16:creationId xmlns:a16="http://schemas.microsoft.com/office/drawing/2014/main" id="{51512FFC-4D8A-E18C-328A-552D0352D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822" y="3151230"/>
              <a:ext cx="25036" cy="20817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1" name="Freeform 505">
              <a:extLst>
                <a:ext uri="{FF2B5EF4-FFF2-40B4-BE49-F238E27FC236}">
                  <a16:creationId xmlns:a16="http://schemas.microsoft.com/office/drawing/2014/main" id="{29350562-F659-AC34-9B26-FD46C244B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311" y="2471871"/>
              <a:ext cx="32188" cy="34061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2" name="Freeform 506">
              <a:extLst>
                <a:ext uri="{FF2B5EF4-FFF2-40B4-BE49-F238E27FC236}">
                  <a16:creationId xmlns:a16="http://schemas.microsoft.com/office/drawing/2014/main" id="{8C797D63-2F74-83C8-C501-22F5130A7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408" y="2511610"/>
              <a:ext cx="16094" cy="17031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3" name="Freeform 507">
              <a:extLst>
                <a:ext uri="{FF2B5EF4-FFF2-40B4-BE49-F238E27FC236}">
                  <a16:creationId xmlns:a16="http://schemas.microsoft.com/office/drawing/2014/main" id="{6FB2E8BB-EE82-4981-C351-9DEF7197A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28643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4" name="Freeform 508">
              <a:extLst>
                <a:ext uri="{FF2B5EF4-FFF2-40B4-BE49-F238E27FC236}">
                  <a16:creationId xmlns:a16="http://schemas.microsoft.com/office/drawing/2014/main" id="{CB045E32-DD4D-ECDA-B359-E077D0D4D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43781"/>
              <a:ext cx="5364" cy="1135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5" name="Freeform 509">
              <a:extLst>
                <a:ext uri="{FF2B5EF4-FFF2-40B4-BE49-F238E27FC236}">
                  <a16:creationId xmlns:a16="http://schemas.microsoft.com/office/drawing/2014/main" id="{43A93B33-12C6-AF56-BFA3-E3DF36CED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55134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6" name="Freeform 510">
              <a:extLst>
                <a:ext uri="{FF2B5EF4-FFF2-40B4-BE49-F238E27FC236}">
                  <a16:creationId xmlns:a16="http://schemas.microsoft.com/office/drawing/2014/main" id="{6C632F1D-F5F2-3CD2-BFCC-848109558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631" y="2638398"/>
              <a:ext cx="5364" cy="1135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7" name="Rectangle 613">
              <a:extLst>
                <a:ext uri="{FF2B5EF4-FFF2-40B4-BE49-F238E27FC236}">
                  <a16:creationId xmlns:a16="http://schemas.microsoft.com/office/drawing/2014/main" id="{737E5B2D-2612-4CB7-F020-F932F5078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85" y="2038520"/>
              <a:ext cx="1790" cy="1894"/>
            </a:xfrm>
            <a:prstGeom prst="rect">
              <a:avLst/>
            </a:pr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8" name="Freeform 645">
              <a:extLst>
                <a:ext uri="{FF2B5EF4-FFF2-40B4-BE49-F238E27FC236}">
                  <a16:creationId xmlns:a16="http://schemas.microsoft.com/office/drawing/2014/main" id="{B7518960-2FC7-55B8-78BF-719B73DC2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2761402"/>
              <a:ext cx="162732" cy="9461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9" name="Freeform 646">
              <a:extLst>
                <a:ext uri="{FF2B5EF4-FFF2-40B4-BE49-F238E27FC236}">
                  <a16:creationId xmlns:a16="http://schemas.microsoft.com/office/drawing/2014/main" id="{D480D7DC-F7F9-4E4E-AE88-403DEC28D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224" y="2838989"/>
              <a:ext cx="194918" cy="8894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0" name="Freeform 647">
              <a:extLst>
                <a:ext uri="{FF2B5EF4-FFF2-40B4-BE49-F238E27FC236}">
                  <a16:creationId xmlns:a16="http://schemas.microsoft.com/office/drawing/2014/main" id="{48FC5645-6B71-D90E-2EBD-876EDD007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270" y="2905222"/>
              <a:ext cx="298639" cy="30656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1" name="Freeform 648">
              <a:extLst>
                <a:ext uri="{FF2B5EF4-FFF2-40B4-BE49-F238E27FC236}">
                  <a16:creationId xmlns:a16="http://schemas.microsoft.com/office/drawing/2014/main" id="{36EB5E08-9E7F-EE86-E390-A04D90042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730" y="2922253"/>
              <a:ext cx="141272" cy="14003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2" name="Freeform 649">
              <a:extLst>
                <a:ext uri="{FF2B5EF4-FFF2-40B4-BE49-F238E27FC236}">
                  <a16:creationId xmlns:a16="http://schemas.microsoft.com/office/drawing/2014/main" id="{85942958-2B0A-1B8F-D134-281D4E9CB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01" y="2761402"/>
              <a:ext cx="346921" cy="31602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3" name="Freeform 650">
              <a:extLst>
                <a:ext uri="{FF2B5EF4-FFF2-40B4-BE49-F238E27FC236}">
                  <a16:creationId xmlns:a16="http://schemas.microsoft.com/office/drawing/2014/main" id="{E7FD90DB-47EF-BE06-7C7A-3A532A9AB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10" y="2884407"/>
              <a:ext cx="116236" cy="832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4" name="Freeform 651">
              <a:extLst>
                <a:ext uri="{FF2B5EF4-FFF2-40B4-BE49-F238E27FC236}">
                  <a16:creationId xmlns:a16="http://schemas.microsoft.com/office/drawing/2014/main" id="{5456D505-A082-44BC-D0CE-93B012E85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457" y="2750048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5" name="Freeform 652">
              <a:extLst>
                <a:ext uri="{FF2B5EF4-FFF2-40B4-BE49-F238E27FC236}">
                  <a16:creationId xmlns:a16="http://schemas.microsoft.com/office/drawing/2014/main" id="{FC270DA0-A09E-3146-630F-C0FA9DE49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70" y="2801142"/>
              <a:ext cx="19671" cy="20817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6" name="Freeform 653">
              <a:extLst>
                <a:ext uri="{FF2B5EF4-FFF2-40B4-BE49-F238E27FC236}">
                  <a16:creationId xmlns:a16="http://schemas.microsoft.com/office/drawing/2014/main" id="{42F10135-FE11-23B2-AA83-781D0B727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493" y="2672461"/>
              <a:ext cx="105509" cy="10029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7" name="Freeform 654">
              <a:extLst>
                <a:ext uri="{FF2B5EF4-FFF2-40B4-BE49-F238E27FC236}">
                  <a16:creationId xmlns:a16="http://schemas.microsoft.com/office/drawing/2014/main" id="{797399B6-9ECA-5A1E-305F-4788DF3D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2505932"/>
              <a:ext cx="78683" cy="123003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8" name="Freeform 655">
              <a:extLst>
                <a:ext uri="{FF2B5EF4-FFF2-40B4-BE49-F238E27FC236}">
                  <a16:creationId xmlns:a16="http://schemas.microsoft.com/office/drawing/2014/main" id="{0AFEA67E-E6FB-4DAB-6A0E-0A6A41B78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234" y="2617584"/>
              <a:ext cx="234261" cy="287639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9" name="Freeform 656">
              <a:extLst>
                <a:ext uri="{FF2B5EF4-FFF2-40B4-BE49-F238E27FC236}">
                  <a16:creationId xmlns:a16="http://schemas.microsoft.com/office/drawing/2014/main" id="{D0E1EB8C-9EA7-2636-68CE-31ABD625D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706524"/>
              <a:ext cx="466735" cy="293317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0" name="Freeform 657">
              <a:extLst>
                <a:ext uri="{FF2B5EF4-FFF2-40B4-BE49-F238E27FC236}">
                  <a16:creationId xmlns:a16="http://schemas.microsoft.com/office/drawing/2014/main" id="{5C1FBEF6-5E45-A993-029E-CC5FC871D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85" y="2816280"/>
              <a:ext cx="157367" cy="68125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1" name="Freeform 658">
              <a:extLst>
                <a:ext uri="{FF2B5EF4-FFF2-40B4-BE49-F238E27FC236}">
                  <a16:creationId xmlns:a16="http://schemas.microsoft.com/office/drawing/2014/main" id="{5339DBA2-60EB-87EC-9F0C-4A4D1D683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566488"/>
              <a:ext cx="246779" cy="1949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2" name="Freeform 659">
              <a:extLst>
                <a:ext uri="{FF2B5EF4-FFF2-40B4-BE49-F238E27FC236}">
                  <a16:creationId xmlns:a16="http://schemas.microsoft.com/office/drawing/2014/main" id="{5B9C2633-8E79-73DA-06A8-B8A13207C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555134"/>
              <a:ext cx="152001" cy="105974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3" name="Freeform 660">
              <a:extLst>
                <a:ext uri="{FF2B5EF4-FFF2-40B4-BE49-F238E27FC236}">
                  <a16:creationId xmlns:a16="http://schemas.microsoft.com/office/drawing/2014/main" id="{6717D06B-4341-5A3B-429F-1129656B1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488902"/>
              <a:ext cx="187768" cy="10029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4" name="Freeform 661">
              <a:extLst>
                <a:ext uri="{FF2B5EF4-FFF2-40B4-BE49-F238E27FC236}">
                  <a16:creationId xmlns:a16="http://schemas.microsoft.com/office/drawing/2014/main" id="{9002E60B-495C-60B0-D1B6-EA653FF1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428347"/>
              <a:ext cx="125179" cy="832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5" name="Freeform 662">
              <a:extLst>
                <a:ext uri="{FF2B5EF4-FFF2-40B4-BE49-F238E27FC236}">
                  <a16:creationId xmlns:a16="http://schemas.microsoft.com/office/drawing/2014/main" id="{FA703C70-5142-D36F-D24E-43B82EA4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600552"/>
              <a:ext cx="84048" cy="4352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6" name="Freeform 663">
              <a:extLst>
                <a:ext uri="{FF2B5EF4-FFF2-40B4-BE49-F238E27FC236}">
                  <a16:creationId xmlns:a16="http://schemas.microsoft.com/office/drawing/2014/main" id="{D25CD2EF-3536-7C62-F63B-9BCFCF314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2611904"/>
              <a:ext cx="250355" cy="23276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7" name="Freeform 664">
              <a:extLst>
                <a:ext uri="{FF2B5EF4-FFF2-40B4-BE49-F238E27FC236}">
                  <a16:creationId xmlns:a16="http://schemas.microsoft.com/office/drawing/2014/main" id="{5CF87ECB-42A6-F854-9ED6-7B6FC405D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2856021"/>
              <a:ext cx="241415" cy="1665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8" name="Freeform 665">
              <a:extLst>
                <a:ext uri="{FF2B5EF4-FFF2-40B4-BE49-F238E27FC236}">
                  <a16:creationId xmlns:a16="http://schemas.microsoft.com/office/drawing/2014/main" id="{C1F9E7AB-BD52-9073-1A29-CECFED2C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22" y="2850344"/>
              <a:ext cx="87624" cy="111652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9" name="Freeform 666">
              <a:extLst>
                <a:ext uri="{FF2B5EF4-FFF2-40B4-BE49-F238E27FC236}">
                  <a16:creationId xmlns:a16="http://schemas.microsoft.com/office/drawing/2014/main" id="{A18CBD15-14B2-4FDD-68E8-D664914FF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687" y="2910898"/>
              <a:ext cx="51859" cy="5677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0" name="Freeform 667">
              <a:extLst>
                <a:ext uri="{FF2B5EF4-FFF2-40B4-BE49-F238E27FC236}">
                  <a16:creationId xmlns:a16="http://schemas.microsoft.com/office/drawing/2014/main" id="{A669E93E-44D7-4DED-24B5-1454EA46E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999840"/>
              <a:ext cx="168096" cy="105974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1" name="Freeform 668">
              <a:extLst>
                <a:ext uri="{FF2B5EF4-FFF2-40B4-BE49-F238E27FC236}">
                  <a16:creationId xmlns:a16="http://schemas.microsoft.com/office/drawing/2014/main" id="{367A2E26-FA43-D29D-A57D-5316540F7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90" y="2973347"/>
              <a:ext cx="94778" cy="832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2" name="Freeform 669">
              <a:extLst>
                <a:ext uri="{FF2B5EF4-FFF2-40B4-BE49-F238E27FC236}">
                  <a16:creationId xmlns:a16="http://schemas.microsoft.com/office/drawing/2014/main" id="{B2EAE2D4-C0B2-F9C9-28F0-F2C3B8804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543" y="2933607"/>
              <a:ext cx="116236" cy="149496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3" name="Freeform 670">
              <a:extLst>
                <a:ext uri="{FF2B5EF4-FFF2-40B4-BE49-F238E27FC236}">
                  <a16:creationId xmlns:a16="http://schemas.microsoft.com/office/drawing/2014/main" id="{91F79C0D-6434-2BF2-F65D-6FB843E9D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955" y="2844667"/>
              <a:ext cx="184192" cy="105974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4" name="Freeform 671">
              <a:extLst>
                <a:ext uri="{FF2B5EF4-FFF2-40B4-BE49-F238E27FC236}">
                  <a16:creationId xmlns:a16="http://schemas.microsoft.com/office/drawing/2014/main" id="{D4C5F394-FC22-555A-2195-709C099BF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460" y="3083105"/>
              <a:ext cx="162732" cy="1778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5" name="Freeform 672">
              <a:extLst>
                <a:ext uri="{FF2B5EF4-FFF2-40B4-BE49-F238E27FC236}">
                  <a16:creationId xmlns:a16="http://schemas.microsoft.com/office/drawing/2014/main" id="{F6CC16AB-111A-5967-F9C5-4FC7FCD05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099" y="3073641"/>
              <a:ext cx="78683" cy="5487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6" name="Freeform 673">
              <a:extLst>
                <a:ext uri="{FF2B5EF4-FFF2-40B4-BE49-F238E27FC236}">
                  <a16:creationId xmlns:a16="http://schemas.microsoft.com/office/drawing/2014/main" id="{78693624-EF71-8AB9-D496-81803C958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003" y="3056612"/>
              <a:ext cx="46495" cy="10029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7" name="Freeform 674">
              <a:extLst>
                <a:ext uri="{FF2B5EF4-FFF2-40B4-BE49-F238E27FC236}">
                  <a16:creationId xmlns:a16="http://schemas.microsoft.com/office/drawing/2014/main" id="{729CC300-D096-E0DE-5840-FB00152FF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3067966"/>
              <a:ext cx="67953" cy="49203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8" name="Freeform 675">
              <a:extLst>
                <a:ext uri="{FF2B5EF4-FFF2-40B4-BE49-F238E27FC236}">
                  <a16:creationId xmlns:a16="http://schemas.microsoft.com/office/drawing/2014/main" id="{5AEC6F2E-FBA8-D700-8CA5-3C24D468D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44" y="3100134"/>
              <a:ext cx="100143" cy="8894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9" name="Freeform 677">
              <a:extLst>
                <a:ext uri="{FF2B5EF4-FFF2-40B4-BE49-F238E27FC236}">
                  <a16:creationId xmlns:a16="http://schemas.microsoft.com/office/drawing/2014/main" id="{1EB4580C-0A74-59B7-30D7-CF78ABE0F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927" y="3151230"/>
              <a:ext cx="41131" cy="3217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0" name="Freeform 678">
              <a:extLst>
                <a:ext uri="{FF2B5EF4-FFF2-40B4-BE49-F238E27FC236}">
                  <a16:creationId xmlns:a16="http://schemas.microsoft.com/office/drawing/2014/main" id="{FA0928E7-622F-460F-61FE-F00E18247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324" y="3016870"/>
              <a:ext cx="184192" cy="10029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1" name="Freeform 679">
              <a:extLst>
                <a:ext uri="{FF2B5EF4-FFF2-40B4-BE49-F238E27FC236}">
                  <a16:creationId xmlns:a16="http://schemas.microsoft.com/office/drawing/2014/main" id="{C09DF68F-9EA0-476A-F2F2-01135848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3" y="3083105"/>
              <a:ext cx="141272" cy="117328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2" name="Freeform 687">
              <a:extLst>
                <a:ext uri="{FF2B5EF4-FFF2-40B4-BE49-F238E27FC236}">
                  <a16:creationId xmlns:a16="http://schemas.microsoft.com/office/drawing/2014/main" id="{8027E219-EA0B-C70A-20E7-B8AF37B2B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3" name="Freeform 717">
              <a:extLst>
                <a:ext uri="{FF2B5EF4-FFF2-40B4-BE49-F238E27FC236}">
                  <a16:creationId xmlns:a16="http://schemas.microsoft.com/office/drawing/2014/main" id="{3745A271-D4BA-EC36-E12F-7FEB31C45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000672"/>
              <a:ext cx="329038" cy="59988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4" name="Freeform 718">
              <a:extLst>
                <a:ext uri="{FF2B5EF4-FFF2-40B4-BE49-F238E27FC236}">
                  <a16:creationId xmlns:a16="http://schemas.microsoft.com/office/drawing/2014/main" id="{E5EE9D8F-1F94-DA6E-1EDE-31B9C3A8F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6" y="1955256"/>
              <a:ext cx="282545" cy="467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5" name="Freeform 719">
              <a:extLst>
                <a:ext uri="{FF2B5EF4-FFF2-40B4-BE49-F238E27FC236}">
                  <a16:creationId xmlns:a16="http://schemas.microsoft.com/office/drawing/2014/main" id="{CF8F06AA-9AB5-A37B-83D6-9AFC0FD67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10" y="1900376"/>
              <a:ext cx="670595" cy="59420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6" name="Freeform 725">
              <a:extLst>
                <a:ext uri="{FF2B5EF4-FFF2-40B4-BE49-F238E27FC236}">
                  <a16:creationId xmlns:a16="http://schemas.microsoft.com/office/drawing/2014/main" id="{E5CAE5CF-B5E5-B840-FB10-EB61F01B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266" y="2611904"/>
              <a:ext cx="125179" cy="13814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7" name="Freeform 726">
              <a:extLst>
                <a:ext uri="{FF2B5EF4-FFF2-40B4-BE49-F238E27FC236}">
                  <a16:creationId xmlns:a16="http://schemas.microsoft.com/office/drawing/2014/main" id="{BE592522-CCFF-AF35-33E0-A07D9B45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5853" y="2606229"/>
              <a:ext cx="84048" cy="5487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8" name="Freeform 727">
              <a:extLst>
                <a:ext uri="{FF2B5EF4-FFF2-40B4-BE49-F238E27FC236}">
                  <a16:creationId xmlns:a16="http://schemas.microsoft.com/office/drawing/2014/main" id="{23CD71FF-F79B-6275-C16F-4FBE4B7BB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22548"/>
              <a:ext cx="329038" cy="25547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9" name="Freeform 728">
              <a:extLst>
                <a:ext uri="{FF2B5EF4-FFF2-40B4-BE49-F238E27FC236}">
                  <a16:creationId xmlns:a16="http://schemas.microsoft.com/office/drawing/2014/main" id="{622F66E3-BD57-27EC-8FAF-63CC7E71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77428"/>
              <a:ext cx="84048" cy="1684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sp>
        <p:nvSpPr>
          <p:cNvPr id="980" name="Freeform 677">
            <a:extLst>
              <a:ext uri="{FF2B5EF4-FFF2-40B4-BE49-F238E27FC236}">
                <a16:creationId xmlns:a16="http://schemas.microsoft.com/office/drawing/2014/main" id="{CB5C7D66-6503-E8CA-C9A8-19D8B065467C}"/>
              </a:ext>
            </a:extLst>
          </p:cNvPr>
          <p:cNvSpPr>
            <a:spLocks/>
          </p:cNvSpPr>
          <p:nvPr/>
        </p:nvSpPr>
        <p:spPr bwMode="auto">
          <a:xfrm>
            <a:off x="6974927" y="3151230"/>
            <a:ext cx="41131" cy="32171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1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Calibri" panose="020F0502020204030204" pitchFamily="34" charset="0"/>
              <a:ea typeface="理想品牌字体 2022"/>
              <a:cs typeface="+mn-cs"/>
            </a:endParaRPr>
          </a:p>
        </p:txBody>
      </p: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238DF841-E262-EFE0-B359-6C79C32B1E12}"/>
              </a:ext>
            </a:extLst>
          </p:cNvPr>
          <p:cNvGrpSpPr/>
          <p:nvPr/>
        </p:nvGrpSpPr>
        <p:grpSpPr>
          <a:xfrm>
            <a:off x="5379804" y="3234493"/>
            <a:ext cx="1766795" cy="2094846"/>
            <a:chOff x="5379804" y="3234493"/>
            <a:chExt cx="1766795" cy="2094846"/>
          </a:xfrm>
          <a:solidFill>
            <a:schemeClr val="bg2"/>
          </a:solidFill>
        </p:grpSpPr>
        <p:sp>
          <p:nvSpPr>
            <p:cNvPr id="982" name="Freeform 486">
              <a:extLst>
                <a:ext uri="{FF2B5EF4-FFF2-40B4-BE49-F238E27FC236}">
                  <a16:creationId xmlns:a16="http://schemas.microsoft.com/office/drawing/2014/main" id="{F27240C6-F6AB-9985-3313-B3A7F1977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09" y="4657553"/>
              <a:ext cx="189554" cy="387933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3" name="Freeform 729">
              <a:extLst>
                <a:ext uri="{FF2B5EF4-FFF2-40B4-BE49-F238E27FC236}">
                  <a16:creationId xmlns:a16="http://schemas.microsoft.com/office/drawing/2014/main" id="{41CB3DB0-8995-6E5A-F930-E80ECC7E2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4600779"/>
              <a:ext cx="277180" cy="490123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4" name="Freeform 730">
              <a:extLst>
                <a:ext uri="{FF2B5EF4-FFF2-40B4-BE49-F238E27FC236}">
                  <a16:creationId xmlns:a16="http://schemas.microsoft.com/office/drawing/2014/main" id="{CEE9C3E2-B428-0B0D-7BAD-0D3A9604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194" y="4585640"/>
              <a:ext cx="84048" cy="210054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5" name="Freeform 731">
              <a:extLst>
                <a:ext uri="{FF2B5EF4-FFF2-40B4-BE49-F238E27FC236}">
                  <a16:creationId xmlns:a16="http://schemas.microsoft.com/office/drawing/2014/main" id="{3BBCA451-1B09-ACD6-9E9F-A13398828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61" y="4545901"/>
              <a:ext cx="314732" cy="2781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6" name="Freeform 732">
              <a:extLst>
                <a:ext uri="{FF2B5EF4-FFF2-40B4-BE49-F238E27FC236}">
                  <a16:creationId xmlns:a16="http://schemas.microsoft.com/office/drawing/2014/main" id="{0173D665-D479-CCDE-5D13-D8020562C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6" y="4795693"/>
              <a:ext cx="334403" cy="35008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7" name="Freeform 733">
              <a:extLst>
                <a:ext uri="{FF2B5EF4-FFF2-40B4-BE49-F238E27FC236}">
                  <a16:creationId xmlns:a16="http://schemas.microsoft.com/office/drawing/2014/main" id="{614A47A5-2047-865F-E4F5-85F98C801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167429"/>
              <a:ext cx="477465" cy="527971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8" name="Freeform 734">
              <a:extLst>
                <a:ext uri="{FF2B5EF4-FFF2-40B4-BE49-F238E27FC236}">
                  <a16:creationId xmlns:a16="http://schemas.microsoft.com/office/drawing/2014/main" id="{1E8D3A2B-60C5-12D5-1D19-469941A0D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812" y="4479669"/>
              <a:ext cx="295062" cy="35008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9" name="Freeform 735">
              <a:extLst>
                <a:ext uri="{FF2B5EF4-FFF2-40B4-BE49-F238E27FC236}">
                  <a16:creationId xmlns:a16="http://schemas.microsoft.com/office/drawing/2014/main" id="{79CB02AB-2ED1-DD12-0929-C64A9B098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8" y="4812725"/>
              <a:ext cx="241415" cy="266824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0" name="Freeform 736">
              <a:extLst>
                <a:ext uri="{FF2B5EF4-FFF2-40B4-BE49-F238E27FC236}">
                  <a16:creationId xmlns:a16="http://schemas.microsoft.com/office/drawing/2014/main" id="{CAA6F4ED-6FC3-0113-911D-222A0F933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09" y="4757845"/>
              <a:ext cx="205650" cy="193021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1" name="Freeform 737">
              <a:extLst>
                <a:ext uri="{FF2B5EF4-FFF2-40B4-BE49-F238E27FC236}">
                  <a16:creationId xmlns:a16="http://schemas.microsoft.com/office/drawing/2014/main" id="{1639BA73-001E-B25D-2BCC-C228266A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5045484"/>
              <a:ext cx="51859" cy="62449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2" name="Freeform 738">
              <a:extLst>
                <a:ext uri="{FF2B5EF4-FFF2-40B4-BE49-F238E27FC236}">
                  <a16:creationId xmlns:a16="http://schemas.microsoft.com/office/drawing/2014/main" id="{F63B8DD2-970B-0E37-2325-65C115B835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319" y="4945190"/>
              <a:ext cx="414874" cy="384149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3" name="Freeform 739">
              <a:extLst>
                <a:ext uri="{FF2B5EF4-FFF2-40B4-BE49-F238E27FC236}">
                  <a16:creationId xmlns:a16="http://schemas.microsoft.com/office/drawing/2014/main" id="{127ACEDF-4E31-1EA8-3FEB-249D85635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56" y="5128749"/>
              <a:ext cx="67953" cy="73803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4" name="Freeform 740">
              <a:extLst>
                <a:ext uri="{FF2B5EF4-FFF2-40B4-BE49-F238E27FC236}">
                  <a16:creationId xmlns:a16="http://schemas.microsoft.com/office/drawing/2014/main" id="{ED02BAD7-04C3-E269-EAEB-3E1A4AB90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439927"/>
              <a:ext cx="26823" cy="4541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5" name="Freeform 741">
              <a:extLst>
                <a:ext uri="{FF2B5EF4-FFF2-40B4-BE49-F238E27FC236}">
                  <a16:creationId xmlns:a16="http://schemas.microsoft.com/office/drawing/2014/main" id="{DDDB1A19-5D63-E276-5690-9D04C1378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0" y="4212845"/>
              <a:ext cx="182402" cy="2497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6" name="Freeform 742">
              <a:extLst>
                <a:ext uri="{FF2B5EF4-FFF2-40B4-BE49-F238E27FC236}">
                  <a16:creationId xmlns:a16="http://schemas.microsoft.com/office/drawing/2014/main" id="{CFF4601C-B6C6-D912-A65E-8D4D9AFE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4012254"/>
              <a:ext cx="334403" cy="2497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7" name="Freeform 743">
              <a:extLst>
                <a:ext uri="{FF2B5EF4-FFF2-40B4-BE49-F238E27FC236}">
                  <a16:creationId xmlns:a16="http://schemas.microsoft.com/office/drawing/2014/main" id="{2290C1EC-A0E4-4A86-AB6B-A2486C51F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7" y="3656490"/>
              <a:ext cx="613372" cy="45606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8" name="Freeform 744">
              <a:extLst>
                <a:ext uri="{FF2B5EF4-FFF2-40B4-BE49-F238E27FC236}">
                  <a16:creationId xmlns:a16="http://schemas.microsoft.com/office/drawing/2014/main" id="{8ACE19C3-688E-D9A4-2EB0-81755F5D5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25" y="3667844"/>
              <a:ext cx="430969" cy="562032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9" name="Freeform 745">
              <a:extLst>
                <a:ext uri="{FF2B5EF4-FFF2-40B4-BE49-F238E27FC236}">
                  <a16:creationId xmlns:a16="http://schemas.microsoft.com/office/drawing/2014/main" id="{AEFA7912-4328-4A6B-12F1-947637075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549" y="3811664"/>
              <a:ext cx="168096" cy="160852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0" name="Freeform 746">
              <a:extLst>
                <a:ext uri="{FF2B5EF4-FFF2-40B4-BE49-F238E27FC236}">
                  <a16:creationId xmlns:a16="http://schemas.microsoft.com/office/drawing/2014/main" id="{71EE20C7-A9D0-2FC1-8FE8-A05C6ED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923" y="3889252"/>
              <a:ext cx="388051" cy="34062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1" name="Freeform 747">
              <a:extLst>
                <a:ext uri="{FF2B5EF4-FFF2-40B4-BE49-F238E27FC236}">
                  <a16:creationId xmlns:a16="http://schemas.microsoft.com/office/drawing/2014/main" id="{4938FC92-2BB9-566C-01D4-2477B9355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594" y="3989547"/>
              <a:ext cx="456005" cy="4617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2" name="Freeform 748">
              <a:extLst>
                <a:ext uri="{FF2B5EF4-FFF2-40B4-BE49-F238E27FC236}">
                  <a16:creationId xmlns:a16="http://schemas.microsoft.com/office/drawing/2014/main" id="{C5E3CFB2-8622-0A30-B792-EE156ABD2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245" y="3963053"/>
              <a:ext cx="46495" cy="60555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3" name="Freeform 749">
              <a:extLst>
                <a:ext uri="{FF2B5EF4-FFF2-40B4-BE49-F238E27FC236}">
                  <a16:creationId xmlns:a16="http://schemas.microsoft.com/office/drawing/2014/main" id="{8CF4567B-5DE9-D1A3-CCCD-6435C69ED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512" y="4207169"/>
              <a:ext cx="135906" cy="15517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4" name="Freeform 750">
              <a:extLst>
                <a:ext uri="{FF2B5EF4-FFF2-40B4-BE49-F238E27FC236}">
                  <a16:creationId xmlns:a16="http://schemas.microsoft.com/office/drawing/2014/main" id="{CF43BAAC-1684-B918-6AFE-677EFB2C8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85050"/>
              <a:ext cx="51859" cy="5487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5" name="Freeform 751">
              <a:extLst>
                <a:ext uri="{FF2B5EF4-FFF2-40B4-BE49-F238E27FC236}">
                  <a16:creationId xmlns:a16="http://schemas.microsoft.com/office/drawing/2014/main" id="{EB09313B-BD39-6E3B-C1B1-DA3B64955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50989"/>
              <a:ext cx="57223" cy="51094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6" name="Freeform 752">
              <a:extLst>
                <a:ext uri="{FF2B5EF4-FFF2-40B4-BE49-F238E27FC236}">
                  <a16:creationId xmlns:a16="http://schemas.microsoft.com/office/drawing/2014/main" id="{75AEC99A-7FEB-9E51-512C-4610B73B0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147" y="4333956"/>
              <a:ext cx="282545" cy="32359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7" name="Freeform 753">
              <a:extLst>
                <a:ext uri="{FF2B5EF4-FFF2-40B4-BE49-F238E27FC236}">
                  <a16:creationId xmlns:a16="http://schemas.microsoft.com/office/drawing/2014/main" id="{832C9C9D-C542-5AE4-E5ED-F6960D1F9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918" y="4256369"/>
              <a:ext cx="141272" cy="172206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8" name="Freeform 754">
              <a:extLst>
                <a:ext uri="{FF2B5EF4-FFF2-40B4-BE49-F238E27FC236}">
                  <a16:creationId xmlns:a16="http://schemas.microsoft.com/office/drawing/2014/main" id="{ACD09DEB-A0F9-56A4-EBFC-F78F10BB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59" y="4256369"/>
              <a:ext cx="59013" cy="397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9" name="Freeform 755">
              <a:extLst>
                <a:ext uri="{FF2B5EF4-FFF2-40B4-BE49-F238E27FC236}">
                  <a16:creationId xmlns:a16="http://schemas.microsoft.com/office/drawing/2014/main" id="{4ED6ECE1-C726-6440-68A5-E0910C4C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957377"/>
              <a:ext cx="193132" cy="31602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0" name="Freeform 756">
              <a:extLst>
                <a:ext uri="{FF2B5EF4-FFF2-40B4-BE49-F238E27FC236}">
                  <a16:creationId xmlns:a16="http://schemas.microsoft.com/office/drawing/2014/main" id="{7B1CE4AC-9208-0EC3-1A09-B780F385A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40" y="3972515"/>
              <a:ext cx="78683" cy="172206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1" name="Freeform 757">
              <a:extLst>
                <a:ext uri="{FF2B5EF4-FFF2-40B4-BE49-F238E27FC236}">
                  <a16:creationId xmlns:a16="http://schemas.microsoft.com/office/drawing/2014/main" id="{83FD1B1F-3BB5-8E3E-2133-5E446251C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87" y="3928989"/>
              <a:ext cx="309368" cy="28385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2" name="Freeform 758">
              <a:extLst>
                <a:ext uri="{FF2B5EF4-FFF2-40B4-BE49-F238E27FC236}">
                  <a16:creationId xmlns:a16="http://schemas.microsoft.com/office/drawing/2014/main" id="{4524245C-15C8-D562-1F5F-556205B0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44" y="3894926"/>
              <a:ext cx="221744" cy="1665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3" name="Freeform 759">
              <a:extLst>
                <a:ext uri="{FF2B5EF4-FFF2-40B4-BE49-F238E27FC236}">
                  <a16:creationId xmlns:a16="http://schemas.microsoft.com/office/drawing/2014/main" id="{90EC160D-35F7-AF06-0DD6-F08A822C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9" y="4017930"/>
              <a:ext cx="51859" cy="132467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4" name="Freeform 760">
              <a:extLst>
                <a:ext uri="{FF2B5EF4-FFF2-40B4-BE49-F238E27FC236}">
                  <a16:creationId xmlns:a16="http://schemas.microsoft.com/office/drawing/2014/main" id="{48B707E3-DF35-8DD6-DAE4-79BF8DB2E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8" y="4023608"/>
              <a:ext cx="166307" cy="172206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5" name="Freeform 761">
              <a:extLst>
                <a:ext uri="{FF2B5EF4-FFF2-40B4-BE49-F238E27FC236}">
                  <a16:creationId xmlns:a16="http://schemas.microsoft.com/office/drawing/2014/main" id="{6B2DAF71-2CA7-15FE-12EB-26BB14887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20" y="4017930"/>
              <a:ext cx="119815" cy="1665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6" name="Freeform 762">
              <a:extLst>
                <a:ext uri="{FF2B5EF4-FFF2-40B4-BE49-F238E27FC236}">
                  <a16:creationId xmlns:a16="http://schemas.microsoft.com/office/drawing/2014/main" id="{CB5F74CF-24B1-5A5D-8C43-2B9E79EC2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47" y="4034961"/>
              <a:ext cx="78683" cy="10029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7" name="Freeform 763">
              <a:extLst>
                <a:ext uri="{FF2B5EF4-FFF2-40B4-BE49-F238E27FC236}">
                  <a16:creationId xmlns:a16="http://schemas.microsoft.com/office/drawing/2014/main" id="{0C76705E-F20E-6A94-9E01-AAC3D23BC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441" y="4078486"/>
              <a:ext cx="116236" cy="117328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8" name="Freeform 764">
              <a:extLst>
                <a:ext uri="{FF2B5EF4-FFF2-40B4-BE49-F238E27FC236}">
                  <a16:creationId xmlns:a16="http://schemas.microsoft.com/office/drawing/2014/main" id="{01F642C3-77A8-A681-3A89-447169525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3966838"/>
              <a:ext cx="182402" cy="162744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9" name="Freeform 765">
              <a:extLst>
                <a:ext uri="{FF2B5EF4-FFF2-40B4-BE49-F238E27FC236}">
                  <a16:creationId xmlns:a16="http://schemas.microsoft.com/office/drawing/2014/main" id="{52FC762E-C730-AAC6-684E-31103BD72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99" y="3972515"/>
              <a:ext cx="84048" cy="397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0" name="Freeform 766">
              <a:extLst>
                <a:ext uri="{FF2B5EF4-FFF2-40B4-BE49-F238E27FC236}">
                  <a16:creationId xmlns:a16="http://schemas.microsoft.com/office/drawing/2014/main" id="{12E18E9C-1212-D725-760A-6AA0245E3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3" y="3934667"/>
              <a:ext cx="78683" cy="22709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1" name="Freeform 767">
              <a:extLst>
                <a:ext uri="{FF2B5EF4-FFF2-40B4-BE49-F238E27FC236}">
                  <a16:creationId xmlns:a16="http://schemas.microsoft.com/office/drawing/2014/main" id="{7B18F1FB-EED2-2042-7EDB-C8AE6FAE1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544841"/>
              <a:ext cx="314732" cy="378471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2" name="Freeform 768">
              <a:extLst>
                <a:ext uri="{FF2B5EF4-FFF2-40B4-BE49-F238E27FC236}">
                  <a16:creationId xmlns:a16="http://schemas.microsoft.com/office/drawing/2014/main" id="{686E04A4-D59F-1C12-C6EA-17BCDF1C7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857080"/>
              <a:ext cx="152001" cy="126790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3" name="Freeform 769">
              <a:extLst>
                <a:ext uri="{FF2B5EF4-FFF2-40B4-BE49-F238E27FC236}">
                  <a16:creationId xmlns:a16="http://schemas.microsoft.com/office/drawing/2014/main" id="{55B88A93-AD81-C2EC-B6EE-696A2CDD4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135" y="3607288"/>
              <a:ext cx="439910" cy="43335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4" name="Freeform 770">
              <a:extLst>
                <a:ext uri="{FF2B5EF4-FFF2-40B4-BE49-F238E27FC236}">
                  <a16:creationId xmlns:a16="http://schemas.microsoft.com/office/drawing/2014/main" id="{5C867488-4DF0-4EBB-9E46-1F6BA4A3B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545" y="3406696"/>
              <a:ext cx="289696" cy="298994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5" name="Freeform 771">
              <a:extLst>
                <a:ext uri="{FF2B5EF4-FFF2-40B4-BE49-F238E27FC236}">
                  <a16:creationId xmlns:a16="http://schemas.microsoft.com/office/drawing/2014/main" id="{351906DE-44E2-6A28-8565-E79FC7F60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363" y="3234493"/>
              <a:ext cx="105509" cy="215730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6" name="Freeform 772">
              <a:extLst>
                <a:ext uri="{FF2B5EF4-FFF2-40B4-BE49-F238E27FC236}">
                  <a16:creationId xmlns:a16="http://schemas.microsoft.com/office/drawing/2014/main" id="{C36D434F-C1B8-C9CE-0024-836C70781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60" y="3361280"/>
              <a:ext cx="398782" cy="406860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7" name="Freeform 773">
              <a:extLst>
                <a:ext uri="{FF2B5EF4-FFF2-40B4-BE49-F238E27FC236}">
                  <a16:creationId xmlns:a16="http://schemas.microsoft.com/office/drawing/2014/main" id="{A7A07608-46C8-E6FE-7683-D71C0947B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69" y="3533487"/>
              <a:ext cx="219956" cy="189237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8" name="Freeform 774">
              <a:extLst>
                <a:ext uri="{FF2B5EF4-FFF2-40B4-BE49-F238E27FC236}">
                  <a16:creationId xmlns:a16="http://schemas.microsoft.com/office/drawing/2014/main" id="{1EA09F4C-9F2D-1AEF-6F52-6235A1C5F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76" y="3266662"/>
              <a:ext cx="314732" cy="266824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9" name="Freeform 775">
              <a:extLst>
                <a:ext uri="{FF2B5EF4-FFF2-40B4-BE49-F238E27FC236}">
                  <a16:creationId xmlns:a16="http://schemas.microsoft.com/office/drawing/2014/main" id="{CFD1C198-29F4-512E-A346-5E7E791BE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9" y="3240170"/>
              <a:ext cx="543629" cy="548785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CE7AE056-D31B-F9BA-4730-C75462608C7F}"/>
              </a:ext>
            </a:extLst>
          </p:cNvPr>
          <p:cNvGrpSpPr/>
          <p:nvPr/>
        </p:nvGrpSpPr>
        <p:grpSpPr>
          <a:xfrm>
            <a:off x="8725627" y="4402083"/>
            <a:ext cx="1718510" cy="1339795"/>
            <a:chOff x="8725627" y="4402083"/>
            <a:chExt cx="1718510" cy="1339795"/>
          </a:xfrm>
          <a:solidFill>
            <a:schemeClr val="accent1"/>
          </a:solidFill>
        </p:grpSpPr>
        <p:sp>
          <p:nvSpPr>
            <p:cNvPr id="1031" name="Freeform 403">
              <a:extLst>
                <a:ext uri="{FF2B5EF4-FFF2-40B4-BE49-F238E27FC236}">
                  <a16:creationId xmlns:a16="http://schemas.microsoft.com/office/drawing/2014/main" id="{A5054D7E-5DFC-0C18-98DC-111F3B7A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5627" y="4629165"/>
              <a:ext cx="1069375" cy="845885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2" name="Freeform 472">
              <a:extLst>
                <a:ext uri="{FF2B5EF4-FFF2-40B4-BE49-F238E27FC236}">
                  <a16:creationId xmlns:a16="http://schemas.microsoft.com/office/drawing/2014/main" id="{30C6A13B-1A66-07DD-AD9D-3B0C52BBF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096" y="4439930"/>
              <a:ext cx="109084" cy="6623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3" name="Freeform 473">
              <a:extLst>
                <a:ext uri="{FF2B5EF4-FFF2-40B4-BE49-F238E27FC236}">
                  <a16:creationId xmlns:a16="http://schemas.microsoft.com/office/drawing/2014/main" id="{BF584BB7-B0CC-CBD3-88B4-19DFE3D4C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463" y="4473991"/>
              <a:ext cx="46495" cy="60555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4" name="Freeform 474">
              <a:extLst>
                <a:ext uri="{FF2B5EF4-FFF2-40B4-BE49-F238E27FC236}">
                  <a16:creationId xmlns:a16="http://schemas.microsoft.com/office/drawing/2014/main" id="{8DF54280-D212-5721-2509-B24A40275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369" y="4585643"/>
              <a:ext cx="30400" cy="32169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5" name="Freeform 475">
              <a:extLst>
                <a:ext uri="{FF2B5EF4-FFF2-40B4-BE49-F238E27FC236}">
                  <a16:creationId xmlns:a16="http://schemas.microsoft.com/office/drawing/2014/main" id="{B10C8161-57B3-3C9C-77E7-867B9277F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181" y="4534548"/>
              <a:ext cx="48283" cy="34061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6" name="Freeform 476">
              <a:extLst>
                <a:ext uri="{FF2B5EF4-FFF2-40B4-BE49-F238E27FC236}">
                  <a16:creationId xmlns:a16="http://schemas.microsoft.com/office/drawing/2014/main" id="{84974723-8601-52B7-C6E3-76AE64D4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86" y="4511839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7" name="Freeform 477">
              <a:extLst>
                <a:ext uri="{FF2B5EF4-FFF2-40B4-BE49-F238E27FC236}">
                  <a16:creationId xmlns:a16="http://schemas.microsoft.com/office/drawing/2014/main" id="{0D77ADA1-3A87-3AEC-F053-355569DE8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4901666"/>
              <a:ext cx="84047" cy="66233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8" name="Freeform 478">
              <a:extLst>
                <a:ext uri="{FF2B5EF4-FFF2-40B4-BE49-F238E27FC236}">
                  <a16:creationId xmlns:a16="http://schemas.microsoft.com/office/drawing/2014/main" id="{76FFB6B1-A068-73AE-5D89-54B569876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136" y="5323663"/>
              <a:ext cx="59013" cy="77587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9" name="Freeform 479">
              <a:extLst>
                <a:ext uri="{FF2B5EF4-FFF2-40B4-BE49-F238E27FC236}">
                  <a16:creationId xmlns:a16="http://schemas.microsoft.com/office/drawing/2014/main" id="{1765852A-69E2-551B-B7C7-DF9F88A80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31" y="5395573"/>
              <a:ext cx="135906" cy="168421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0" name="Freeform 480">
              <a:extLst>
                <a:ext uri="{FF2B5EF4-FFF2-40B4-BE49-F238E27FC236}">
                  <a16:creationId xmlns:a16="http://schemas.microsoft.com/office/drawing/2014/main" id="{5B97632C-632D-50F4-3A2A-C6D949D9C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07" y="5518577"/>
              <a:ext cx="205650" cy="211945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1" name="Freeform 481">
              <a:extLst>
                <a:ext uri="{FF2B5EF4-FFF2-40B4-BE49-F238E27FC236}">
                  <a16:creationId xmlns:a16="http://schemas.microsoft.com/office/drawing/2014/main" id="{D4DE6780-A3A1-C49A-ECB8-7E1183622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94" y="5730523"/>
              <a:ext cx="10730" cy="1135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2" name="Freeform 482">
              <a:extLst>
                <a:ext uri="{FF2B5EF4-FFF2-40B4-BE49-F238E27FC236}">
                  <a16:creationId xmlns:a16="http://schemas.microsoft.com/office/drawing/2014/main" id="{89BDD34C-12E7-FBD3-3FDA-F82B3C2AC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54" y="5524255"/>
              <a:ext cx="100143" cy="10029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3" name="Freeform 483">
              <a:extLst>
                <a:ext uri="{FF2B5EF4-FFF2-40B4-BE49-F238E27FC236}">
                  <a16:creationId xmlns:a16="http://schemas.microsoft.com/office/drawing/2014/main" id="{1DF37271-D581-4482-89BD-056123C5F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637" y="5495869"/>
              <a:ext cx="16094" cy="28387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4" name="Freeform 484">
              <a:extLst>
                <a:ext uri="{FF2B5EF4-FFF2-40B4-BE49-F238E27FC236}">
                  <a16:creationId xmlns:a16="http://schemas.microsoft.com/office/drawing/2014/main" id="{61B2D373-1A3B-5B3D-AC91-41D25B4B6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130" y="5495869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5" name="Freeform 612">
              <a:extLst>
                <a:ext uri="{FF2B5EF4-FFF2-40B4-BE49-F238E27FC236}">
                  <a16:creationId xmlns:a16="http://schemas.microsoft.com/office/drawing/2014/main" id="{B89C500E-6928-6033-72C5-BE7E37B40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62" y="5357725"/>
              <a:ext cx="35765" cy="28387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6" name="Freeform 708">
              <a:extLst>
                <a:ext uri="{FF2B5EF4-FFF2-40B4-BE49-F238E27FC236}">
                  <a16:creationId xmlns:a16="http://schemas.microsoft.com/office/drawing/2014/main" id="{79D4B5FB-FCC6-FF2F-14C1-9EF9A1C80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810" y="4402083"/>
              <a:ext cx="268238" cy="22708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65B5FC50-8725-2488-313D-4D7EDF859B34}"/>
              </a:ext>
            </a:extLst>
          </p:cNvPr>
          <p:cNvGrpSpPr/>
          <p:nvPr/>
        </p:nvGrpSpPr>
        <p:grpSpPr>
          <a:xfrm>
            <a:off x="3650564" y="3972515"/>
            <a:ext cx="1278601" cy="2085385"/>
            <a:chOff x="3650564" y="3972515"/>
            <a:chExt cx="1278601" cy="2085385"/>
          </a:xfrm>
          <a:solidFill>
            <a:schemeClr val="bg2"/>
          </a:solidFill>
        </p:grpSpPr>
        <p:sp>
          <p:nvSpPr>
            <p:cNvPr id="1048" name="Freeform 512">
              <a:extLst>
                <a:ext uri="{FF2B5EF4-FFF2-40B4-BE49-F238E27FC236}">
                  <a16:creationId xmlns:a16="http://schemas.microsoft.com/office/drawing/2014/main" id="{77AEDC5F-BFC8-6051-D67D-20EE3BEBD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5929221"/>
              <a:ext cx="62589" cy="34061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9" name="Freeform 513">
              <a:extLst>
                <a:ext uri="{FF2B5EF4-FFF2-40B4-BE49-F238E27FC236}">
                  <a16:creationId xmlns:a16="http://schemas.microsoft.com/office/drawing/2014/main" id="{59E76178-3E1D-C829-D8D6-95E647B9A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77" y="5963282"/>
              <a:ext cx="46495" cy="34061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0" name="Freeform 514">
              <a:extLst>
                <a:ext uri="{FF2B5EF4-FFF2-40B4-BE49-F238E27FC236}">
                  <a16:creationId xmlns:a16="http://schemas.microsoft.com/office/drawing/2014/main" id="{7F883AD4-9BCC-4009-D543-12688CF96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5919759"/>
              <a:ext cx="41130" cy="26493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1" name="Freeform 515">
              <a:extLst>
                <a:ext uri="{FF2B5EF4-FFF2-40B4-BE49-F238E27FC236}">
                  <a16:creationId xmlns:a16="http://schemas.microsoft.com/office/drawing/2014/main" id="{45252EE6-C3EB-EACD-F3F3-A0F8581FD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5940575"/>
              <a:ext cx="42917" cy="28387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2" name="Freeform 516">
              <a:extLst>
                <a:ext uri="{FF2B5EF4-FFF2-40B4-BE49-F238E27FC236}">
                  <a16:creationId xmlns:a16="http://schemas.microsoft.com/office/drawing/2014/main" id="{D95D8CDB-7601-E884-845D-C948CB147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902726"/>
              <a:ext cx="16094" cy="17031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3" name="Freeform 517">
              <a:extLst>
                <a:ext uri="{FF2B5EF4-FFF2-40B4-BE49-F238E27FC236}">
                  <a16:creationId xmlns:a16="http://schemas.microsoft.com/office/drawing/2014/main" id="{B094818E-2D9F-E960-FA6F-74B27AD36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857310"/>
              <a:ext cx="37553" cy="397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4" name="Freeform 518">
              <a:extLst>
                <a:ext uri="{FF2B5EF4-FFF2-40B4-BE49-F238E27FC236}">
                  <a16:creationId xmlns:a16="http://schemas.microsoft.com/office/drawing/2014/main" id="{9C5ED902-C37A-D4BB-7E78-BB1EEA07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059" y="5785401"/>
              <a:ext cx="26823" cy="60555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5" name="Freeform 519">
              <a:extLst>
                <a:ext uri="{FF2B5EF4-FFF2-40B4-BE49-F238E27FC236}">
                  <a16:creationId xmlns:a16="http://schemas.microsoft.com/office/drawing/2014/main" id="{EFD72E91-DD56-0F1F-4D90-5F6A01D0A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834601"/>
              <a:ext cx="16094" cy="34061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6" name="Freeform 520">
              <a:extLst>
                <a:ext uri="{FF2B5EF4-FFF2-40B4-BE49-F238E27FC236}">
                  <a16:creationId xmlns:a16="http://schemas.microsoft.com/office/drawing/2014/main" id="{EE3390AC-3246-16AA-6A2F-DBFAA695A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762692"/>
              <a:ext cx="26823" cy="397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7" name="Freeform 521">
              <a:extLst>
                <a:ext uri="{FF2B5EF4-FFF2-40B4-BE49-F238E27FC236}">
                  <a16:creationId xmlns:a16="http://schemas.microsoft.com/office/drawing/2014/main" id="{1BCFCA03-FA86-2369-4445-0C66EBE6C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520" y="5652934"/>
              <a:ext cx="26823" cy="26493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8" name="Freeform 522">
              <a:extLst>
                <a:ext uri="{FF2B5EF4-FFF2-40B4-BE49-F238E27FC236}">
                  <a16:creationId xmlns:a16="http://schemas.microsoft.com/office/drawing/2014/main" id="{17E12275-F0D1-CC15-E582-3D80B4EEB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884" y="5552640"/>
              <a:ext cx="32188" cy="60555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9" name="Freeform 523">
              <a:extLst>
                <a:ext uri="{FF2B5EF4-FFF2-40B4-BE49-F238E27FC236}">
                  <a16:creationId xmlns:a16="http://schemas.microsoft.com/office/drawing/2014/main" id="{136B1F85-6488-2250-7959-3B51C687F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390" y="3978192"/>
              <a:ext cx="25036" cy="22709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0" name="Freeform 524">
              <a:extLst>
                <a:ext uri="{FF2B5EF4-FFF2-40B4-BE49-F238E27FC236}">
                  <a16:creationId xmlns:a16="http://schemas.microsoft.com/office/drawing/2014/main" id="{4E530276-3735-F671-6EBD-30AC125D3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710" y="4012255"/>
              <a:ext cx="30400" cy="4352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1" name="Freeform 525">
              <a:extLst>
                <a:ext uri="{FF2B5EF4-FFF2-40B4-BE49-F238E27FC236}">
                  <a16:creationId xmlns:a16="http://schemas.microsoft.com/office/drawing/2014/main" id="{44F6E6B9-AD3F-A1EB-9BC3-C59482D01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20" y="4313141"/>
              <a:ext cx="73319" cy="71909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2" name="Freeform 614">
              <a:extLst>
                <a:ext uri="{FF2B5EF4-FFF2-40B4-BE49-F238E27FC236}">
                  <a16:creationId xmlns:a16="http://schemas.microsoft.com/office/drawing/2014/main" id="{C2DF848F-8939-C396-D216-37861374F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066" y="5191198"/>
              <a:ext cx="53647" cy="49203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3" name="Freeform 616">
              <a:extLst>
                <a:ext uri="{FF2B5EF4-FFF2-40B4-BE49-F238E27FC236}">
                  <a16:creationId xmlns:a16="http://schemas.microsoft.com/office/drawing/2014/main" id="{344D0424-C8AC-3C8A-AAA3-4C6D245B0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519" y="5940572"/>
              <a:ext cx="94778" cy="8894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4" name="Freeform 617">
              <a:extLst>
                <a:ext uri="{FF2B5EF4-FFF2-40B4-BE49-F238E27FC236}">
                  <a16:creationId xmlns:a16="http://schemas.microsoft.com/office/drawing/2014/main" id="{62F96C63-9583-884C-8696-A28D1AB83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379" y="5929221"/>
              <a:ext cx="157367" cy="128679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5" name="Freeform 618">
              <a:extLst>
                <a:ext uri="{FF2B5EF4-FFF2-40B4-BE49-F238E27FC236}">
                  <a16:creationId xmlns:a16="http://schemas.microsoft.com/office/drawing/2014/main" id="{DAE3ABFD-2977-E751-E6CD-1632227E5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4000900"/>
              <a:ext cx="398782" cy="306562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6" name="Freeform 619">
              <a:extLst>
                <a:ext uri="{FF2B5EF4-FFF2-40B4-BE49-F238E27FC236}">
                  <a16:creationId xmlns:a16="http://schemas.microsoft.com/office/drawing/2014/main" id="{5A3D92A5-E73E-235D-A76D-513E5B622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4084164"/>
              <a:ext cx="135906" cy="211945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7" name="Freeform 620">
              <a:extLst>
                <a:ext uri="{FF2B5EF4-FFF2-40B4-BE49-F238E27FC236}">
                  <a16:creationId xmlns:a16="http://schemas.microsoft.com/office/drawing/2014/main" id="{95998C69-9691-3A17-C47E-7E9ADF384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064" y="4150397"/>
              <a:ext cx="116236" cy="128679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8" name="Freeform 621">
              <a:extLst>
                <a:ext uri="{FF2B5EF4-FFF2-40B4-BE49-F238E27FC236}">
                  <a16:creationId xmlns:a16="http://schemas.microsoft.com/office/drawing/2014/main" id="{76C4DD65-C294-1485-50B1-BE7D5B476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842" y="4161753"/>
              <a:ext cx="84048" cy="10029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9" name="Freeform 622">
              <a:extLst>
                <a:ext uri="{FF2B5EF4-FFF2-40B4-BE49-F238E27FC236}">
                  <a16:creationId xmlns:a16="http://schemas.microsoft.com/office/drawing/2014/main" id="{A0B45301-8256-B397-022D-93B8B15EA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3972515"/>
              <a:ext cx="423817" cy="467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0" name="Freeform 623">
              <a:extLst>
                <a:ext uri="{FF2B5EF4-FFF2-40B4-BE49-F238E27FC236}">
                  <a16:creationId xmlns:a16="http://schemas.microsoft.com/office/drawing/2014/main" id="{401A1F3D-482D-924A-62F4-FBFC1342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787" y="4284754"/>
              <a:ext cx="146636" cy="183561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1" name="Freeform 624">
              <a:extLst>
                <a:ext uri="{FF2B5EF4-FFF2-40B4-BE49-F238E27FC236}">
                  <a16:creationId xmlns:a16="http://schemas.microsoft.com/office/drawing/2014/main" id="{F6B00705-FABA-9CE9-1F82-EF74887DC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693" y="4318817"/>
              <a:ext cx="336192" cy="527971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2" name="Freeform 625">
              <a:extLst>
                <a:ext uri="{FF2B5EF4-FFF2-40B4-BE49-F238E27FC236}">
                  <a16:creationId xmlns:a16="http://schemas.microsoft.com/office/drawing/2014/main" id="{5760CFB4-298D-F892-1C88-3CB64AA97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19" y="4812725"/>
              <a:ext cx="228896" cy="1178944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3" name="Freeform 626">
              <a:extLst>
                <a:ext uri="{FF2B5EF4-FFF2-40B4-BE49-F238E27FC236}">
                  <a16:creationId xmlns:a16="http://schemas.microsoft.com/office/drawing/2014/main" id="{B1FA8F63-DEB9-0673-6E24-D0AF0400A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696" y="4585640"/>
              <a:ext cx="336192" cy="387935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4" name="Freeform 627">
              <a:extLst>
                <a:ext uri="{FF2B5EF4-FFF2-40B4-BE49-F238E27FC236}">
                  <a16:creationId xmlns:a16="http://schemas.microsoft.com/office/drawing/2014/main" id="{4AFD6F83-D16F-408E-67DC-E015387B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252" y="4861926"/>
              <a:ext cx="236050" cy="246007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5" name="Freeform 628">
              <a:extLst>
                <a:ext uri="{FF2B5EF4-FFF2-40B4-BE49-F238E27FC236}">
                  <a16:creationId xmlns:a16="http://schemas.microsoft.com/office/drawing/2014/main" id="{455B541D-E529-696B-107B-CA6A1CD4AB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614" y="4178782"/>
              <a:ext cx="1042551" cy="11183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6" name="Freeform 629">
              <a:extLst>
                <a:ext uri="{FF2B5EF4-FFF2-40B4-BE49-F238E27FC236}">
                  <a16:creationId xmlns:a16="http://schemas.microsoft.com/office/drawing/2014/main" id="{D4FF1563-4B47-8AA4-9775-AB8049493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758" y="5179843"/>
              <a:ext cx="141272" cy="15517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7" name="Freeform 630">
              <a:extLst>
                <a:ext uri="{FF2B5EF4-FFF2-40B4-BE49-F238E27FC236}">
                  <a16:creationId xmlns:a16="http://schemas.microsoft.com/office/drawing/2014/main" id="{26A98087-A719-384B-E67D-7AB876B97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4935728"/>
              <a:ext cx="540052" cy="993491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DC67B100-A731-972C-E576-3A1DD1E73179}"/>
              </a:ext>
            </a:extLst>
          </p:cNvPr>
          <p:cNvGrpSpPr/>
          <p:nvPr/>
        </p:nvGrpSpPr>
        <p:grpSpPr>
          <a:xfrm>
            <a:off x="1417035" y="1160463"/>
            <a:ext cx="4100465" cy="2935054"/>
            <a:chOff x="1417035" y="1160463"/>
            <a:chExt cx="4100465" cy="2935054"/>
          </a:xfrm>
          <a:solidFill>
            <a:schemeClr val="bg2"/>
          </a:solidFill>
        </p:grpSpPr>
        <p:sp>
          <p:nvSpPr>
            <p:cNvPr id="1079" name="Freeform 534">
              <a:extLst>
                <a:ext uri="{FF2B5EF4-FFF2-40B4-BE49-F238E27FC236}">
                  <a16:creationId xmlns:a16="http://schemas.microsoft.com/office/drawing/2014/main" id="{BAB4F07B-CB91-B4FF-0F28-63D2900F5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23" y="2801142"/>
              <a:ext cx="82259" cy="4352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0" name="Freeform 537">
              <a:extLst>
                <a:ext uri="{FF2B5EF4-FFF2-40B4-BE49-F238E27FC236}">
                  <a16:creationId xmlns:a16="http://schemas.microsoft.com/office/drawing/2014/main" id="{33A90E85-A0A6-A615-DEA8-968928555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299" y="2333728"/>
              <a:ext cx="16094" cy="32169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1" name="Freeform 538">
              <a:extLst>
                <a:ext uri="{FF2B5EF4-FFF2-40B4-BE49-F238E27FC236}">
                  <a16:creationId xmlns:a16="http://schemas.microsoft.com/office/drawing/2014/main" id="{1DF87C74-34E2-028B-FF84-F8AC76BCA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16" y="2388608"/>
              <a:ext cx="16094" cy="17031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2" name="Freeform 539">
              <a:extLst>
                <a:ext uri="{FF2B5EF4-FFF2-40B4-BE49-F238E27FC236}">
                  <a16:creationId xmlns:a16="http://schemas.microsoft.com/office/drawing/2014/main" id="{7F51863D-4CD2-9BC5-B553-C346E56A7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88" y="2683817"/>
              <a:ext cx="35765" cy="22709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3" name="Freeform 540">
              <a:extLst>
                <a:ext uri="{FF2B5EF4-FFF2-40B4-BE49-F238E27FC236}">
                  <a16:creationId xmlns:a16="http://schemas.microsoft.com/office/drawing/2014/main" id="{44BD5C77-0A48-D272-E375-CB7F6F631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611" y="2549459"/>
              <a:ext cx="32188" cy="34061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4" name="Freeform 541">
              <a:extLst>
                <a:ext uri="{FF2B5EF4-FFF2-40B4-BE49-F238E27FC236}">
                  <a16:creationId xmlns:a16="http://schemas.microsoft.com/office/drawing/2014/main" id="{A2C0BDBF-DBC9-3416-3F8C-16A5EEB84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517" y="2311019"/>
              <a:ext cx="32188" cy="397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5" name="Freeform 542">
              <a:extLst>
                <a:ext uri="{FF2B5EF4-FFF2-40B4-BE49-F238E27FC236}">
                  <a16:creationId xmlns:a16="http://schemas.microsoft.com/office/drawing/2014/main" id="{A5A45E49-8EDC-3BF0-A804-474D539A6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105" y="2288312"/>
              <a:ext cx="62589" cy="34061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6" name="Freeform 543">
              <a:extLst>
                <a:ext uri="{FF2B5EF4-FFF2-40B4-BE49-F238E27FC236}">
                  <a16:creationId xmlns:a16="http://schemas.microsoft.com/office/drawing/2014/main" id="{01DE5654-2E21-397B-2DD1-63AED632E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35" y="2267495"/>
              <a:ext cx="35765" cy="1513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7" name="Freeform 544">
              <a:extLst>
                <a:ext uri="{FF2B5EF4-FFF2-40B4-BE49-F238E27FC236}">
                  <a16:creationId xmlns:a16="http://schemas.microsoft.com/office/drawing/2014/main" id="{6892C148-E32A-6D5F-EE3D-487956D2A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691" y="2155846"/>
              <a:ext cx="178826" cy="132467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8" name="Freeform 545">
              <a:extLst>
                <a:ext uri="{FF2B5EF4-FFF2-40B4-BE49-F238E27FC236}">
                  <a16:creationId xmlns:a16="http://schemas.microsoft.com/office/drawing/2014/main" id="{EB284481-5564-63D4-5D42-36C2C0378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2144490"/>
              <a:ext cx="35765" cy="2838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9" name="Freeform 546">
              <a:extLst>
                <a:ext uri="{FF2B5EF4-FFF2-40B4-BE49-F238E27FC236}">
                  <a16:creationId xmlns:a16="http://schemas.microsoft.com/office/drawing/2014/main" id="{CD6C817D-A830-F430-7661-FE6961876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704" y="2150168"/>
              <a:ext cx="19671" cy="28387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0" name="Freeform 547">
              <a:extLst>
                <a:ext uri="{FF2B5EF4-FFF2-40B4-BE49-F238E27FC236}">
                  <a16:creationId xmlns:a16="http://schemas.microsoft.com/office/drawing/2014/main" id="{14737811-C4E3-E1F5-1D31-163C6400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421" y="2044198"/>
              <a:ext cx="16094" cy="34061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1" name="Freeform 548">
              <a:extLst>
                <a:ext uri="{FF2B5EF4-FFF2-40B4-BE49-F238E27FC236}">
                  <a16:creationId xmlns:a16="http://schemas.microsoft.com/office/drawing/2014/main" id="{9ECA6019-E677-A28F-91CD-77AA09634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1754666"/>
              <a:ext cx="754643" cy="584739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2" name="Freeform 549">
              <a:extLst>
                <a:ext uri="{FF2B5EF4-FFF2-40B4-BE49-F238E27FC236}">
                  <a16:creationId xmlns:a16="http://schemas.microsoft.com/office/drawing/2014/main" id="{05E84507-7E98-E5E0-6C23-FBDE6B96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2299667"/>
              <a:ext cx="32188" cy="11355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3" name="Freeform 550">
              <a:extLst>
                <a:ext uri="{FF2B5EF4-FFF2-40B4-BE49-F238E27FC236}">
                  <a16:creationId xmlns:a16="http://schemas.microsoft.com/office/drawing/2014/main" id="{EE6B374C-1F04-72C4-9C47-51DFCB5DB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2055552"/>
              <a:ext cx="42917" cy="11355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4" name="Freeform 551">
              <a:extLst>
                <a:ext uri="{FF2B5EF4-FFF2-40B4-BE49-F238E27FC236}">
                  <a16:creationId xmlns:a16="http://schemas.microsoft.com/office/drawing/2014/main" id="{A574595C-74FC-021B-3262-9741B7A0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565" y="2044198"/>
              <a:ext cx="62589" cy="5487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5" name="Freeform 552">
              <a:extLst>
                <a:ext uri="{FF2B5EF4-FFF2-40B4-BE49-F238E27FC236}">
                  <a16:creationId xmlns:a16="http://schemas.microsoft.com/office/drawing/2014/main" id="{B743433B-420C-401E-3DF8-574F81E98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341" y="1994996"/>
              <a:ext cx="35765" cy="20817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6" name="Freeform 553">
              <a:extLst>
                <a:ext uri="{FF2B5EF4-FFF2-40B4-BE49-F238E27FC236}">
                  <a16:creationId xmlns:a16="http://schemas.microsoft.com/office/drawing/2014/main" id="{2FBD91DC-F019-A738-F2A7-E1A89729B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201" y="1989318"/>
              <a:ext cx="32188" cy="17031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7" name="Freeform 554">
              <a:extLst>
                <a:ext uri="{FF2B5EF4-FFF2-40B4-BE49-F238E27FC236}">
                  <a16:creationId xmlns:a16="http://schemas.microsoft.com/office/drawing/2014/main" id="{5871FF88-374E-EF6B-6273-1994777B2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800" y="1977965"/>
              <a:ext cx="25036" cy="11355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8" name="Freeform 555">
              <a:extLst>
                <a:ext uri="{FF2B5EF4-FFF2-40B4-BE49-F238E27FC236}">
                  <a16:creationId xmlns:a16="http://schemas.microsoft.com/office/drawing/2014/main" id="{ADD60AEA-1178-B143-33BB-CF281DC8D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423" y="1766019"/>
              <a:ext cx="137695" cy="62449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9" name="Freeform 569">
              <a:extLst>
                <a:ext uri="{FF2B5EF4-FFF2-40B4-BE49-F238E27FC236}">
                  <a16:creationId xmlns:a16="http://schemas.microsoft.com/office/drawing/2014/main" id="{B0344679-436A-AA13-EE89-B709253AE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747" y="1966609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0" name="Freeform 570">
              <a:extLst>
                <a:ext uri="{FF2B5EF4-FFF2-40B4-BE49-F238E27FC236}">
                  <a16:creationId xmlns:a16="http://schemas.microsoft.com/office/drawing/2014/main" id="{E3D76C36-8115-1059-FE34-C1C9BC7AB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195" y="2000672"/>
              <a:ext cx="26823" cy="20817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1" name="Freeform 571">
              <a:extLst>
                <a:ext uri="{FF2B5EF4-FFF2-40B4-BE49-F238E27FC236}">
                  <a16:creationId xmlns:a16="http://schemas.microsoft.com/office/drawing/2014/main" id="{DBE01D85-8D28-11BC-DE01-12AAA493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006" y="2021487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2" name="Freeform 572">
              <a:extLst>
                <a:ext uri="{FF2B5EF4-FFF2-40B4-BE49-F238E27FC236}">
                  <a16:creationId xmlns:a16="http://schemas.microsoft.com/office/drawing/2014/main" id="{40FDF2D7-5423-C78D-4A6D-B0E4B8B5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788728"/>
              <a:ext cx="482829" cy="2497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3" name="Freeform 573">
              <a:extLst>
                <a:ext uri="{FF2B5EF4-FFF2-40B4-BE49-F238E27FC236}">
                  <a16:creationId xmlns:a16="http://schemas.microsoft.com/office/drawing/2014/main" id="{F1996792-849E-44F6-D4E8-31A20B13D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64" y="1766019"/>
              <a:ext cx="73319" cy="51094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4" name="Freeform 574">
              <a:extLst>
                <a:ext uri="{FF2B5EF4-FFF2-40B4-BE49-F238E27FC236}">
                  <a16:creationId xmlns:a16="http://schemas.microsoft.com/office/drawing/2014/main" id="{C7363310-4F74-39C4-D504-F664E18D8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743310"/>
              <a:ext cx="166307" cy="162744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5" name="Freeform 575">
              <a:extLst>
                <a:ext uri="{FF2B5EF4-FFF2-40B4-BE49-F238E27FC236}">
                  <a16:creationId xmlns:a16="http://schemas.microsoft.com/office/drawing/2014/main" id="{A4C3DBFB-2AEA-89B2-D3B5-9948E336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737" y="1743310"/>
              <a:ext cx="146636" cy="123003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6" name="Freeform 577">
              <a:extLst>
                <a:ext uri="{FF2B5EF4-FFF2-40B4-BE49-F238E27FC236}">
                  <a16:creationId xmlns:a16="http://schemas.microsoft.com/office/drawing/2014/main" id="{A30E3F36-CC32-1F8D-B5A1-5527EE15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688" y="1677078"/>
              <a:ext cx="37553" cy="22709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7" name="Freeform 578">
              <a:extLst>
                <a:ext uri="{FF2B5EF4-FFF2-40B4-BE49-F238E27FC236}">
                  <a16:creationId xmlns:a16="http://schemas.microsoft.com/office/drawing/2014/main" id="{A2E91142-FD0A-9DB3-7722-7518E974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013" y="1576784"/>
              <a:ext cx="314732" cy="157066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8" name="Freeform 579">
              <a:extLst>
                <a:ext uri="{FF2B5EF4-FFF2-40B4-BE49-F238E27FC236}">
                  <a16:creationId xmlns:a16="http://schemas.microsoft.com/office/drawing/2014/main" id="{403BEE82-76F2-1799-B29E-C88984BC3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639232"/>
              <a:ext cx="53647" cy="37847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9" name="Freeform 581">
              <a:extLst>
                <a:ext uri="{FF2B5EF4-FFF2-40B4-BE49-F238E27FC236}">
                  <a16:creationId xmlns:a16="http://schemas.microsoft.com/office/drawing/2014/main" id="{0995AEB5-EF93-83B6-DD81-83F39CC4E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602" y="1593813"/>
              <a:ext cx="41130" cy="11355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0" name="Freeform 582">
              <a:extLst>
                <a:ext uri="{FF2B5EF4-FFF2-40B4-BE49-F238E27FC236}">
                  <a16:creationId xmlns:a16="http://schemas.microsoft.com/office/drawing/2014/main" id="{A0237E12-1FFB-ED35-E72C-7200911A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68" y="1516229"/>
              <a:ext cx="110872" cy="5487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1" name="Freeform 583">
              <a:extLst>
                <a:ext uri="{FF2B5EF4-FFF2-40B4-BE49-F238E27FC236}">
                  <a16:creationId xmlns:a16="http://schemas.microsoft.com/office/drawing/2014/main" id="{678C60DA-0D6C-36FC-997D-91C8F70CC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872" y="1527582"/>
              <a:ext cx="41130" cy="22709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2" name="Freeform 584">
              <a:extLst>
                <a:ext uri="{FF2B5EF4-FFF2-40B4-BE49-F238E27FC236}">
                  <a16:creationId xmlns:a16="http://schemas.microsoft.com/office/drawing/2014/main" id="{256F0F7C-176D-6C1A-3EAD-E3F76710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97" y="1476488"/>
              <a:ext cx="110872" cy="397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3" name="Freeform 585">
              <a:extLst>
                <a:ext uri="{FF2B5EF4-FFF2-40B4-BE49-F238E27FC236}">
                  <a16:creationId xmlns:a16="http://schemas.microsoft.com/office/drawing/2014/main" id="{6ED5A4FF-D08A-1B30-E663-415E7D7BE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334" y="1593813"/>
              <a:ext cx="146636" cy="105974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4" name="Freeform 586">
              <a:extLst>
                <a:ext uri="{FF2B5EF4-FFF2-40B4-BE49-F238E27FC236}">
                  <a16:creationId xmlns:a16="http://schemas.microsoft.com/office/drawing/2014/main" id="{A693B9E0-3F38-F7E7-0326-B46F78048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241" y="1644908"/>
              <a:ext cx="46495" cy="1513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5" name="Freeform 587">
              <a:extLst>
                <a:ext uri="{FF2B5EF4-FFF2-40B4-BE49-F238E27FC236}">
                  <a16:creationId xmlns:a16="http://schemas.microsoft.com/office/drawing/2014/main" id="{EB737F85-6E0D-67BF-F58E-8C096FCEF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511" y="1639232"/>
              <a:ext cx="42917" cy="11355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6" name="Freeform 588">
              <a:extLst>
                <a:ext uri="{FF2B5EF4-FFF2-40B4-BE49-F238E27FC236}">
                  <a16:creationId xmlns:a16="http://schemas.microsoft.com/office/drawing/2014/main" id="{E903F6B6-705C-F1A7-F293-D913A0A6A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052" y="1622199"/>
              <a:ext cx="53647" cy="28387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7" name="Freeform 589">
              <a:extLst>
                <a:ext uri="{FF2B5EF4-FFF2-40B4-BE49-F238E27FC236}">
                  <a16:creationId xmlns:a16="http://schemas.microsoft.com/office/drawing/2014/main" id="{098465C8-23DC-54F7-399D-57CDBB5CA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417" y="1599492"/>
              <a:ext cx="37553" cy="28387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8" name="Freeform 590">
              <a:extLst>
                <a:ext uri="{FF2B5EF4-FFF2-40B4-BE49-F238E27FC236}">
                  <a16:creationId xmlns:a16="http://schemas.microsoft.com/office/drawing/2014/main" id="{7129183B-B779-0242-010D-7F84A7E2E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8" y="1533258"/>
              <a:ext cx="62589" cy="49203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9" name="Freeform 591">
              <a:extLst>
                <a:ext uri="{FF2B5EF4-FFF2-40B4-BE49-F238E27FC236}">
                  <a16:creationId xmlns:a16="http://schemas.microsoft.com/office/drawing/2014/main" id="{46B82767-350C-3B07-1D45-3C1FA05B0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527582"/>
              <a:ext cx="46495" cy="17031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0" name="Freeform 592">
              <a:extLst>
                <a:ext uri="{FF2B5EF4-FFF2-40B4-BE49-F238E27FC236}">
                  <a16:creationId xmlns:a16="http://schemas.microsoft.com/office/drawing/2014/main" id="{382F7B4C-B56E-D588-FDA0-4D914DD35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286" y="1438640"/>
              <a:ext cx="187767" cy="105974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1" name="Freeform 593">
              <a:extLst>
                <a:ext uri="{FF2B5EF4-FFF2-40B4-BE49-F238E27FC236}">
                  <a16:creationId xmlns:a16="http://schemas.microsoft.com/office/drawing/2014/main" id="{33BB557C-F1C8-2ECA-8D31-92D0D4DE4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923" y="1387546"/>
              <a:ext cx="57223" cy="28387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2" name="Freeform 594">
              <a:extLst>
                <a:ext uri="{FF2B5EF4-FFF2-40B4-BE49-F238E27FC236}">
                  <a16:creationId xmlns:a16="http://schemas.microsoft.com/office/drawing/2014/main" id="{D3EDD932-01D8-75D4-09D8-BA3AD34AC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18" y="1476488"/>
              <a:ext cx="105506" cy="62449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3" name="Freeform 595">
              <a:extLst>
                <a:ext uri="{FF2B5EF4-FFF2-40B4-BE49-F238E27FC236}">
                  <a16:creationId xmlns:a16="http://schemas.microsoft.com/office/drawing/2014/main" id="{0A11393B-8523-995D-7A7E-A28CB8D34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431" y="1533258"/>
              <a:ext cx="92988" cy="28387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4" name="Freeform 596">
              <a:extLst>
                <a:ext uri="{FF2B5EF4-FFF2-40B4-BE49-F238E27FC236}">
                  <a16:creationId xmlns:a16="http://schemas.microsoft.com/office/drawing/2014/main" id="{123E64B9-228B-9DD5-6C36-B54A5368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660047"/>
              <a:ext cx="87624" cy="62449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5" name="Freeform 597">
              <a:extLst>
                <a:ext uri="{FF2B5EF4-FFF2-40B4-BE49-F238E27FC236}">
                  <a16:creationId xmlns:a16="http://schemas.microsoft.com/office/drawing/2014/main" id="{DB135CA7-694E-AEC1-E7D1-29CA51BDB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196" y="1644908"/>
              <a:ext cx="21459" cy="1513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6" name="Freeform 598">
              <a:extLst>
                <a:ext uri="{FF2B5EF4-FFF2-40B4-BE49-F238E27FC236}">
                  <a16:creationId xmlns:a16="http://schemas.microsoft.com/office/drawing/2014/main" id="{9E4A52EF-AB12-F885-CC05-59752809B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973" y="1544612"/>
              <a:ext cx="46495" cy="32169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7" name="Freeform 599">
              <a:extLst>
                <a:ext uri="{FF2B5EF4-FFF2-40B4-BE49-F238E27FC236}">
                  <a16:creationId xmlns:a16="http://schemas.microsoft.com/office/drawing/2014/main" id="{AE9C9B27-87B7-B894-CEF9-EA44058F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008" y="1593813"/>
              <a:ext cx="16094" cy="22709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8" name="Freeform 600">
              <a:extLst>
                <a:ext uri="{FF2B5EF4-FFF2-40B4-BE49-F238E27FC236}">
                  <a16:creationId xmlns:a16="http://schemas.microsoft.com/office/drawing/2014/main" id="{52AF63A9-0492-99DB-ED7E-0C24E4D97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36" y="1576784"/>
              <a:ext cx="466735" cy="151390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9" name="Freeform 601">
              <a:extLst>
                <a:ext uri="{FF2B5EF4-FFF2-40B4-BE49-F238E27FC236}">
                  <a16:creationId xmlns:a16="http://schemas.microsoft.com/office/drawing/2014/main" id="{E1D1934E-6C49-85F0-7429-A2D8BC87D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315637"/>
              <a:ext cx="309368" cy="206268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0" name="Freeform 602">
              <a:extLst>
                <a:ext uri="{FF2B5EF4-FFF2-40B4-BE49-F238E27FC236}">
                  <a16:creationId xmlns:a16="http://schemas.microsoft.com/office/drawing/2014/main" id="{2BAC5D26-E5B6-827A-C1AC-08FC7D413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243" y="1188850"/>
              <a:ext cx="817232" cy="45038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1" name="Freeform 604">
              <a:extLst>
                <a:ext uri="{FF2B5EF4-FFF2-40B4-BE49-F238E27FC236}">
                  <a16:creationId xmlns:a16="http://schemas.microsoft.com/office/drawing/2014/main" id="{9AB0A892-E00E-5674-0BCD-4AB9F1C22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931" y="1438640"/>
              <a:ext cx="73319" cy="28387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2" name="Freeform 605">
              <a:extLst>
                <a:ext uri="{FF2B5EF4-FFF2-40B4-BE49-F238E27FC236}">
                  <a16:creationId xmlns:a16="http://schemas.microsoft.com/office/drawing/2014/main" id="{B82A49D6-2983-FB48-F3FA-D23813EFE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069" y="1461347"/>
              <a:ext cx="30401" cy="11355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3" name="Freeform 606">
              <a:extLst>
                <a:ext uri="{FF2B5EF4-FFF2-40B4-BE49-F238E27FC236}">
                  <a16:creationId xmlns:a16="http://schemas.microsoft.com/office/drawing/2014/main" id="{56162507-1BAE-E004-D9F8-D9435B10E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977" y="1633554"/>
              <a:ext cx="30401" cy="17033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4" name="Freeform 786">
              <a:extLst>
                <a:ext uri="{FF2B5EF4-FFF2-40B4-BE49-F238E27FC236}">
                  <a16:creationId xmlns:a16="http://schemas.microsoft.com/office/drawing/2014/main" id="{8236C9F7-C355-85E4-F9D9-66C6C95F5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1800080"/>
              <a:ext cx="89412" cy="5487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5" name="Freeform 788">
              <a:extLst>
                <a:ext uri="{FF2B5EF4-FFF2-40B4-BE49-F238E27FC236}">
                  <a16:creationId xmlns:a16="http://schemas.microsoft.com/office/drawing/2014/main" id="{5878D21B-DFE7-8197-7448-242F30ECC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627" y="1906053"/>
              <a:ext cx="67953" cy="37847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6" name="Freeform 781">
              <a:extLst>
                <a:ext uri="{FF2B5EF4-FFF2-40B4-BE49-F238E27FC236}">
                  <a16:creationId xmlns:a16="http://schemas.microsoft.com/office/drawing/2014/main" id="{DB1D2199-3ED1-861A-D3F8-5431F34AE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99" y="1183172"/>
              <a:ext cx="48283" cy="22709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7" name="Freeform 777">
              <a:extLst>
                <a:ext uri="{FF2B5EF4-FFF2-40B4-BE49-F238E27FC236}">
                  <a16:creationId xmlns:a16="http://schemas.microsoft.com/office/drawing/2014/main" id="{763684AB-F251-563C-871C-00CA24C8D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112" y="1943902"/>
              <a:ext cx="84048" cy="62449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8" name="Freeform 778">
              <a:extLst>
                <a:ext uri="{FF2B5EF4-FFF2-40B4-BE49-F238E27FC236}">
                  <a16:creationId xmlns:a16="http://schemas.microsoft.com/office/drawing/2014/main" id="{9EE94F9D-974E-5E61-EDE7-25E42FD8C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937" y="1900376"/>
              <a:ext cx="21459" cy="1135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9" name="Freeform 779">
              <a:extLst>
                <a:ext uri="{FF2B5EF4-FFF2-40B4-BE49-F238E27FC236}">
                  <a16:creationId xmlns:a16="http://schemas.microsoft.com/office/drawing/2014/main" id="{8558D4DD-41C2-9F3A-A385-42A8B71EB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031" y="1243726"/>
              <a:ext cx="57223" cy="34061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0" name="Freeform 780">
              <a:extLst>
                <a:ext uri="{FF2B5EF4-FFF2-40B4-BE49-F238E27FC236}">
                  <a16:creationId xmlns:a16="http://schemas.microsoft.com/office/drawing/2014/main" id="{AA39C60A-53B9-84E6-41BA-51BDBFAB1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068" y="1194523"/>
              <a:ext cx="42917" cy="26493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1" name="Freeform 782">
              <a:extLst>
                <a:ext uri="{FF2B5EF4-FFF2-40B4-BE49-F238E27FC236}">
                  <a16:creationId xmlns:a16="http://schemas.microsoft.com/office/drawing/2014/main" id="{87D3CFF6-BA33-AC19-E1FF-EA341C19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816" y="1266435"/>
              <a:ext cx="30401" cy="22709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2" name="Freeform 783">
              <a:extLst>
                <a:ext uri="{FF2B5EF4-FFF2-40B4-BE49-F238E27FC236}">
                  <a16:creationId xmlns:a16="http://schemas.microsoft.com/office/drawing/2014/main" id="{4EE1F1AA-F3D6-A017-609F-06E815A95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289142"/>
              <a:ext cx="26823" cy="567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3" name="Freeform 784">
              <a:extLst>
                <a:ext uri="{FF2B5EF4-FFF2-40B4-BE49-F238E27FC236}">
                  <a16:creationId xmlns:a16="http://schemas.microsoft.com/office/drawing/2014/main" id="{558B6F94-4A25-BAE1-DCF8-4868F2C6E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605167"/>
              <a:ext cx="21459" cy="397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4" name="Freeform 789">
              <a:extLst>
                <a:ext uri="{FF2B5EF4-FFF2-40B4-BE49-F238E27FC236}">
                  <a16:creationId xmlns:a16="http://schemas.microsoft.com/office/drawing/2014/main" id="{321EB0EB-B17E-A122-4D15-BFA0A730E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890" y="1960932"/>
              <a:ext cx="21459" cy="34061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5" name="Freeform 790">
              <a:extLst>
                <a:ext uri="{FF2B5EF4-FFF2-40B4-BE49-F238E27FC236}">
                  <a16:creationId xmlns:a16="http://schemas.microsoft.com/office/drawing/2014/main" id="{E0D2CD8A-CFC4-7026-2E23-D16C2D9A8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395" y="1889022"/>
              <a:ext cx="19671" cy="22709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6" name="Freeform 791">
              <a:extLst>
                <a:ext uri="{FF2B5EF4-FFF2-40B4-BE49-F238E27FC236}">
                  <a16:creationId xmlns:a16="http://schemas.microsoft.com/office/drawing/2014/main" id="{9D0373C7-9288-E605-C13C-680C9EEE1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533258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7" name="Freeform 792">
              <a:extLst>
                <a:ext uri="{FF2B5EF4-FFF2-40B4-BE49-F238E27FC236}">
                  <a16:creationId xmlns:a16="http://schemas.microsoft.com/office/drawing/2014/main" id="{8E261B4B-39F1-B5E9-DD8F-21FCC0F11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216" y="1472702"/>
              <a:ext cx="16095" cy="9462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8" name="Freeform 793">
              <a:extLst>
                <a:ext uri="{FF2B5EF4-FFF2-40B4-BE49-F238E27FC236}">
                  <a16:creationId xmlns:a16="http://schemas.microsoft.com/office/drawing/2014/main" id="{7CBCAA8D-43C9-B36C-E82E-25C564F7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449993"/>
              <a:ext cx="14306" cy="1703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9" name="Freeform 794">
              <a:extLst>
                <a:ext uri="{FF2B5EF4-FFF2-40B4-BE49-F238E27FC236}">
                  <a16:creationId xmlns:a16="http://schemas.microsoft.com/office/drawing/2014/main" id="{BEF67B72-B3DF-37F6-EB37-B2F6B5B74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43" y="1561643"/>
              <a:ext cx="26823" cy="3784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0" name="Freeform 795">
              <a:extLst>
                <a:ext uri="{FF2B5EF4-FFF2-40B4-BE49-F238E27FC236}">
                  <a16:creationId xmlns:a16="http://schemas.microsoft.com/office/drawing/2014/main" id="{72E3F99D-02AA-1D83-D347-4BF338245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1561643"/>
              <a:ext cx="32188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1" name="Freeform 796">
              <a:extLst>
                <a:ext uri="{FF2B5EF4-FFF2-40B4-BE49-F238E27FC236}">
                  <a16:creationId xmlns:a16="http://schemas.microsoft.com/office/drawing/2014/main" id="{C109FA78-AD40-93BD-F664-E710C9BBE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574" y="1209665"/>
              <a:ext cx="21459" cy="11355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2" name="Freeform 776">
              <a:extLst>
                <a:ext uri="{FF2B5EF4-FFF2-40B4-BE49-F238E27FC236}">
                  <a16:creationId xmlns:a16="http://schemas.microsoft.com/office/drawing/2014/main" id="{9C84E834-9F57-22F7-C5D6-C8A106671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013" y="1160463"/>
              <a:ext cx="1600487" cy="1262207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3" name="Freeform 785">
              <a:extLst>
                <a:ext uri="{FF2B5EF4-FFF2-40B4-BE49-F238E27FC236}">
                  <a16:creationId xmlns:a16="http://schemas.microsoft.com/office/drawing/2014/main" id="{7D8C284B-ED20-48F1-4C63-CBB7FBA8B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676" y="1677076"/>
              <a:ext cx="35765" cy="22709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4" name="Freeform 787">
              <a:extLst>
                <a:ext uri="{FF2B5EF4-FFF2-40B4-BE49-F238E27FC236}">
                  <a16:creationId xmlns:a16="http://schemas.microsoft.com/office/drawing/2014/main" id="{ADC82CF2-AEA8-F7A6-074D-214834033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45" y="1788728"/>
              <a:ext cx="46495" cy="17033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5" name="Freeform 526">
              <a:extLst>
                <a:ext uri="{FF2B5EF4-FFF2-40B4-BE49-F238E27FC236}">
                  <a16:creationId xmlns:a16="http://schemas.microsoft.com/office/drawing/2014/main" id="{D67C3B17-8F0E-239C-FF75-AA3724659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39" y="3800311"/>
              <a:ext cx="51859" cy="22709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6" name="Freeform 527">
              <a:extLst>
                <a:ext uri="{FF2B5EF4-FFF2-40B4-BE49-F238E27FC236}">
                  <a16:creationId xmlns:a16="http://schemas.microsoft.com/office/drawing/2014/main" id="{52556673-696F-568F-B559-5393A812F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794633"/>
              <a:ext cx="59013" cy="28387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7" name="Freeform 528">
              <a:extLst>
                <a:ext uri="{FF2B5EF4-FFF2-40B4-BE49-F238E27FC236}">
                  <a16:creationId xmlns:a16="http://schemas.microsoft.com/office/drawing/2014/main" id="{1821D9F9-32C3-AF4B-8809-0798FE54B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3667845"/>
              <a:ext cx="271815" cy="10029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8" name="Freeform 529">
              <a:extLst>
                <a:ext uri="{FF2B5EF4-FFF2-40B4-BE49-F238E27FC236}">
                  <a16:creationId xmlns:a16="http://schemas.microsoft.com/office/drawing/2014/main" id="{3C77F11A-1254-B44F-E43C-A19971696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607289"/>
              <a:ext cx="21459" cy="20817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9" name="Freeform 530">
              <a:extLst>
                <a:ext uri="{FF2B5EF4-FFF2-40B4-BE49-F238E27FC236}">
                  <a16:creationId xmlns:a16="http://schemas.microsoft.com/office/drawing/2014/main" id="{D96B09D8-3B55-2CC8-0889-1016714FD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708" y="3722724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0" name="Freeform 631">
              <a:extLst>
                <a:ext uri="{FF2B5EF4-FFF2-40B4-BE49-F238E27FC236}">
                  <a16:creationId xmlns:a16="http://schemas.microsoft.com/office/drawing/2014/main" id="{ACD70AC1-A5ED-1D2B-A5A7-13335BFB1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15" y="3889252"/>
              <a:ext cx="114449" cy="13435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1" name="Freeform 632">
              <a:extLst>
                <a:ext uri="{FF2B5EF4-FFF2-40B4-BE49-F238E27FC236}">
                  <a16:creationId xmlns:a16="http://schemas.microsoft.com/office/drawing/2014/main" id="{0F6883D1-34B7-1D71-43F8-657FFE27C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2" y="4012254"/>
              <a:ext cx="89412" cy="832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2" name="Freeform 633">
              <a:extLst>
                <a:ext uri="{FF2B5EF4-FFF2-40B4-BE49-F238E27FC236}">
                  <a16:creationId xmlns:a16="http://schemas.microsoft.com/office/drawing/2014/main" id="{7A214EB0-C2E4-CB7A-5CFB-81E3722D2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3917636"/>
              <a:ext cx="59013" cy="49203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3" name="Freeform 634">
              <a:extLst>
                <a:ext uri="{FF2B5EF4-FFF2-40B4-BE49-F238E27FC236}">
                  <a16:creationId xmlns:a16="http://schemas.microsoft.com/office/drawing/2014/main" id="{7042F58F-E1BA-4E15-F842-ED1AEC38B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49" y="3817343"/>
              <a:ext cx="105509" cy="128679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4" name="Freeform 635">
              <a:extLst>
                <a:ext uri="{FF2B5EF4-FFF2-40B4-BE49-F238E27FC236}">
                  <a16:creationId xmlns:a16="http://schemas.microsoft.com/office/drawing/2014/main" id="{DDA70F9C-2BD4-0A93-0737-6E4DBEFC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743" y="3378314"/>
              <a:ext cx="785045" cy="533647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5" name="Freeform 636">
              <a:extLst>
                <a:ext uri="{FF2B5EF4-FFF2-40B4-BE49-F238E27FC236}">
                  <a16:creationId xmlns:a16="http://schemas.microsoft.com/office/drawing/2014/main" id="{C6889293-35C9-A91C-16B7-325AEDA9C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74113"/>
              <a:ext cx="157367" cy="8894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6" name="Freeform 637">
              <a:extLst>
                <a:ext uri="{FF2B5EF4-FFF2-40B4-BE49-F238E27FC236}">
                  <a16:creationId xmlns:a16="http://schemas.microsoft.com/office/drawing/2014/main" id="{AA888278-821F-05CF-BE9E-6CD0AC970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00311"/>
              <a:ext cx="37553" cy="832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7" name="Freeform 638">
              <a:extLst>
                <a:ext uri="{FF2B5EF4-FFF2-40B4-BE49-F238E27FC236}">
                  <a16:creationId xmlns:a16="http://schemas.microsoft.com/office/drawing/2014/main" id="{0AE15782-9625-B694-D4F4-C8CCC3C37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247" y="3751108"/>
              <a:ext cx="67953" cy="60555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8" name="Freeform 639">
              <a:extLst>
                <a:ext uri="{FF2B5EF4-FFF2-40B4-BE49-F238E27FC236}">
                  <a16:creationId xmlns:a16="http://schemas.microsoft.com/office/drawing/2014/main" id="{8EA2C460-4EA2-7D38-8292-1110D4BFF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837" y="3751108"/>
              <a:ext cx="94778" cy="832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9" name="Freeform 531">
              <a:extLst>
                <a:ext uri="{FF2B5EF4-FFF2-40B4-BE49-F238E27FC236}">
                  <a16:creationId xmlns:a16="http://schemas.microsoft.com/office/drawing/2014/main" id="{811B892E-07E0-9BBE-8D6C-C389881CD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2905223"/>
              <a:ext cx="30400" cy="5677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0" name="Freeform 532">
              <a:extLst>
                <a:ext uri="{FF2B5EF4-FFF2-40B4-BE49-F238E27FC236}">
                  <a16:creationId xmlns:a16="http://schemas.microsoft.com/office/drawing/2014/main" id="{289DDDF6-892C-0FB6-427B-8FC8F9A00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746" y="2933609"/>
              <a:ext cx="37553" cy="22709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1" name="Freeform 533">
              <a:extLst>
                <a:ext uri="{FF2B5EF4-FFF2-40B4-BE49-F238E27FC236}">
                  <a16:creationId xmlns:a16="http://schemas.microsoft.com/office/drawing/2014/main" id="{BF529F28-777F-F44C-FCC6-9AEA7724F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26" y="2910900"/>
              <a:ext cx="78683" cy="397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2" name="Freeform 535">
              <a:extLst>
                <a:ext uri="{FF2B5EF4-FFF2-40B4-BE49-F238E27FC236}">
                  <a16:creationId xmlns:a16="http://schemas.microsoft.com/office/drawing/2014/main" id="{4B33FAC2-0EA7-4C51-2A2E-38D3FEAC2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664" y="2744372"/>
              <a:ext cx="168096" cy="17220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3" name="Freeform 536">
              <a:extLst>
                <a:ext uri="{FF2B5EF4-FFF2-40B4-BE49-F238E27FC236}">
                  <a16:creationId xmlns:a16="http://schemas.microsoft.com/office/drawing/2014/main" id="{77599DC8-0980-15CF-3C02-12B3A66EC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72" y="2867374"/>
              <a:ext cx="42917" cy="5487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4" name="Freeform 556">
              <a:extLst>
                <a:ext uri="{FF2B5EF4-FFF2-40B4-BE49-F238E27FC236}">
                  <a16:creationId xmlns:a16="http://schemas.microsoft.com/office/drawing/2014/main" id="{AAAB67B4-2DB2-C7F7-7B02-AD70AD9DB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951" y="2772758"/>
              <a:ext cx="152001" cy="105974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5" name="Freeform 557">
              <a:extLst>
                <a:ext uri="{FF2B5EF4-FFF2-40B4-BE49-F238E27FC236}">
                  <a16:creationId xmlns:a16="http://schemas.microsoft.com/office/drawing/2014/main" id="{C0857DD9-40B7-0484-ACCC-78FF12C6D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139" y="2649754"/>
              <a:ext cx="67953" cy="77587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6" name="Freeform 558">
              <a:extLst>
                <a:ext uri="{FF2B5EF4-FFF2-40B4-BE49-F238E27FC236}">
                  <a16:creationId xmlns:a16="http://schemas.microsoft.com/office/drawing/2014/main" id="{F44F4335-6F82-A96F-BEE3-C46385C7B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505" y="2560812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7" name="Freeform 559">
              <a:extLst>
                <a:ext uri="{FF2B5EF4-FFF2-40B4-BE49-F238E27FC236}">
                  <a16:creationId xmlns:a16="http://schemas.microsoft.com/office/drawing/2014/main" id="{30390A84-ECEA-75B6-F6A1-571CAE3F7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679" y="2534321"/>
              <a:ext cx="32188" cy="32169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8" name="Freeform 560">
              <a:extLst>
                <a:ext uri="{FF2B5EF4-FFF2-40B4-BE49-F238E27FC236}">
                  <a16:creationId xmlns:a16="http://schemas.microsoft.com/office/drawing/2014/main" id="{F5355128-781B-B272-DD06-FE64907E9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74" y="2543781"/>
              <a:ext cx="19671" cy="34061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9" name="Freeform 561">
              <a:extLst>
                <a:ext uri="{FF2B5EF4-FFF2-40B4-BE49-F238E27FC236}">
                  <a16:creationId xmlns:a16="http://schemas.microsoft.com/office/drawing/2014/main" id="{A0B663E5-C87C-2D5E-5619-1E9E4A911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185" y="2511610"/>
              <a:ext cx="26823" cy="60555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0" name="Freeform 562">
              <a:extLst>
                <a:ext uri="{FF2B5EF4-FFF2-40B4-BE49-F238E27FC236}">
                  <a16:creationId xmlns:a16="http://schemas.microsoft.com/office/drawing/2014/main" id="{64DABD09-38F3-B77B-3C80-D51AC0AE6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725" y="2488902"/>
              <a:ext cx="37553" cy="397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1" name="Freeform 563">
              <a:extLst>
                <a:ext uri="{FF2B5EF4-FFF2-40B4-BE49-F238E27FC236}">
                  <a16:creationId xmlns:a16="http://schemas.microsoft.com/office/drawing/2014/main" id="{BC596D52-6A0B-123C-AE50-C7E7FB9CD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279" y="2488902"/>
              <a:ext cx="35765" cy="51094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2" name="Freeform 564">
              <a:extLst>
                <a:ext uri="{FF2B5EF4-FFF2-40B4-BE49-F238E27FC236}">
                  <a16:creationId xmlns:a16="http://schemas.microsoft.com/office/drawing/2014/main" id="{3FBB0595-3A21-5531-6623-BDEBDA33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549" y="2500256"/>
              <a:ext cx="16094" cy="5677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3" name="Freeform 565">
              <a:extLst>
                <a:ext uri="{FF2B5EF4-FFF2-40B4-BE49-F238E27FC236}">
                  <a16:creationId xmlns:a16="http://schemas.microsoft.com/office/drawing/2014/main" id="{E6535649-9148-DB78-0B4D-DAA3BECC7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2" y="2505934"/>
              <a:ext cx="69741" cy="37847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4" name="Freeform 566">
              <a:extLst>
                <a:ext uri="{FF2B5EF4-FFF2-40B4-BE49-F238E27FC236}">
                  <a16:creationId xmlns:a16="http://schemas.microsoft.com/office/drawing/2014/main" id="{7F8C3DC4-9FFA-EA6E-EF01-D7B87EBE9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086" y="2471871"/>
              <a:ext cx="42917" cy="397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5" name="Freeform 567">
              <a:extLst>
                <a:ext uri="{FF2B5EF4-FFF2-40B4-BE49-F238E27FC236}">
                  <a16:creationId xmlns:a16="http://schemas.microsoft.com/office/drawing/2014/main" id="{1796425E-E925-FC4D-4274-3144C9D29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447" y="2623259"/>
              <a:ext cx="51859" cy="20817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6" name="Freeform 568">
              <a:extLst>
                <a:ext uri="{FF2B5EF4-FFF2-40B4-BE49-F238E27FC236}">
                  <a16:creationId xmlns:a16="http://schemas.microsoft.com/office/drawing/2014/main" id="{500D351B-5B67-270A-C7B5-1DD34447F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58" y="2655430"/>
              <a:ext cx="30400" cy="28387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7" name="Freeform 576">
              <a:extLst>
                <a:ext uri="{FF2B5EF4-FFF2-40B4-BE49-F238E27FC236}">
                  <a16:creationId xmlns:a16="http://schemas.microsoft.com/office/drawing/2014/main" id="{77F12C05-6873-8B56-73B9-50BDA6CC5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694" y="1728172"/>
              <a:ext cx="282545" cy="18355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8" name="Freeform 580">
              <a:extLst>
                <a:ext uri="{FF2B5EF4-FFF2-40B4-BE49-F238E27FC236}">
                  <a16:creationId xmlns:a16="http://schemas.microsoft.com/office/drawing/2014/main" id="{5D48590D-E154-DFCB-BEE3-9DBC94D4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377" y="1555968"/>
              <a:ext cx="193132" cy="9461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9" name="Freeform 607">
              <a:extLst>
                <a:ext uri="{FF2B5EF4-FFF2-40B4-BE49-F238E27FC236}">
                  <a16:creationId xmlns:a16="http://schemas.microsoft.com/office/drawing/2014/main" id="{6358169C-E0F5-0A54-8385-4DC5A36EB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87" y="2405638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0" name="Freeform 608">
              <a:extLst>
                <a:ext uri="{FF2B5EF4-FFF2-40B4-BE49-F238E27FC236}">
                  <a16:creationId xmlns:a16="http://schemas.microsoft.com/office/drawing/2014/main" id="{2D04A10A-C6C7-F251-2BE5-68E429E39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42" y="2399960"/>
              <a:ext cx="5366" cy="567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1" name="Freeform 609">
              <a:extLst>
                <a:ext uri="{FF2B5EF4-FFF2-40B4-BE49-F238E27FC236}">
                  <a16:creationId xmlns:a16="http://schemas.microsoft.com/office/drawing/2014/main" id="{7A74A275-F300-586C-F64D-2CF7FEB9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952" y="2405638"/>
              <a:ext cx="35765" cy="34061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2" name="Freeform 615">
              <a:extLst>
                <a:ext uri="{FF2B5EF4-FFF2-40B4-BE49-F238E27FC236}">
                  <a16:creationId xmlns:a16="http://schemas.microsoft.com/office/drawing/2014/main" id="{21049314-AFA0-58E8-90E9-891924212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2950639"/>
              <a:ext cx="37553" cy="17033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3" name="Freeform 640">
              <a:extLst>
                <a:ext uri="{FF2B5EF4-FFF2-40B4-BE49-F238E27FC236}">
                  <a16:creationId xmlns:a16="http://schemas.microsoft.com/office/drawing/2014/main" id="{29A56D25-542B-ED22-5A5D-DF8267476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035" y="1900376"/>
              <a:ext cx="1017518" cy="722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4" name="Freeform 641">
              <a:extLst>
                <a:ext uri="{FF2B5EF4-FFF2-40B4-BE49-F238E27FC236}">
                  <a16:creationId xmlns:a16="http://schemas.microsoft.com/office/drawing/2014/main" id="{C39A29C9-ED5B-5AF8-D59B-DF7301D87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093" y="2821957"/>
              <a:ext cx="1514651" cy="79479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5" name="Freeform 642">
              <a:extLst>
                <a:ext uri="{FF2B5EF4-FFF2-40B4-BE49-F238E27FC236}">
                  <a16:creationId xmlns:a16="http://schemas.microsoft.com/office/drawing/2014/main" id="{C01E8342-6F8E-B418-B132-F9591AAC2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278" y="1866315"/>
              <a:ext cx="2237105" cy="1216791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6" name="Freeform 797">
              <a:extLst>
                <a:ext uri="{FF2B5EF4-FFF2-40B4-BE49-F238E27FC236}">
                  <a16:creationId xmlns:a16="http://schemas.microsoft.com/office/drawing/2014/main" id="{F5B9CEA4-C7CC-12A4-C93A-F8368EECC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39" y="2566470"/>
              <a:ext cx="48283" cy="66233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165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2025-09-04T05:53:36Z</dcterms:created>
  <dcterms:modified xsi:type="dcterms:W3CDTF">2025-09-04T05:53:45Z</dcterms:modified>
</cp:coreProperties>
</file>