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4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C8D76-BCB2-4BC6-A982-D190D7FB0097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DDF25-B361-4B2D-B717-BC26EEE532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41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17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2322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33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5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458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515FBDC-EC27-024C-DDF4-2675D5BEA06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15FBDC-EC27-024C-DDF4-2675D5BEA0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888110" y="1567356"/>
            <a:ext cx="4415770" cy="4490574"/>
            <a:chOff x="3342265" y="3367081"/>
            <a:chExt cx="7055977" cy="7175501"/>
          </a:xfrm>
          <a:solidFill>
            <a:schemeClr val="bg2"/>
          </a:solidFill>
        </p:grpSpPr>
        <p:sp>
          <p:nvSpPr>
            <p:cNvPr id="12" name="Freeform 18"/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19"/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20"/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21"/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22"/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24"/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26"/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27"/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28"/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29"/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30"/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31"/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32"/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33"/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34"/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35"/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36"/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37"/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38"/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39"/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40"/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41"/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6" name="Freeform 42"/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FC6D19-5026-146B-368D-C8E429C3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5" name="Gruppieren 96">
            <a:extLst>
              <a:ext uri="{FF2B5EF4-FFF2-40B4-BE49-F238E27FC236}">
                <a16:creationId xmlns:a16="http://schemas.microsoft.com/office/drawing/2014/main" id="{87EACA93-4DB5-A0C0-738A-90CF9CEA881E}"/>
              </a:ext>
            </a:extLst>
          </p:cNvPr>
          <p:cNvGrpSpPr>
            <a:grpSpLocks/>
          </p:cNvGrpSpPr>
          <p:nvPr/>
        </p:nvGrpSpPr>
        <p:grpSpPr>
          <a:xfrm>
            <a:off x="6550493" y="3551325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F9911774-2675-FC06-8F93-9D1DC604155F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Ellipse 98">
              <a:extLst>
                <a:ext uri="{FF2B5EF4-FFF2-40B4-BE49-F238E27FC236}">
                  <a16:creationId xmlns:a16="http://schemas.microsoft.com/office/drawing/2014/main" id="{005EB158-E21C-9252-273C-BF088AA19FD3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E7BB167-5909-8601-28F7-EA5E50F07D82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DA0FE3F3-2745-E563-2FB8-5B82BB245EA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</p:spTree>
    <p:extLst>
      <p:ext uri="{BB962C8B-B14F-4D97-AF65-F5344CB8AC3E}">
        <p14:creationId xmlns:p14="http://schemas.microsoft.com/office/powerpoint/2010/main" val="181876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2025-09-04T05:54:41Z</dcterms:created>
  <dcterms:modified xsi:type="dcterms:W3CDTF">2025-09-04T05:55:18Z</dcterms:modified>
</cp:coreProperties>
</file>