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C9297-F8DF-49AC-982F-4A1E629B5C03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0181B-CCD0-4484-8FFC-471CC1460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4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636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5712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D558EC6-E51B-4DED-C643-E017006561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558EC6-E51B-4DED-C643-E01700656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D37C3E3-A9C3-00C5-7DC4-AA0565763A46}"/>
              </a:ext>
            </a:extLst>
          </p:cNvPr>
          <p:cNvGrpSpPr/>
          <p:nvPr/>
        </p:nvGrpSpPr>
        <p:grpSpPr>
          <a:xfrm>
            <a:off x="2758202" y="1557338"/>
            <a:ext cx="6675596" cy="4500562"/>
            <a:chOff x="2758202" y="1557338"/>
            <a:chExt cx="6675596" cy="4500562"/>
          </a:xfrm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411931" y="3543826"/>
              <a:ext cx="791840" cy="1010829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3070046" y="2727209"/>
              <a:ext cx="1193872" cy="1344204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2758202" y="1557338"/>
              <a:ext cx="831583" cy="1197398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4398439" y="1889184"/>
              <a:ext cx="1244318" cy="1538418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517407" y="2386188"/>
              <a:ext cx="874385" cy="129832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186223" y="1612391"/>
              <a:ext cx="1348266" cy="1593471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746704" y="4192224"/>
              <a:ext cx="218597" cy="214094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274619" y="3054467"/>
              <a:ext cx="901901" cy="1157636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766843" y="3112578"/>
              <a:ext cx="1076167" cy="1091879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5089386" y="4037770"/>
              <a:ext cx="431078" cy="599463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330913" y="4912497"/>
              <a:ext cx="272099" cy="206448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6246572" y="4371145"/>
              <a:ext cx="365346" cy="408308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112051" y="2878604"/>
              <a:ext cx="629802" cy="1149991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347462" y="2922952"/>
              <a:ext cx="660375" cy="1305973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81744" y="4118820"/>
              <a:ext cx="967632" cy="952718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858296" y="3684515"/>
              <a:ext cx="904958" cy="819674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5916384" y="4348207"/>
              <a:ext cx="556427" cy="47406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523256" y="5013427"/>
              <a:ext cx="194139" cy="183509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538543" y="4868149"/>
              <a:ext cx="116177" cy="160570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532694" y="4698403"/>
              <a:ext cx="854514" cy="625461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430009" y="4441490"/>
              <a:ext cx="428021" cy="443480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251157" y="4716754"/>
              <a:ext cx="478467" cy="486299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25"/>
            <p:cNvSpPr>
              <a:spLocks noChangeArrowheads="1"/>
            </p:cNvSpPr>
            <p:nvPr/>
          </p:nvSpPr>
          <p:spPr bwMode="auto">
            <a:xfrm>
              <a:off x="8877371" y="4227396"/>
              <a:ext cx="531969" cy="937426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26"/>
            <p:cNvSpPr>
              <a:spLocks noChangeArrowheads="1"/>
            </p:cNvSpPr>
            <p:nvPr/>
          </p:nvSpPr>
          <p:spPr bwMode="auto">
            <a:xfrm>
              <a:off x="8585400" y="4254922"/>
              <a:ext cx="695533" cy="533706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27"/>
            <p:cNvSpPr>
              <a:spLocks noChangeArrowheads="1"/>
            </p:cNvSpPr>
            <p:nvPr/>
          </p:nvSpPr>
          <p:spPr bwMode="auto">
            <a:xfrm>
              <a:off x="8134449" y="4461371"/>
              <a:ext cx="801010" cy="761563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28"/>
            <p:cNvSpPr>
              <a:spLocks noChangeArrowheads="1"/>
            </p:cNvSpPr>
            <p:nvPr/>
          </p:nvSpPr>
          <p:spPr bwMode="auto">
            <a:xfrm>
              <a:off x="7781332" y="5054717"/>
              <a:ext cx="730693" cy="354784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29"/>
            <p:cNvSpPr>
              <a:spLocks noChangeArrowheads="1"/>
            </p:cNvSpPr>
            <p:nvPr/>
          </p:nvSpPr>
          <p:spPr bwMode="auto">
            <a:xfrm>
              <a:off x="6705166" y="4169285"/>
              <a:ext cx="1196929" cy="1283035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6" name="Freeform 30"/>
            <p:cNvSpPr>
              <a:spLocks noChangeArrowheads="1"/>
            </p:cNvSpPr>
            <p:nvPr/>
          </p:nvSpPr>
          <p:spPr bwMode="auto">
            <a:xfrm>
              <a:off x="5893454" y="5079185"/>
              <a:ext cx="982920" cy="599463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31"/>
            <p:cNvSpPr>
              <a:spLocks noChangeArrowheads="1"/>
            </p:cNvSpPr>
            <p:nvPr/>
          </p:nvSpPr>
          <p:spPr bwMode="auto">
            <a:xfrm>
              <a:off x="7796619" y="5218345"/>
              <a:ext cx="882028" cy="839555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32"/>
            <p:cNvSpPr>
              <a:spLocks noChangeArrowheads="1"/>
            </p:cNvSpPr>
            <p:nvPr/>
          </p:nvSpPr>
          <p:spPr bwMode="auto">
            <a:xfrm>
              <a:off x="6732681" y="5086830"/>
              <a:ext cx="1118969" cy="750859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33"/>
            <p:cNvSpPr>
              <a:spLocks noChangeArrowheads="1"/>
            </p:cNvSpPr>
            <p:nvPr/>
          </p:nvSpPr>
          <p:spPr bwMode="auto">
            <a:xfrm>
              <a:off x="6624147" y="4569946"/>
              <a:ext cx="541141" cy="738625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34"/>
            <p:cNvSpPr>
              <a:spLocks noChangeArrowheads="1"/>
            </p:cNvSpPr>
            <p:nvPr/>
          </p:nvSpPr>
          <p:spPr bwMode="auto">
            <a:xfrm>
              <a:off x="6697522" y="4849798"/>
              <a:ext cx="272099" cy="163628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36"/>
            <p:cNvSpPr>
              <a:spLocks noChangeArrowheads="1"/>
            </p:cNvSpPr>
            <p:nvPr/>
          </p:nvSpPr>
          <p:spPr bwMode="auto">
            <a:xfrm>
              <a:off x="4821874" y="3404663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37"/>
            <p:cNvSpPr>
              <a:spLocks noChangeArrowheads="1"/>
            </p:cNvSpPr>
            <p:nvPr/>
          </p:nvSpPr>
          <p:spPr bwMode="auto">
            <a:xfrm>
              <a:off x="6414723" y="2922952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38"/>
            <p:cNvSpPr>
              <a:spLocks noChangeArrowheads="1"/>
            </p:cNvSpPr>
            <p:nvPr/>
          </p:nvSpPr>
          <p:spPr bwMode="auto">
            <a:xfrm>
              <a:off x="6475869" y="3788504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39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40"/>
            <p:cNvSpPr>
              <a:spLocks noChangeArrowheads="1"/>
            </p:cNvSpPr>
            <p:nvPr/>
          </p:nvSpPr>
          <p:spPr bwMode="auto">
            <a:xfrm>
              <a:off x="6475869" y="3800738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41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2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3"/>
            <p:cNvSpPr>
              <a:spLocks noChangeArrowheads="1"/>
            </p:cNvSpPr>
            <p:nvPr/>
          </p:nvSpPr>
          <p:spPr bwMode="auto">
            <a:xfrm>
              <a:off x="6475869" y="3793091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44"/>
            <p:cNvSpPr>
              <a:spLocks noChangeArrowheads="1"/>
            </p:cNvSpPr>
            <p:nvPr/>
          </p:nvSpPr>
          <p:spPr bwMode="auto">
            <a:xfrm>
              <a:off x="6203770" y="3664635"/>
              <a:ext cx="1528" cy="4588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45"/>
            <p:cNvSpPr>
              <a:spLocks noChangeArrowheads="1"/>
            </p:cNvSpPr>
            <p:nvPr/>
          </p:nvSpPr>
          <p:spPr bwMode="auto">
            <a:xfrm>
              <a:off x="6203770" y="3660047"/>
              <a:ext cx="1528" cy="4587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46"/>
            <p:cNvSpPr>
              <a:spLocks noChangeArrowheads="1"/>
            </p:cNvSpPr>
            <p:nvPr/>
          </p:nvSpPr>
          <p:spPr bwMode="auto">
            <a:xfrm>
              <a:off x="6203770" y="3667693"/>
              <a:ext cx="1528" cy="15292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6203770" y="3667693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48"/>
            <p:cNvSpPr>
              <a:spLocks noChangeArrowheads="1"/>
            </p:cNvSpPr>
            <p:nvPr/>
          </p:nvSpPr>
          <p:spPr bwMode="auto">
            <a:xfrm>
              <a:off x="6203770" y="3660047"/>
              <a:ext cx="4585" cy="1529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49"/>
            <p:cNvSpPr>
              <a:spLocks noChangeArrowheads="1"/>
            </p:cNvSpPr>
            <p:nvPr/>
          </p:nvSpPr>
          <p:spPr bwMode="auto">
            <a:xfrm>
              <a:off x="6208355" y="3656989"/>
              <a:ext cx="1529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50"/>
            <p:cNvSpPr>
              <a:spLocks noChangeArrowheads="1"/>
            </p:cNvSpPr>
            <p:nvPr/>
          </p:nvSpPr>
          <p:spPr bwMode="auto">
            <a:xfrm>
              <a:off x="6203770" y="3664635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51"/>
            <p:cNvSpPr>
              <a:spLocks noChangeArrowheads="1"/>
            </p:cNvSpPr>
            <p:nvPr/>
          </p:nvSpPr>
          <p:spPr bwMode="auto">
            <a:xfrm>
              <a:off x="6709751" y="4207516"/>
              <a:ext cx="4586" cy="1529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52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53"/>
            <p:cNvSpPr>
              <a:spLocks noChangeArrowheads="1"/>
            </p:cNvSpPr>
            <p:nvPr/>
          </p:nvSpPr>
          <p:spPr bwMode="auto">
            <a:xfrm>
              <a:off x="6712808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54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55"/>
            <p:cNvSpPr>
              <a:spLocks noChangeArrowheads="1"/>
            </p:cNvSpPr>
            <p:nvPr/>
          </p:nvSpPr>
          <p:spPr bwMode="auto">
            <a:xfrm>
              <a:off x="6712808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56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57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58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59"/>
            <p:cNvSpPr>
              <a:spLocks noChangeArrowheads="1"/>
            </p:cNvSpPr>
            <p:nvPr/>
          </p:nvSpPr>
          <p:spPr bwMode="auto">
            <a:xfrm>
              <a:off x="6475869" y="3800738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60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61"/>
            <p:cNvSpPr>
              <a:spLocks noChangeArrowheads="1"/>
            </p:cNvSpPr>
            <p:nvPr/>
          </p:nvSpPr>
          <p:spPr bwMode="auto">
            <a:xfrm>
              <a:off x="6475869" y="3793091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62"/>
            <p:cNvSpPr>
              <a:spLocks noChangeArrowheads="1"/>
            </p:cNvSpPr>
            <p:nvPr/>
          </p:nvSpPr>
          <p:spPr bwMode="auto">
            <a:xfrm>
              <a:off x="6709751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63"/>
            <p:cNvSpPr>
              <a:spLocks noChangeArrowheads="1"/>
            </p:cNvSpPr>
            <p:nvPr/>
          </p:nvSpPr>
          <p:spPr bwMode="auto">
            <a:xfrm>
              <a:off x="6475869" y="3783915"/>
              <a:ext cx="1528" cy="4588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64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65"/>
            <p:cNvSpPr>
              <a:spLocks noChangeArrowheads="1"/>
            </p:cNvSpPr>
            <p:nvPr/>
          </p:nvSpPr>
          <p:spPr bwMode="auto">
            <a:xfrm>
              <a:off x="9358895" y="4464429"/>
              <a:ext cx="70318" cy="90225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66"/>
            <p:cNvSpPr>
              <a:spLocks noChangeArrowheads="1"/>
            </p:cNvSpPr>
            <p:nvPr/>
          </p:nvSpPr>
          <p:spPr bwMode="auto">
            <a:xfrm>
              <a:off x="9351251" y="4449137"/>
              <a:ext cx="82547" cy="108576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67"/>
            <p:cNvSpPr>
              <a:spLocks noChangeArrowheads="1"/>
            </p:cNvSpPr>
            <p:nvPr/>
          </p:nvSpPr>
          <p:spPr bwMode="auto">
            <a:xfrm>
              <a:off x="9378767" y="4227396"/>
              <a:ext cx="32102" cy="39760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68"/>
            <p:cNvSpPr>
              <a:spLocks noChangeArrowheads="1"/>
            </p:cNvSpPr>
            <p:nvPr/>
          </p:nvSpPr>
          <p:spPr bwMode="auto">
            <a:xfrm>
              <a:off x="9374181" y="4224337"/>
              <a:ext cx="35158" cy="47407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69"/>
            <p:cNvSpPr>
              <a:spLocks noChangeArrowheads="1"/>
            </p:cNvSpPr>
            <p:nvPr/>
          </p:nvSpPr>
          <p:spPr bwMode="auto">
            <a:xfrm>
              <a:off x="9202973" y="4224337"/>
              <a:ext cx="117705" cy="30585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70"/>
            <p:cNvSpPr>
              <a:spLocks noChangeArrowheads="1"/>
            </p:cNvSpPr>
            <p:nvPr/>
          </p:nvSpPr>
          <p:spPr bwMode="auto">
            <a:xfrm>
              <a:off x="9195329" y="4215162"/>
              <a:ext cx="128406" cy="42819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" name="Freeform 71"/>
            <p:cNvSpPr>
              <a:spLocks noChangeArrowheads="1"/>
            </p:cNvSpPr>
            <p:nvPr/>
          </p:nvSpPr>
          <p:spPr bwMode="auto">
            <a:xfrm>
              <a:off x="9195329" y="5089889"/>
              <a:ext cx="39745" cy="77992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" name="Freeform 72"/>
            <p:cNvSpPr>
              <a:spLocks noChangeArrowheads="1"/>
            </p:cNvSpPr>
            <p:nvPr/>
          </p:nvSpPr>
          <p:spPr bwMode="auto">
            <a:xfrm>
              <a:off x="9192272" y="5082243"/>
              <a:ext cx="47389" cy="90225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" name="Freeform 73"/>
            <p:cNvSpPr>
              <a:spLocks noChangeArrowheads="1"/>
            </p:cNvSpPr>
            <p:nvPr/>
          </p:nvSpPr>
          <p:spPr bwMode="auto">
            <a:xfrm>
              <a:off x="8302600" y="4993547"/>
              <a:ext cx="77961" cy="50465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" name="Freeform 74"/>
            <p:cNvSpPr>
              <a:spLocks noChangeArrowheads="1"/>
            </p:cNvSpPr>
            <p:nvPr/>
          </p:nvSpPr>
          <p:spPr bwMode="auto">
            <a:xfrm>
              <a:off x="8298015" y="4993547"/>
              <a:ext cx="90190" cy="55053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" name="Freeform 75"/>
            <p:cNvSpPr>
              <a:spLocks noChangeArrowheads="1"/>
            </p:cNvSpPr>
            <p:nvPr/>
          </p:nvSpPr>
          <p:spPr bwMode="auto">
            <a:xfrm>
              <a:off x="8134449" y="4476663"/>
              <a:ext cx="24458" cy="22938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" name="Freeform 76"/>
            <p:cNvSpPr>
              <a:spLocks noChangeArrowheads="1"/>
            </p:cNvSpPr>
            <p:nvPr/>
          </p:nvSpPr>
          <p:spPr bwMode="auto">
            <a:xfrm>
              <a:off x="8131392" y="4469016"/>
              <a:ext cx="15286" cy="3517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" name="Freeform 77"/>
            <p:cNvSpPr>
              <a:spLocks noChangeArrowheads="1"/>
            </p:cNvSpPr>
            <p:nvPr/>
          </p:nvSpPr>
          <p:spPr bwMode="auto">
            <a:xfrm>
              <a:off x="8220053" y="4655584"/>
              <a:ext cx="32102" cy="30585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" name="Freeform 78"/>
            <p:cNvSpPr>
              <a:spLocks noChangeArrowheads="1"/>
            </p:cNvSpPr>
            <p:nvPr/>
          </p:nvSpPr>
          <p:spPr bwMode="auto">
            <a:xfrm>
              <a:off x="8216996" y="4650997"/>
              <a:ext cx="39745" cy="38231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" name="Freeform 81"/>
            <p:cNvSpPr>
              <a:spLocks noChangeArrowheads="1"/>
            </p:cNvSpPr>
            <p:nvPr/>
          </p:nvSpPr>
          <p:spPr bwMode="auto">
            <a:xfrm>
              <a:off x="3629530" y="3485714"/>
              <a:ext cx="128406" cy="194213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" name="Freeform 82"/>
            <p:cNvSpPr>
              <a:spLocks noChangeArrowheads="1"/>
            </p:cNvSpPr>
            <p:nvPr/>
          </p:nvSpPr>
          <p:spPr bwMode="auto">
            <a:xfrm>
              <a:off x="3624944" y="3482655"/>
              <a:ext cx="136050" cy="20186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" name="Freeform 83"/>
            <p:cNvSpPr>
              <a:spLocks noChangeArrowheads="1"/>
            </p:cNvSpPr>
            <p:nvPr/>
          </p:nvSpPr>
          <p:spPr bwMode="auto">
            <a:xfrm>
              <a:off x="3768636" y="3660047"/>
              <a:ext cx="35159" cy="19880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" name="Freeform 84"/>
            <p:cNvSpPr>
              <a:spLocks noChangeArrowheads="1"/>
            </p:cNvSpPr>
            <p:nvPr/>
          </p:nvSpPr>
          <p:spPr bwMode="auto">
            <a:xfrm>
              <a:off x="3765579" y="3652401"/>
              <a:ext cx="42802" cy="30585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" name="Freeform 85"/>
            <p:cNvSpPr>
              <a:spLocks noChangeArrowheads="1"/>
            </p:cNvSpPr>
            <p:nvPr/>
          </p:nvSpPr>
          <p:spPr bwMode="auto">
            <a:xfrm>
              <a:off x="3982647" y="3493359"/>
              <a:ext cx="47389" cy="67287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" name="Freeform 86"/>
            <p:cNvSpPr>
              <a:spLocks noChangeArrowheads="1"/>
            </p:cNvSpPr>
            <p:nvPr/>
          </p:nvSpPr>
          <p:spPr bwMode="auto">
            <a:xfrm>
              <a:off x="3978061" y="3490301"/>
              <a:ext cx="55031" cy="74933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" name="Freeform 87"/>
            <p:cNvSpPr>
              <a:spLocks noChangeArrowheads="1"/>
            </p:cNvSpPr>
            <p:nvPr/>
          </p:nvSpPr>
          <p:spPr bwMode="auto">
            <a:xfrm>
              <a:off x="3982647" y="3445953"/>
              <a:ext cx="24458" cy="24468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" name="Freeform 88"/>
            <p:cNvSpPr>
              <a:spLocks noChangeArrowheads="1"/>
            </p:cNvSpPr>
            <p:nvPr/>
          </p:nvSpPr>
          <p:spPr bwMode="auto">
            <a:xfrm>
              <a:off x="3975004" y="3438307"/>
              <a:ext cx="35158" cy="39760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" name="Freeform 89"/>
            <p:cNvSpPr>
              <a:spLocks noChangeArrowheads="1"/>
            </p:cNvSpPr>
            <p:nvPr/>
          </p:nvSpPr>
          <p:spPr bwMode="auto">
            <a:xfrm>
              <a:off x="3909272" y="3337377"/>
              <a:ext cx="32102" cy="22939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" name="Freeform 90"/>
            <p:cNvSpPr>
              <a:spLocks noChangeArrowheads="1"/>
            </p:cNvSpPr>
            <p:nvPr/>
          </p:nvSpPr>
          <p:spPr bwMode="auto">
            <a:xfrm>
              <a:off x="3904686" y="3334318"/>
              <a:ext cx="39745" cy="3517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" name="Freeform 91"/>
            <p:cNvSpPr>
              <a:spLocks noChangeArrowheads="1"/>
            </p:cNvSpPr>
            <p:nvPr/>
          </p:nvSpPr>
          <p:spPr bwMode="auto">
            <a:xfrm>
              <a:off x="3962775" y="3345023"/>
              <a:ext cx="22929" cy="32114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" name="Freeform 92"/>
            <p:cNvSpPr>
              <a:spLocks noChangeArrowheads="1"/>
            </p:cNvSpPr>
            <p:nvPr/>
          </p:nvSpPr>
          <p:spPr bwMode="auto">
            <a:xfrm>
              <a:off x="3955131" y="3345023"/>
              <a:ext cx="39745" cy="39760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" name="Freeform 93"/>
            <p:cNvSpPr>
              <a:spLocks noChangeArrowheads="1"/>
            </p:cNvSpPr>
            <p:nvPr/>
          </p:nvSpPr>
          <p:spPr bwMode="auto">
            <a:xfrm>
              <a:off x="3897043" y="3259386"/>
              <a:ext cx="22930" cy="50465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" name="Freeform 94"/>
            <p:cNvSpPr>
              <a:spLocks noChangeArrowheads="1"/>
            </p:cNvSpPr>
            <p:nvPr/>
          </p:nvSpPr>
          <p:spPr bwMode="auto">
            <a:xfrm>
              <a:off x="3889400" y="3256327"/>
              <a:ext cx="39745" cy="62698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" name="Freeform 95"/>
            <p:cNvSpPr>
              <a:spLocks noChangeArrowheads="1"/>
            </p:cNvSpPr>
            <p:nvPr/>
          </p:nvSpPr>
          <p:spPr bwMode="auto">
            <a:xfrm>
              <a:off x="4056022" y="3624874"/>
              <a:ext cx="27516" cy="55053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" name="Freeform 96"/>
            <p:cNvSpPr>
              <a:spLocks noChangeArrowheads="1"/>
            </p:cNvSpPr>
            <p:nvPr/>
          </p:nvSpPr>
          <p:spPr bwMode="auto">
            <a:xfrm>
              <a:off x="4048379" y="3617229"/>
              <a:ext cx="42802" cy="7034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" name="Freeform 97"/>
            <p:cNvSpPr>
              <a:spLocks noChangeArrowheads="1"/>
            </p:cNvSpPr>
            <p:nvPr/>
          </p:nvSpPr>
          <p:spPr bwMode="auto">
            <a:xfrm>
              <a:off x="4149270" y="3679927"/>
              <a:ext cx="47388" cy="77992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" name="Freeform 98"/>
            <p:cNvSpPr>
              <a:spLocks noChangeArrowheads="1"/>
            </p:cNvSpPr>
            <p:nvPr/>
          </p:nvSpPr>
          <p:spPr bwMode="auto">
            <a:xfrm>
              <a:off x="4141626" y="3676869"/>
              <a:ext cx="58089" cy="85638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" name="Freeform 99"/>
            <p:cNvSpPr>
              <a:spLocks noChangeArrowheads="1"/>
            </p:cNvSpPr>
            <p:nvPr/>
          </p:nvSpPr>
          <p:spPr bwMode="auto">
            <a:xfrm>
              <a:off x="3027244" y="2610987"/>
              <a:ext cx="62674" cy="108576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" name="Freeform 100"/>
            <p:cNvSpPr>
              <a:spLocks noChangeArrowheads="1"/>
            </p:cNvSpPr>
            <p:nvPr/>
          </p:nvSpPr>
          <p:spPr bwMode="auto">
            <a:xfrm>
              <a:off x="3022657" y="2607928"/>
              <a:ext cx="74904" cy="113164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" name="Freeform 101"/>
            <p:cNvSpPr>
              <a:spLocks noChangeArrowheads="1"/>
            </p:cNvSpPr>
            <p:nvPr/>
          </p:nvSpPr>
          <p:spPr bwMode="auto">
            <a:xfrm>
              <a:off x="2964569" y="2623221"/>
              <a:ext cx="42802" cy="22938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" name="Freeform 102"/>
            <p:cNvSpPr>
              <a:spLocks noChangeArrowheads="1"/>
            </p:cNvSpPr>
            <p:nvPr/>
          </p:nvSpPr>
          <p:spPr bwMode="auto">
            <a:xfrm>
              <a:off x="2956926" y="2618632"/>
              <a:ext cx="55031" cy="3517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" name="Freeform 103"/>
            <p:cNvSpPr>
              <a:spLocks noChangeArrowheads="1"/>
            </p:cNvSpPr>
            <p:nvPr/>
          </p:nvSpPr>
          <p:spPr bwMode="auto">
            <a:xfrm>
              <a:off x="3435392" y="2363249"/>
              <a:ext cx="85604" cy="148336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" name="Freeform 104"/>
            <p:cNvSpPr>
              <a:spLocks noChangeArrowheads="1"/>
            </p:cNvSpPr>
            <p:nvPr/>
          </p:nvSpPr>
          <p:spPr bwMode="auto">
            <a:xfrm>
              <a:off x="3430806" y="2358661"/>
              <a:ext cx="93247" cy="155983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" name="Freeform 105"/>
            <p:cNvSpPr>
              <a:spLocks noChangeArrowheads="1"/>
            </p:cNvSpPr>
            <p:nvPr/>
          </p:nvSpPr>
          <p:spPr bwMode="auto">
            <a:xfrm>
              <a:off x="3559212" y="2572755"/>
              <a:ext cx="50445" cy="62699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" name="Freeform 106"/>
            <p:cNvSpPr>
              <a:spLocks noChangeArrowheads="1"/>
            </p:cNvSpPr>
            <p:nvPr/>
          </p:nvSpPr>
          <p:spPr bwMode="auto">
            <a:xfrm>
              <a:off x="3551569" y="2568168"/>
              <a:ext cx="62675" cy="65757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" name="Freeform 107"/>
            <p:cNvSpPr>
              <a:spLocks noChangeArrowheads="1"/>
            </p:cNvSpPr>
            <p:nvPr/>
          </p:nvSpPr>
          <p:spPr bwMode="auto">
            <a:xfrm>
              <a:off x="3536282" y="2532995"/>
              <a:ext cx="35159" cy="32115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" name="Freeform 108"/>
            <p:cNvSpPr>
              <a:spLocks noChangeArrowheads="1"/>
            </p:cNvSpPr>
            <p:nvPr/>
          </p:nvSpPr>
          <p:spPr bwMode="auto">
            <a:xfrm>
              <a:off x="3531697" y="2529936"/>
              <a:ext cx="42802" cy="39760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" name="Freeform 109"/>
            <p:cNvSpPr>
              <a:spLocks noChangeArrowheads="1"/>
            </p:cNvSpPr>
            <p:nvPr/>
          </p:nvSpPr>
          <p:spPr bwMode="auto">
            <a:xfrm>
              <a:off x="3632587" y="2580402"/>
              <a:ext cx="22929" cy="30585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" name="Freeform 110"/>
            <p:cNvSpPr>
              <a:spLocks noChangeArrowheads="1"/>
            </p:cNvSpPr>
            <p:nvPr/>
          </p:nvSpPr>
          <p:spPr bwMode="auto">
            <a:xfrm>
              <a:off x="3624944" y="2575814"/>
              <a:ext cx="42802" cy="3517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111"/>
            <p:cNvSpPr>
              <a:spLocks noChangeArrowheads="1"/>
            </p:cNvSpPr>
            <p:nvPr/>
          </p:nvSpPr>
          <p:spPr bwMode="auto">
            <a:xfrm>
              <a:off x="3660103" y="2479472"/>
              <a:ext cx="62674" cy="120810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112"/>
            <p:cNvSpPr>
              <a:spLocks noChangeArrowheads="1"/>
            </p:cNvSpPr>
            <p:nvPr/>
          </p:nvSpPr>
          <p:spPr bwMode="auto">
            <a:xfrm>
              <a:off x="3652459" y="2471825"/>
              <a:ext cx="82547" cy="128456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113"/>
            <p:cNvSpPr>
              <a:spLocks noChangeArrowheads="1"/>
            </p:cNvSpPr>
            <p:nvPr/>
          </p:nvSpPr>
          <p:spPr bwMode="auto">
            <a:xfrm>
              <a:off x="4685824" y="3710512"/>
              <a:ext cx="35159" cy="42819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114"/>
            <p:cNvSpPr>
              <a:spLocks noChangeArrowheads="1"/>
            </p:cNvSpPr>
            <p:nvPr/>
          </p:nvSpPr>
          <p:spPr bwMode="auto">
            <a:xfrm>
              <a:off x="4678181" y="3710512"/>
              <a:ext cx="50445" cy="42819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115"/>
            <p:cNvSpPr>
              <a:spLocks noChangeArrowheads="1"/>
            </p:cNvSpPr>
            <p:nvPr/>
          </p:nvSpPr>
          <p:spPr bwMode="auto">
            <a:xfrm>
              <a:off x="5031298" y="4320680"/>
              <a:ext cx="22930" cy="27526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116"/>
            <p:cNvSpPr>
              <a:spLocks noChangeArrowheads="1"/>
            </p:cNvSpPr>
            <p:nvPr/>
          </p:nvSpPr>
          <p:spPr bwMode="auto">
            <a:xfrm>
              <a:off x="5028241" y="4317622"/>
              <a:ext cx="30573" cy="39760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117"/>
            <p:cNvSpPr>
              <a:spLocks noChangeArrowheads="1"/>
            </p:cNvSpPr>
            <p:nvPr/>
          </p:nvSpPr>
          <p:spPr bwMode="auto">
            <a:xfrm>
              <a:off x="4844803" y="4332914"/>
              <a:ext cx="32102" cy="32114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118"/>
            <p:cNvSpPr>
              <a:spLocks noChangeArrowheads="1"/>
            </p:cNvSpPr>
            <p:nvPr/>
          </p:nvSpPr>
          <p:spPr bwMode="auto">
            <a:xfrm>
              <a:off x="4841746" y="4328326"/>
              <a:ext cx="42802" cy="42819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119"/>
            <p:cNvSpPr>
              <a:spLocks noChangeArrowheads="1"/>
            </p:cNvSpPr>
            <p:nvPr/>
          </p:nvSpPr>
          <p:spPr bwMode="auto">
            <a:xfrm>
              <a:off x="4860090" y="4371145"/>
              <a:ext cx="77961" cy="82579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120"/>
            <p:cNvSpPr>
              <a:spLocks noChangeArrowheads="1"/>
            </p:cNvSpPr>
            <p:nvPr/>
          </p:nvSpPr>
          <p:spPr bwMode="auto">
            <a:xfrm>
              <a:off x="4852447" y="4363499"/>
              <a:ext cx="90190" cy="90225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121"/>
            <p:cNvSpPr>
              <a:spLocks noChangeArrowheads="1"/>
            </p:cNvSpPr>
            <p:nvPr/>
          </p:nvSpPr>
          <p:spPr bwMode="auto">
            <a:xfrm>
              <a:off x="4934994" y="4446078"/>
              <a:ext cx="47388" cy="42819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" name="Freeform 122"/>
            <p:cNvSpPr>
              <a:spLocks noChangeArrowheads="1"/>
            </p:cNvSpPr>
            <p:nvPr/>
          </p:nvSpPr>
          <p:spPr bwMode="auto">
            <a:xfrm>
              <a:off x="4927350" y="4441490"/>
              <a:ext cx="58089" cy="50465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" name="Freeform 123"/>
            <p:cNvSpPr>
              <a:spLocks noChangeArrowheads="1"/>
            </p:cNvSpPr>
            <p:nvPr/>
          </p:nvSpPr>
          <p:spPr bwMode="auto">
            <a:xfrm>
              <a:off x="6911532" y="4320680"/>
              <a:ext cx="85604" cy="159041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" name="Freeform 124"/>
            <p:cNvSpPr>
              <a:spLocks noChangeArrowheads="1"/>
            </p:cNvSpPr>
            <p:nvPr/>
          </p:nvSpPr>
          <p:spPr bwMode="auto">
            <a:xfrm>
              <a:off x="6903890" y="4320680"/>
              <a:ext cx="97833" cy="168217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" name="Freeform 125"/>
            <p:cNvSpPr>
              <a:spLocks noChangeArrowheads="1"/>
            </p:cNvSpPr>
            <p:nvPr/>
          </p:nvSpPr>
          <p:spPr bwMode="auto">
            <a:xfrm>
              <a:off x="7012423" y="4406318"/>
              <a:ext cx="30573" cy="39760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" name="Freeform 126"/>
            <p:cNvSpPr>
              <a:spLocks noChangeArrowheads="1"/>
            </p:cNvSpPr>
            <p:nvPr/>
          </p:nvSpPr>
          <p:spPr bwMode="auto">
            <a:xfrm>
              <a:off x="7007837" y="4401730"/>
              <a:ext cx="42802" cy="50465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" name="Freeform 127"/>
            <p:cNvSpPr>
              <a:spLocks noChangeArrowheads="1"/>
            </p:cNvSpPr>
            <p:nvPr/>
          </p:nvSpPr>
          <p:spPr bwMode="auto">
            <a:xfrm>
              <a:off x="3849655" y="4892617"/>
              <a:ext cx="47388" cy="39760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" name="Freeform 128"/>
            <p:cNvSpPr>
              <a:spLocks noChangeArrowheads="1"/>
            </p:cNvSpPr>
            <p:nvPr/>
          </p:nvSpPr>
          <p:spPr bwMode="auto">
            <a:xfrm>
              <a:off x="3846598" y="4884970"/>
              <a:ext cx="55031" cy="50465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" name="Freeform 129"/>
            <p:cNvSpPr>
              <a:spLocks noChangeArrowheads="1"/>
            </p:cNvSpPr>
            <p:nvPr/>
          </p:nvSpPr>
          <p:spPr bwMode="auto">
            <a:xfrm>
              <a:off x="3198452" y="1748494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" name="Freeform 130"/>
            <p:cNvSpPr>
              <a:spLocks noChangeArrowheads="1"/>
            </p:cNvSpPr>
            <p:nvPr/>
          </p:nvSpPr>
          <p:spPr bwMode="auto">
            <a:xfrm>
              <a:off x="3198452" y="1748494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" name="Freeform 131"/>
            <p:cNvSpPr>
              <a:spLocks noChangeArrowheads="1"/>
            </p:cNvSpPr>
            <p:nvPr/>
          </p:nvSpPr>
          <p:spPr bwMode="auto">
            <a:xfrm>
              <a:off x="3256541" y="1612391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" name="Freeform 132"/>
            <p:cNvSpPr>
              <a:spLocks noChangeArrowheads="1"/>
            </p:cNvSpPr>
            <p:nvPr/>
          </p:nvSpPr>
          <p:spPr bwMode="auto">
            <a:xfrm>
              <a:off x="3251954" y="1616979"/>
              <a:ext cx="4586" cy="1529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" name="Freeform 133"/>
            <p:cNvSpPr>
              <a:spLocks noChangeArrowheads="1"/>
            </p:cNvSpPr>
            <p:nvPr/>
          </p:nvSpPr>
          <p:spPr bwMode="auto">
            <a:xfrm>
              <a:off x="3248897" y="1616979"/>
              <a:ext cx="4586" cy="1529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" name="Freeform 134"/>
            <p:cNvSpPr>
              <a:spLocks noChangeArrowheads="1"/>
            </p:cNvSpPr>
            <p:nvPr/>
          </p:nvSpPr>
          <p:spPr bwMode="auto">
            <a:xfrm>
              <a:off x="6694465" y="3314438"/>
              <a:ext cx="4586" cy="93283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3251954" y="1616979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3256541" y="1616979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4" name="Freeform 139"/>
            <p:cNvSpPr>
              <a:spLocks noChangeArrowheads="1"/>
            </p:cNvSpPr>
            <p:nvPr/>
          </p:nvSpPr>
          <p:spPr bwMode="auto">
            <a:xfrm>
              <a:off x="3256541" y="1612391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5" name="Gruppieren 96">
            <a:extLst>
              <a:ext uri="{FF2B5EF4-FFF2-40B4-BE49-F238E27FC236}">
                <a16:creationId xmlns:a16="http://schemas.microsoft.com/office/drawing/2014/main" id="{32E77E95-B745-97B9-8BBC-B203EDF16451}"/>
              </a:ext>
            </a:extLst>
          </p:cNvPr>
          <p:cNvGrpSpPr>
            <a:grpSpLocks/>
          </p:cNvGrpSpPr>
          <p:nvPr/>
        </p:nvGrpSpPr>
        <p:grpSpPr>
          <a:xfrm>
            <a:off x="6458278" y="4605226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5886E0AF-BCAF-0C67-DE5F-2389CC47225C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Ellipse 98">
              <a:extLst>
                <a:ext uri="{FF2B5EF4-FFF2-40B4-BE49-F238E27FC236}">
                  <a16:creationId xmlns:a16="http://schemas.microsoft.com/office/drawing/2014/main" id="{9EBC4B57-7469-3113-C882-278B3C03A0FB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50" name="Text Placeholder 15">
            <a:extLst>
              <a:ext uri="{FF2B5EF4-FFF2-40B4-BE49-F238E27FC236}">
                <a16:creationId xmlns:a16="http://schemas.microsoft.com/office/drawing/2014/main" id="{1259037C-70CB-1E1F-6D25-D2B084EA584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BE0E5E1D-CED1-439A-8322-B3037AB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04CA2308-3356-4770-9C45-D34CD2B5FF31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0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2025-09-04T06:00:15Z</dcterms:created>
  <dcterms:modified xsi:type="dcterms:W3CDTF">2025-09-04T06:00:34Z</dcterms:modified>
</cp:coreProperties>
</file>