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_rels/notesSlide2.xml.rels" ContentType="application/vnd.openxmlformats-package.relationships+xml"/>
  <Override PartName="/ppt/notesSlides/_rels/notesSlide11.xml.rels" ContentType="application/vnd.openxmlformats-package.relationships+xml"/>
  <Override PartName="/ppt/notesSlides/_rels/notesSlide14.xml.rels" ContentType="application/vnd.openxmlformats-package.relationships+xml"/>
  <Override PartName="/ppt/notesSlides/_rels/notesSlide1.xml.rels" ContentType="application/vnd.openxmlformats-package.relationships+xml"/>
  <Override PartName="/ppt/notesSlides/_rels/notesSlide10.xml.rels" ContentType="application/vnd.openxmlformats-package.relationships+xml"/>
  <Override PartName="/ppt/notesSlides/_rels/notesSlide25.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15.xml.rels" ContentType="application/vnd.openxmlformats-package.relationships+xml"/>
  <Override PartName="/ppt/notesSlides/_rels/notesSlide6.xml.rels" ContentType="application/vnd.openxmlformats-package.relationships+xml"/>
  <Override PartName="/ppt/notesSlides/_rels/notesSlide22.xml.rels" ContentType="application/vnd.openxmlformats-package.relationships+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18.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8.xml.rels" ContentType="application/vnd.openxmlformats-package.relationships+xml"/>
  <Override PartName="/ppt/notesSlides/_rels/notesSlide17.xml.rels" ContentType="application/vnd.openxmlformats-package.relationships+xml"/>
  <Override PartName="/ppt/notesSlides/_rels/notesSlide4.xml.rels" ContentType="application/vnd.openxmlformats-package.relationships+xml"/>
  <Override PartName="/ppt/notesSlides/_rels/notesSlide24.xml.rels" ContentType="application/vnd.openxmlformats-package.relationships+xml"/>
  <Override PartName="/ppt/notesSlides/_rels/notesSlide7.xml.rels" ContentType="application/vnd.openxmlformats-package.relationships+xml"/>
  <Override PartName="/ppt/notesSlides/_rels/notesSlide16.xml.rels" ContentType="application/vnd.openxmlformats-package.relationships+xml"/>
  <Override PartName="/ppt/notesSlides/_rels/notesSlide3.xml.rels" ContentType="application/vnd.openxmlformats-package.relationships+xml"/>
  <Override PartName="/ppt/notesSlides/_rels/notesSlide23.xml.rels" ContentType="application/vnd.openxmlformats-package.relationships+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8.xml" ContentType="application/vnd.openxmlformats-officedocument.presentationml.notesSlide+xml"/>
  <Override PartName="/ppt/notesSlides/notesSlide17.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7.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14.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notesSlides/notesSlide15.xml" ContentType="application/vnd.openxmlformats-officedocument.presentationml.notesSlid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1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12.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69.xml.rels" ContentType="application/vnd.openxmlformats-package.relationships+xml"/>
  <Override PartName="/ppt/slideLayouts/_rels/slideLayout63.xml.rels" ContentType="application/vnd.openxmlformats-package.relationships+xml"/>
  <Override PartName="/ppt/slideLayouts/_rels/slideLayout47.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0.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30.xml.rels" ContentType="application/vnd.openxmlformats-package.relationships+xml"/>
  <Override PartName="/ppt/slideLayouts/_rels/slideLayout45.xml.rels" ContentType="application/vnd.openxmlformats-package.relationships+xml"/>
  <Override PartName="/ppt/slideLayouts/_rels/slideLayout14.xml.rels" ContentType="application/vnd.openxmlformats-package.relationships+xml"/>
  <Override PartName="/ppt/slideLayouts/_rels/slideLayout8.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5.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6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60.xml" ContentType="application/vnd.openxmlformats-officedocument.presentationml.slideLayout+xml"/>
  <Override PartName="/ppt/slideLayouts/slideLayout19.xml" ContentType="application/vnd.openxmlformats-officedocument.presentationml.slideLayout+xml"/>
  <Override PartName="/ppt/slideLayouts/slideLayout61.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58.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72.xml" ContentType="application/vnd.openxmlformats-officedocument.presentationml.slideLayout+xml"/>
  <Override PartName="/ppt/slideLayouts/slideLayout23.xml" ContentType="application/vnd.openxmlformats-officedocument.presentationml.slideLayout+xml"/>
  <Override PartName="/ppt/slideLayouts/slideLayout71.xml" ContentType="application/vnd.openxmlformats-officedocument.presentationml.slideLayout+xml"/>
  <Override PartName="/ppt/slideLayouts/slideLayout29.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70.xml" ContentType="application/vnd.openxmlformats-officedocument.presentationml.slideLayout+xml"/>
  <Override PartName="/ppt/slideLayouts/slideLayout28.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media/image1.jpeg" ContentType="image/jpeg"/>
  <Override PartName="/ppt/media/image5.png" ContentType="image/png"/>
  <Override PartName="/ppt/media/image2.png" ContentType="image/png"/>
  <Override PartName="/ppt/media/image9.jpeg" ContentType="image/jpeg"/>
  <Override PartName="/ppt/media/image3.png" ContentType="image/png"/>
  <Override PartName="/ppt/media/image4.png" ContentType="image/png"/>
  <Override PartName="/ppt/media/image6.png" ContentType="image/png"/>
  <Override PartName="/ppt/media/image7.wmf" ContentType="image/x-wmf"/>
  <Override PartName="/ppt/media/image8.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comments/comment5.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10.xml" ContentType="application/vnd.openxmlformats-officedocument.presentationml.comments+xml"/>
  <Override PartName="/ppt/comments/comment17.xml" ContentType="application/vnd.openxmlformats-officedocument.presentationml.comments+xml"/>
  <Override PartName="/ppt/commentAuthors.xml" ContentType="application/vnd.openxmlformats-officedocument.presentationml.commentAuthor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Lst>
  <p:sldSz cx="9144000" cy="6858000"/>
  <p:notesSz cx="6858000" cy="9144000"/>
</p:presentation>
</file>

<file path=ppt/commentAuthors.xml><?xml version="1.0" encoding="utf-8"?>
<p:cmAuthorLst xmlns:p="http://schemas.openxmlformats.org/presentationml/2006/main">
  <p:cmAuthor id="0" name="Mahdi Rafatjah" initials="MR" lastIdx="9" clrIdx="0"/>
</p:cmAuthorLst>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commentAuthors" Target="commentAuthors.xml"/>
</Relationships>
</file>

<file path=ppt/comments/comment10.xml><?xml version="1.0" encoding="utf-8"?>
<p:cmLst xmlns:p="http://schemas.openxmlformats.org/presentationml/2006/main">
  <p:cm authorId="0" dt="2020-11-19T10:00:19.053000000" idx="8">
    <p:pos x="1440" y="1799"/>
    <p:text>the identification of the nature of an illness or other problem by examination of the symptoms.</p:text>
  </p:cm>
</p:cmLst>
</file>

<file path=ppt/comments/comment17.xml><?xml version="1.0" encoding="utf-8"?>
<p:cmLst xmlns:p="http://schemas.openxmlformats.org/presentationml/2006/main">
  <p:cm authorId="0" dt="2020-11-19T10:13:49.516000000" idx="9">
    <p:pos x="3959" y="2519"/>
    <p:text>Start ??</p:text>
  </p:cm>
</p:cmLst>
</file>

<file path=ppt/comments/comment5.xml><?xml version="1.0" encoding="utf-8"?>
<p:cmLst xmlns:p="http://schemas.openxmlformats.org/presentationml/2006/main">
  <p:cm authorId="0" dt="2020-11-19T09:44:05.009000000" idx="1">
    <p:pos x="2159" y="1080"/>
    <p:text>explicitly:
in a clear and detailed manner, leaving no room for confusion or doubt.
صریحاً</p:text>
  </p:cm>
  <p:cm authorId="0" dt="2020-11-19T09:47:07.339000000" idx="2">
    <p:pos x="2519" y="2159"/>
    <p:text>Sociotechnical refers to the interrelatedness of social and technical aspects of an organization or the society as a whole</p:text>
  </p:cm>
</p:cmLst>
</file>

<file path=ppt/comments/comment7.xml><?xml version="1.0" encoding="utf-8"?>
<p:cmLst xmlns:p="http://schemas.openxmlformats.org/presentationml/2006/main">
  <p:cm authorId="0" dt="2020-11-19T09:50:21.436000000" idx="3">
    <p:pos x="4679" y="1080"/>
    <p:text>Information System Development</p:text>
  </p:cm>
  <p:cm authorId="0" dt="2020-11-19T09:54:25.348000000" idx="4">
    <p:pos x="2519" y="3239"/>
    <p:text>intended to give professional advice or recommendations.</p:text>
  </p:cm>
  <p:cm authorId="0" dt="2020-11-19T09:54:39.958000000" idx="5">
    <p:pos x="4319" y="3239"/>
    <p:text>typical of a class, group, or body of opinion.</p:text>
  </p:cm>
  <p:cm authorId="0" dt="2020-11-19T09:54:56.389000000" idx="6">
    <p:pos x="5038" y="3239"/>
    <p:text>a general agreement.</p:text>
  </p:cm>
</p:cmLst>
</file>

<file path=ppt/comments/comment8.xml><?xml version="1.0" encoding="utf-8"?>
<p:cmLst xmlns:p="http://schemas.openxmlformats.org/presentationml/2006/main">
  <p:cm authorId="0" dt="2020-11-19T09:56:21.724000000" idx="7">
    <p:pos x="2519" y="1799"/>
    <p:text>Hardware/Software</p:text>
  </p:cm>
</p:cmLst>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GB" sz="2400" spc="-1" strike="noStrike">
                <a:solidFill>
                  <a:srgbClr val="000000"/>
                </a:solidFill>
                <a:latin typeface="Tahoma"/>
              </a:rPr>
              <a:t>Click to move the slide</a:t>
            </a:r>
            <a:endParaRPr b="0" lang="en-GB" sz="2400" spc="-1" strike="noStrike">
              <a:solidFill>
                <a:srgbClr val="000000"/>
              </a:solidFill>
              <a:latin typeface="Tahoma"/>
            </a:endParaRPr>
          </a:p>
        </p:txBody>
      </p:sp>
      <p:sp>
        <p:nvSpPr>
          <p:cNvPr id="301"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302"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303"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304"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305"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BB04F674-EBB6-428B-B41B-EAC40939ADFD}"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TextShape 1"/>
          <p:cNvSpPr txBox="1"/>
          <p:nvPr/>
        </p:nvSpPr>
        <p:spPr>
          <a:xfrm>
            <a:off x="3884760" y="8685360"/>
            <a:ext cx="2971440" cy="456840"/>
          </a:xfrm>
          <a:prstGeom prst="rect">
            <a:avLst/>
          </a:prstGeom>
          <a:noFill/>
          <a:ln>
            <a:noFill/>
          </a:ln>
        </p:spPr>
        <p:txBody>
          <a:bodyPr anchor="b">
            <a:noAutofit/>
          </a:bodyPr>
          <a:p>
            <a:pPr algn="r">
              <a:lnSpc>
                <a:spcPct val="100000"/>
              </a:lnSpc>
            </a:pPr>
            <a:fld id="{8EDED9C2-1596-4FF3-935B-14F1F59E744E}" type="slidenum">
              <a:rPr b="0" lang="en-US" sz="1200" spc="-1" strike="noStrike">
                <a:latin typeface="Arial"/>
              </a:rPr>
              <a:t>&lt;number&gt;</a:t>
            </a:fld>
            <a:endParaRPr b="0" lang="en-US" sz="1200" spc="-1" strike="noStrike">
              <a:latin typeface="Times New Roman"/>
            </a:endParaRPr>
          </a:p>
        </p:txBody>
      </p:sp>
      <p:sp>
        <p:nvSpPr>
          <p:cNvPr id="389" name="PlaceHolder 2"/>
          <p:cNvSpPr>
            <a:spLocks noGrp="1"/>
          </p:cNvSpPr>
          <p:nvPr>
            <p:ph type="sldImg"/>
          </p:nvPr>
        </p:nvSpPr>
        <p:spPr>
          <a:xfrm>
            <a:off x="1143000" y="685800"/>
            <a:ext cx="4571640" cy="3428640"/>
          </a:xfrm>
          <a:prstGeom prst="rect">
            <a:avLst/>
          </a:prstGeom>
        </p:spPr>
      </p:sp>
      <p:sp>
        <p:nvSpPr>
          <p:cNvPr id="390"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TextShape 1"/>
          <p:cNvSpPr txBox="1"/>
          <p:nvPr/>
        </p:nvSpPr>
        <p:spPr>
          <a:xfrm>
            <a:off x="3884760" y="8685360"/>
            <a:ext cx="2971440" cy="456840"/>
          </a:xfrm>
          <a:prstGeom prst="rect">
            <a:avLst/>
          </a:prstGeom>
          <a:noFill/>
          <a:ln>
            <a:noFill/>
          </a:ln>
        </p:spPr>
        <p:txBody>
          <a:bodyPr anchor="b">
            <a:noAutofit/>
          </a:bodyPr>
          <a:p>
            <a:pPr algn="r">
              <a:lnSpc>
                <a:spcPct val="100000"/>
              </a:lnSpc>
            </a:pPr>
            <a:fld id="{6151DC8D-D175-4A76-899D-A2C8F9382541}" type="slidenum">
              <a:rPr b="0" lang="en-US" sz="1200" spc="-1" strike="noStrike">
                <a:latin typeface="Arial"/>
              </a:rPr>
              <a:t>&lt;number&gt;</a:t>
            </a:fld>
            <a:endParaRPr b="0" lang="en-US" sz="1200" spc="-1" strike="noStrike">
              <a:latin typeface="Times New Roman"/>
            </a:endParaRPr>
          </a:p>
        </p:txBody>
      </p:sp>
      <p:sp>
        <p:nvSpPr>
          <p:cNvPr id="416" name="PlaceHolder 2"/>
          <p:cNvSpPr>
            <a:spLocks noGrp="1"/>
          </p:cNvSpPr>
          <p:nvPr>
            <p:ph type="sldImg"/>
          </p:nvPr>
        </p:nvSpPr>
        <p:spPr>
          <a:xfrm>
            <a:off x="1143000" y="685800"/>
            <a:ext cx="4571640" cy="3428640"/>
          </a:xfrm>
          <a:prstGeom prst="rect">
            <a:avLst/>
          </a:prstGeom>
        </p:spPr>
      </p:sp>
      <p:sp>
        <p:nvSpPr>
          <p:cNvPr id="417"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TextShape 1"/>
          <p:cNvSpPr txBox="1"/>
          <p:nvPr/>
        </p:nvSpPr>
        <p:spPr>
          <a:xfrm>
            <a:off x="3884760" y="8685360"/>
            <a:ext cx="2971440" cy="456840"/>
          </a:xfrm>
          <a:prstGeom prst="rect">
            <a:avLst/>
          </a:prstGeom>
          <a:noFill/>
          <a:ln>
            <a:noFill/>
          </a:ln>
        </p:spPr>
        <p:txBody>
          <a:bodyPr anchor="b">
            <a:noAutofit/>
          </a:bodyPr>
          <a:p>
            <a:pPr algn="r">
              <a:lnSpc>
                <a:spcPct val="100000"/>
              </a:lnSpc>
            </a:pPr>
            <a:fld id="{3397F9F5-F1A5-4491-BE70-4E14F07AAFD0}" type="slidenum">
              <a:rPr b="0" lang="en-US" sz="1200" spc="-1" strike="noStrike">
                <a:latin typeface="Arial"/>
              </a:rPr>
              <a:t>&lt;number&gt;</a:t>
            </a:fld>
            <a:endParaRPr b="0" lang="en-US" sz="1200" spc="-1" strike="noStrike">
              <a:latin typeface="Times New Roman"/>
            </a:endParaRPr>
          </a:p>
        </p:txBody>
      </p:sp>
      <p:sp>
        <p:nvSpPr>
          <p:cNvPr id="419" name="PlaceHolder 2"/>
          <p:cNvSpPr>
            <a:spLocks noGrp="1"/>
          </p:cNvSpPr>
          <p:nvPr>
            <p:ph type="sldImg"/>
          </p:nvPr>
        </p:nvSpPr>
        <p:spPr>
          <a:xfrm>
            <a:off x="1143000" y="685800"/>
            <a:ext cx="4571640" cy="3428640"/>
          </a:xfrm>
          <a:prstGeom prst="rect">
            <a:avLst/>
          </a:prstGeom>
        </p:spPr>
      </p:sp>
      <p:sp>
        <p:nvSpPr>
          <p:cNvPr id="420"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TextShape 1"/>
          <p:cNvSpPr txBox="1"/>
          <p:nvPr/>
        </p:nvSpPr>
        <p:spPr>
          <a:xfrm>
            <a:off x="3884760" y="8685360"/>
            <a:ext cx="2971440" cy="456840"/>
          </a:xfrm>
          <a:prstGeom prst="rect">
            <a:avLst/>
          </a:prstGeom>
          <a:noFill/>
          <a:ln>
            <a:noFill/>
          </a:ln>
        </p:spPr>
        <p:txBody>
          <a:bodyPr anchor="b">
            <a:noAutofit/>
          </a:bodyPr>
          <a:p>
            <a:pPr algn="r">
              <a:lnSpc>
                <a:spcPct val="100000"/>
              </a:lnSpc>
            </a:pPr>
            <a:fld id="{079392D0-F099-49C0-8C75-0661FEEA68FE}" type="slidenum">
              <a:rPr b="0" lang="en-US" sz="1200" spc="-1" strike="noStrike">
                <a:latin typeface="Arial"/>
              </a:rPr>
              <a:t>&lt;number&gt;</a:t>
            </a:fld>
            <a:endParaRPr b="0" lang="en-US" sz="1200" spc="-1" strike="noStrike">
              <a:latin typeface="Times New Roman"/>
            </a:endParaRPr>
          </a:p>
        </p:txBody>
      </p:sp>
      <p:sp>
        <p:nvSpPr>
          <p:cNvPr id="422" name="PlaceHolder 2"/>
          <p:cNvSpPr>
            <a:spLocks noGrp="1"/>
          </p:cNvSpPr>
          <p:nvPr>
            <p:ph type="sldImg"/>
          </p:nvPr>
        </p:nvSpPr>
        <p:spPr>
          <a:xfrm>
            <a:off x="1143000" y="685800"/>
            <a:ext cx="4571640" cy="3428640"/>
          </a:xfrm>
          <a:prstGeom prst="rect">
            <a:avLst/>
          </a:prstGeom>
        </p:spPr>
      </p:sp>
      <p:sp>
        <p:nvSpPr>
          <p:cNvPr id="423"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TextShape 1"/>
          <p:cNvSpPr txBox="1"/>
          <p:nvPr/>
        </p:nvSpPr>
        <p:spPr>
          <a:xfrm>
            <a:off x="3884760" y="8685360"/>
            <a:ext cx="2971440" cy="456840"/>
          </a:xfrm>
          <a:prstGeom prst="rect">
            <a:avLst/>
          </a:prstGeom>
          <a:noFill/>
          <a:ln>
            <a:noFill/>
          </a:ln>
        </p:spPr>
        <p:txBody>
          <a:bodyPr anchor="b">
            <a:noAutofit/>
          </a:bodyPr>
          <a:p>
            <a:pPr algn="r">
              <a:lnSpc>
                <a:spcPct val="100000"/>
              </a:lnSpc>
            </a:pPr>
            <a:fld id="{8957AAE6-F6FD-4D14-9022-AD748A429F8A}" type="slidenum">
              <a:rPr b="0" lang="en-US" sz="1200" spc="-1" strike="noStrike">
                <a:latin typeface="Arial"/>
              </a:rPr>
              <a:t>&lt;number&gt;</a:t>
            </a:fld>
            <a:endParaRPr b="0" lang="en-US" sz="1200" spc="-1" strike="noStrike">
              <a:latin typeface="Times New Roman"/>
            </a:endParaRPr>
          </a:p>
        </p:txBody>
      </p:sp>
      <p:sp>
        <p:nvSpPr>
          <p:cNvPr id="425" name="PlaceHolder 2"/>
          <p:cNvSpPr>
            <a:spLocks noGrp="1"/>
          </p:cNvSpPr>
          <p:nvPr>
            <p:ph type="sldImg"/>
          </p:nvPr>
        </p:nvSpPr>
        <p:spPr>
          <a:xfrm>
            <a:off x="1143000" y="685800"/>
            <a:ext cx="4571640" cy="3428640"/>
          </a:xfrm>
          <a:prstGeom prst="rect">
            <a:avLst/>
          </a:prstGeom>
        </p:spPr>
      </p:sp>
      <p:sp>
        <p:nvSpPr>
          <p:cNvPr id="426"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TextShape 1"/>
          <p:cNvSpPr txBox="1"/>
          <p:nvPr/>
        </p:nvSpPr>
        <p:spPr>
          <a:xfrm>
            <a:off x="3884760" y="8685360"/>
            <a:ext cx="2971440" cy="456840"/>
          </a:xfrm>
          <a:prstGeom prst="rect">
            <a:avLst/>
          </a:prstGeom>
          <a:noFill/>
          <a:ln>
            <a:noFill/>
          </a:ln>
        </p:spPr>
        <p:txBody>
          <a:bodyPr anchor="b">
            <a:noAutofit/>
          </a:bodyPr>
          <a:p>
            <a:pPr algn="r">
              <a:lnSpc>
                <a:spcPct val="100000"/>
              </a:lnSpc>
            </a:pPr>
            <a:fld id="{C9603E61-B210-47FE-96AC-E79BF5CA8FB3}" type="slidenum">
              <a:rPr b="0" lang="en-US" sz="1200" spc="-1" strike="noStrike">
                <a:latin typeface="Arial"/>
              </a:rPr>
              <a:t>&lt;number&gt;</a:t>
            </a:fld>
            <a:endParaRPr b="0" lang="en-US" sz="1200" spc="-1" strike="noStrike">
              <a:latin typeface="Times New Roman"/>
            </a:endParaRPr>
          </a:p>
        </p:txBody>
      </p:sp>
      <p:sp>
        <p:nvSpPr>
          <p:cNvPr id="428" name="PlaceHolder 2"/>
          <p:cNvSpPr>
            <a:spLocks noGrp="1"/>
          </p:cNvSpPr>
          <p:nvPr>
            <p:ph type="sldImg"/>
          </p:nvPr>
        </p:nvSpPr>
        <p:spPr>
          <a:xfrm>
            <a:off x="1143000" y="685800"/>
            <a:ext cx="4571640" cy="3428640"/>
          </a:xfrm>
          <a:prstGeom prst="rect">
            <a:avLst/>
          </a:prstGeom>
        </p:spPr>
      </p:sp>
      <p:sp>
        <p:nvSpPr>
          <p:cNvPr id="429"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TextShape 1"/>
          <p:cNvSpPr txBox="1"/>
          <p:nvPr/>
        </p:nvSpPr>
        <p:spPr>
          <a:xfrm>
            <a:off x="3884760" y="8685360"/>
            <a:ext cx="2971440" cy="456840"/>
          </a:xfrm>
          <a:prstGeom prst="rect">
            <a:avLst/>
          </a:prstGeom>
          <a:noFill/>
          <a:ln>
            <a:noFill/>
          </a:ln>
        </p:spPr>
        <p:txBody>
          <a:bodyPr anchor="b">
            <a:noAutofit/>
          </a:bodyPr>
          <a:p>
            <a:pPr algn="r">
              <a:lnSpc>
                <a:spcPct val="100000"/>
              </a:lnSpc>
            </a:pPr>
            <a:fld id="{841D3CBE-F0DF-458B-BCBF-3CBEA527D11E}" type="slidenum">
              <a:rPr b="0" lang="en-US" sz="1200" spc="-1" strike="noStrike">
                <a:latin typeface="Arial"/>
              </a:rPr>
              <a:t>&lt;number&gt;</a:t>
            </a:fld>
            <a:endParaRPr b="0" lang="en-US" sz="1200" spc="-1" strike="noStrike">
              <a:latin typeface="Times New Roman"/>
            </a:endParaRPr>
          </a:p>
        </p:txBody>
      </p:sp>
      <p:sp>
        <p:nvSpPr>
          <p:cNvPr id="431" name="PlaceHolder 2"/>
          <p:cNvSpPr>
            <a:spLocks noGrp="1"/>
          </p:cNvSpPr>
          <p:nvPr>
            <p:ph type="sldImg"/>
          </p:nvPr>
        </p:nvSpPr>
        <p:spPr>
          <a:xfrm>
            <a:off x="1143000" y="685800"/>
            <a:ext cx="4571640" cy="3428640"/>
          </a:xfrm>
          <a:prstGeom prst="rect">
            <a:avLst/>
          </a:prstGeom>
        </p:spPr>
      </p:sp>
      <p:sp>
        <p:nvSpPr>
          <p:cNvPr id="432"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TextShape 1"/>
          <p:cNvSpPr txBox="1"/>
          <p:nvPr/>
        </p:nvSpPr>
        <p:spPr>
          <a:xfrm>
            <a:off x="3884760" y="8685360"/>
            <a:ext cx="2971440" cy="456840"/>
          </a:xfrm>
          <a:prstGeom prst="rect">
            <a:avLst/>
          </a:prstGeom>
          <a:noFill/>
          <a:ln>
            <a:noFill/>
          </a:ln>
        </p:spPr>
        <p:txBody>
          <a:bodyPr anchor="b">
            <a:noAutofit/>
          </a:bodyPr>
          <a:p>
            <a:pPr algn="r">
              <a:lnSpc>
                <a:spcPct val="100000"/>
              </a:lnSpc>
            </a:pPr>
            <a:fld id="{5F99D9AD-3AFA-43E2-9A55-3DF85E5F0A0F}" type="slidenum">
              <a:rPr b="0" lang="en-US" sz="1200" spc="-1" strike="noStrike">
                <a:latin typeface="Arial"/>
              </a:rPr>
              <a:t>&lt;number&gt;</a:t>
            </a:fld>
            <a:endParaRPr b="0" lang="en-US" sz="1200" spc="-1" strike="noStrike">
              <a:latin typeface="Times New Roman"/>
            </a:endParaRPr>
          </a:p>
        </p:txBody>
      </p:sp>
      <p:sp>
        <p:nvSpPr>
          <p:cNvPr id="434" name="PlaceHolder 2"/>
          <p:cNvSpPr>
            <a:spLocks noGrp="1"/>
          </p:cNvSpPr>
          <p:nvPr>
            <p:ph type="sldImg"/>
          </p:nvPr>
        </p:nvSpPr>
        <p:spPr>
          <a:xfrm>
            <a:off x="1143000" y="685800"/>
            <a:ext cx="4571640" cy="3428640"/>
          </a:xfrm>
          <a:prstGeom prst="rect">
            <a:avLst/>
          </a:prstGeom>
        </p:spPr>
      </p:sp>
      <p:sp>
        <p:nvSpPr>
          <p:cNvPr id="435"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TextShape 1"/>
          <p:cNvSpPr txBox="1"/>
          <p:nvPr/>
        </p:nvSpPr>
        <p:spPr>
          <a:xfrm>
            <a:off x="3884760" y="8685360"/>
            <a:ext cx="2971440" cy="456840"/>
          </a:xfrm>
          <a:prstGeom prst="rect">
            <a:avLst/>
          </a:prstGeom>
          <a:noFill/>
          <a:ln>
            <a:noFill/>
          </a:ln>
        </p:spPr>
        <p:txBody>
          <a:bodyPr anchor="b">
            <a:noAutofit/>
          </a:bodyPr>
          <a:p>
            <a:pPr algn="r">
              <a:lnSpc>
                <a:spcPct val="100000"/>
              </a:lnSpc>
            </a:pPr>
            <a:fld id="{151FDDEB-7E4A-485E-9C6D-1A2CD864E013}" type="slidenum">
              <a:rPr b="0" lang="en-US" sz="1200" spc="-1" strike="noStrike">
                <a:latin typeface="Arial"/>
              </a:rPr>
              <a:t>&lt;number&gt;</a:t>
            </a:fld>
            <a:endParaRPr b="0" lang="en-US" sz="1200" spc="-1" strike="noStrike">
              <a:latin typeface="Times New Roman"/>
            </a:endParaRPr>
          </a:p>
        </p:txBody>
      </p:sp>
      <p:sp>
        <p:nvSpPr>
          <p:cNvPr id="437" name="PlaceHolder 2"/>
          <p:cNvSpPr>
            <a:spLocks noGrp="1"/>
          </p:cNvSpPr>
          <p:nvPr>
            <p:ph type="sldImg"/>
          </p:nvPr>
        </p:nvSpPr>
        <p:spPr>
          <a:xfrm>
            <a:off x="1143000" y="685800"/>
            <a:ext cx="4571640" cy="3428640"/>
          </a:xfrm>
          <a:prstGeom prst="rect">
            <a:avLst/>
          </a:prstGeom>
        </p:spPr>
      </p:sp>
      <p:sp>
        <p:nvSpPr>
          <p:cNvPr id="438"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TextShape 1"/>
          <p:cNvSpPr txBox="1"/>
          <p:nvPr/>
        </p:nvSpPr>
        <p:spPr>
          <a:xfrm>
            <a:off x="3884760" y="8685360"/>
            <a:ext cx="2971440" cy="456840"/>
          </a:xfrm>
          <a:prstGeom prst="rect">
            <a:avLst/>
          </a:prstGeom>
          <a:noFill/>
          <a:ln>
            <a:noFill/>
          </a:ln>
        </p:spPr>
        <p:txBody>
          <a:bodyPr anchor="b">
            <a:noAutofit/>
          </a:bodyPr>
          <a:p>
            <a:pPr algn="r">
              <a:lnSpc>
                <a:spcPct val="100000"/>
              </a:lnSpc>
            </a:pPr>
            <a:fld id="{0779CCB4-C33B-4B83-AA71-219F2BD29B75}" type="slidenum">
              <a:rPr b="0" lang="en-US" sz="1200" spc="-1" strike="noStrike">
                <a:latin typeface="Arial"/>
              </a:rPr>
              <a:t>&lt;number&gt;</a:t>
            </a:fld>
            <a:endParaRPr b="0" lang="en-US" sz="1200" spc="-1" strike="noStrike">
              <a:latin typeface="Times New Roman"/>
            </a:endParaRPr>
          </a:p>
        </p:txBody>
      </p:sp>
      <p:sp>
        <p:nvSpPr>
          <p:cNvPr id="440" name="PlaceHolder 2"/>
          <p:cNvSpPr>
            <a:spLocks noGrp="1"/>
          </p:cNvSpPr>
          <p:nvPr>
            <p:ph type="sldImg"/>
          </p:nvPr>
        </p:nvSpPr>
        <p:spPr>
          <a:xfrm>
            <a:off x="1143000" y="685800"/>
            <a:ext cx="4571640" cy="3428640"/>
          </a:xfrm>
          <a:prstGeom prst="rect">
            <a:avLst/>
          </a:prstGeom>
        </p:spPr>
      </p:sp>
      <p:sp>
        <p:nvSpPr>
          <p:cNvPr id="441"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TextShape 1"/>
          <p:cNvSpPr txBox="1"/>
          <p:nvPr/>
        </p:nvSpPr>
        <p:spPr>
          <a:xfrm>
            <a:off x="3884760" y="8685360"/>
            <a:ext cx="2971440" cy="456840"/>
          </a:xfrm>
          <a:prstGeom prst="rect">
            <a:avLst/>
          </a:prstGeom>
          <a:noFill/>
          <a:ln>
            <a:noFill/>
          </a:ln>
        </p:spPr>
        <p:txBody>
          <a:bodyPr anchor="b">
            <a:noAutofit/>
          </a:bodyPr>
          <a:p>
            <a:pPr algn="r">
              <a:lnSpc>
                <a:spcPct val="100000"/>
              </a:lnSpc>
            </a:pPr>
            <a:fld id="{2D11F948-DDD3-4E18-B5E0-322D7226987F}" type="slidenum">
              <a:rPr b="0" lang="en-US" sz="1200" spc="-1" strike="noStrike">
                <a:latin typeface="Arial"/>
              </a:rPr>
              <a:t>&lt;number&gt;</a:t>
            </a:fld>
            <a:endParaRPr b="0" lang="en-US" sz="1200" spc="-1" strike="noStrike">
              <a:latin typeface="Times New Roman"/>
            </a:endParaRPr>
          </a:p>
        </p:txBody>
      </p:sp>
      <p:sp>
        <p:nvSpPr>
          <p:cNvPr id="443" name="PlaceHolder 2"/>
          <p:cNvSpPr>
            <a:spLocks noGrp="1"/>
          </p:cNvSpPr>
          <p:nvPr>
            <p:ph type="sldImg"/>
          </p:nvPr>
        </p:nvSpPr>
        <p:spPr>
          <a:xfrm>
            <a:off x="1143000" y="685800"/>
            <a:ext cx="4571640" cy="3428640"/>
          </a:xfrm>
          <a:prstGeom prst="rect">
            <a:avLst/>
          </a:prstGeom>
        </p:spPr>
      </p:sp>
      <p:sp>
        <p:nvSpPr>
          <p:cNvPr id="444"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TextShape 1"/>
          <p:cNvSpPr txBox="1"/>
          <p:nvPr/>
        </p:nvSpPr>
        <p:spPr>
          <a:xfrm>
            <a:off x="3884760" y="8685360"/>
            <a:ext cx="2971440" cy="456840"/>
          </a:xfrm>
          <a:prstGeom prst="rect">
            <a:avLst/>
          </a:prstGeom>
          <a:noFill/>
          <a:ln>
            <a:noFill/>
          </a:ln>
        </p:spPr>
        <p:txBody>
          <a:bodyPr anchor="b">
            <a:noAutofit/>
          </a:bodyPr>
          <a:p>
            <a:pPr algn="r">
              <a:lnSpc>
                <a:spcPct val="100000"/>
              </a:lnSpc>
            </a:pPr>
            <a:fld id="{0F8ED5AF-05A4-414A-8D9B-3405FF5306F5}" type="slidenum">
              <a:rPr b="0" lang="en-US" sz="1200" spc="-1" strike="noStrike">
                <a:latin typeface="Arial"/>
              </a:rPr>
              <a:t>&lt;number&gt;</a:t>
            </a:fld>
            <a:endParaRPr b="0" lang="en-US" sz="1200" spc="-1" strike="noStrike">
              <a:latin typeface="Times New Roman"/>
            </a:endParaRPr>
          </a:p>
        </p:txBody>
      </p:sp>
      <p:sp>
        <p:nvSpPr>
          <p:cNvPr id="392" name="PlaceHolder 2"/>
          <p:cNvSpPr>
            <a:spLocks noGrp="1"/>
          </p:cNvSpPr>
          <p:nvPr>
            <p:ph type="sldImg"/>
          </p:nvPr>
        </p:nvSpPr>
        <p:spPr>
          <a:xfrm>
            <a:off x="1143000" y="685800"/>
            <a:ext cx="4571640" cy="3428640"/>
          </a:xfrm>
          <a:prstGeom prst="rect">
            <a:avLst/>
          </a:prstGeom>
        </p:spPr>
      </p:sp>
      <p:sp>
        <p:nvSpPr>
          <p:cNvPr id="393"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TextShape 1"/>
          <p:cNvSpPr txBox="1"/>
          <p:nvPr/>
        </p:nvSpPr>
        <p:spPr>
          <a:xfrm>
            <a:off x="3884760" y="8685360"/>
            <a:ext cx="2971440" cy="456840"/>
          </a:xfrm>
          <a:prstGeom prst="rect">
            <a:avLst/>
          </a:prstGeom>
          <a:noFill/>
          <a:ln>
            <a:noFill/>
          </a:ln>
        </p:spPr>
        <p:txBody>
          <a:bodyPr anchor="b">
            <a:noAutofit/>
          </a:bodyPr>
          <a:p>
            <a:pPr algn="r">
              <a:lnSpc>
                <a:spcPct val="100000"/>
              </a:lnSpc>
            </a:pPr>
            <a:fld id="{286B2130-0096-4340-9EDF-8A17A87C8800}" type="slidenum">
              <a:rPr b="0" lang="en-US" sz="1200" spc="-1" strike="noStrike">
                <a:latin typeface="Arial"/>
              </a:rPr>
              <a:t>&lt;number&gt;</a:t>
            </a:fld>
            <a:endParaRPr b="0" lang="en-US" sz="1200" spc="-1" strike="noStrike">
              <a:latin typeface="Times New Roman"/>
            </a:endParaRPr>
          </a:p>
        </p:txBody>
      </p:sp>
      <p:sp>
        <p:nvSpPr>
          <p:cNvPr id="446" name="PlaceHolder 2"/>
          <p:cNvSpPr>
            <a:spLocks noGrp="1"/>
          </p:cNvSpPr>
          <p:nvPr>
            <p:ph type="sldImg"/>
          </p:nvPr>
        </p:nvSpPr>
        <p:spPr>
          <a:xfrm>
            <a:off x="1143000" y="685800"/>
            <a:ext cx="4571640" cy="3428640"/>
          </a:xfrm>
          <a:prstGeom prst="rect">
            <a:avLst/>
          </a:prstGeom>
        </p:spPr>
      </p:sp>
      <p:sp>
        <p:nvSpPr>
          <p:cNvPr id="447"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TextShape 1"/>
          <p:cNvSpPr txBox="1"/>
          <p:nvPr/>
        </p:nvSpPr>
        <p:spPr>
          <a:xfrm>
            <a:off x="3884760" y="8685360"/>
            <a:ext cx="2971440" cy="456840"/>
          </a:xfrm>
          <a:prstGeom prst="rect">
            <a:avLst/>
          </a:prstGeom>
          <a:noFill/>
          <a:ln>
            <a:noFill/>
          </a:ln>
        </p:spPr>
        <p:txBody>
          <a:bodyPr anchor="b">
            <a:noAutofit/>
          </a:bodyPr>
          <a:p>
            <a:pPr algn="r">
              <a:lnSpc>
                <a:spcPct val="100000"/>
              </a:lnSpc>
            </a:pPr>
            <a:fld id="{99AF76EC-61B0-4DDD-B078-85DF113A01E8}" type="slidenum">
              <a:rPr b="0" lang="en-US" sz="1200" spc="-1" strike="noStrike">
                <a:latin typeface="Arial"/>
              </a:rPr>
              <a:t>&lt;number&gt;</a:t>
            </a:fld>
            <a:endParaRPr b="0" lang="en-US" sz="1200" spc="-1" strike="noStrike">
              <a:latin typeface="Times New Roman"/>
            </a:endParaRPr>
          </a:p>
        </p:txBody>
      </p:sp>
      <p:sp>
        <p:nvSpPr>
          <p:cNvPr id="449" name="PlaceHolder 2"/>
          <p:cNvSpPr>
            <a:spLocks noGrp="1"/>
          </p:cNvSpPr>
          <p:nvPr>
            <p:ph type="sldImg"/>
          </p:nvPr>
        </p:nvSpPr>
        <p:spPr>
          <a:xfrm>
            <a:off x="1143000" y="685800"/>
            <a:ext cx="4571640" cy="3428640"/>
          </a:xfrm>
          <a:prstGeom prst="rect">
            <a:avLst/>
          </a:prstGeom>
        </p:spPr>
      </p:sp>
      <p:sp>
        <p:nvSpPr>
          <p:cNvPr id="450"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TextShape 1"/>
          <p:cNvSpPr txBox="1"/>
          <p:nvPr/>
        </p:nvSpPr>
        <p:spPr>
          <a:xfrm>
            <a:off x="3884760" y="8685360"/>
            <a:ext cx="2971440" cy="456840"/>
          </a:xfrm>
          <a:prstGeom prst="rect">
            <a:avLst/>
          </a:prstGeom>
          <a:noFill/>
          <a:ln>
            <a:noFill/>
          </a:ln>
        </p:spPr>
        <p:txBody>
          <a:bodyPr anchor="b">
            <a:noAutofit/>
          </a:bodyPr>
          <a:p>
            <a:pPr algn="r">
              <a:lnSpc>
                <a:spcPct val="100000"/>
              </a:lnSpc>
            </a:pPr>
            <a:fld id="{8E74B62C-BE4F-499B-979F-2354657F44D4}" type="slidenum">
              <a:rPr b="0" lang="en-US" sz="1200" spc="-1" strike="noStrike">
                <a:latin typeface="Arial"/>
              </a:rPr>
              <a:t>&lt;number&gt;</a:t>
            </a:fld>
            <a:endParaRPr b="0" lang="en-US" sz="1200" spc="-1" strike="noStrike">
              <a:latin typeface="Times New Roman"/>
            </a:endParaRPr>
          </a:p>
        </p:txBody>
      </p:sp>
      <p:sp>
        <p:nvSpPr>
          <p:cNvPr id="452" name="PlaceHolder 2"/>
          <p:cNvSpPr>
            <a:spLocks noGrp="1"/>
          </p:cNvSpPr>
          <p:nvPr>
            <p:ph type="sldImg"/>
          </p:nvPr>
        </p:nvSpPr>
        <p:spPr>
          <a:xfrm>
            <a:off x="1143000" y="685800"/>
            <a:ext cx="4571640" cy="3428640"/>
          </a:xfrm>
          <a:prstGeom prst="rect">
            <a:avLst/>
          </a:prstGeom>
        </p:spPr>
      </p:sp>
      <p:sp>
        <p:nvSpPr>
          <p:cNvPr id="453"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4" name="TextShape 1"/>
          <p:cNvSpPr txBox="1"/>
          <p:nvPr/>
        </p:nvSpPr>
        <p:spPr>
          <a:xfrm>
            <a:off x="3884760" y="8685360"/>
            <a:ext cx="2971440" cy="456840"/>
          </a:xfrm>
          <a:prstGeom prst="rect">
            <a:avLst/>
          </a:prstGeom>
          <a:noFill/>
          <a:ln>
            <a:noFill/>
          </a:ln>
        </p:spPr>
        <p:txBody>
          <a:bodyPr anchor="b">
            <a:noAutofit/>
          </a:bodyPr>
          <a:p>
            <a:pPr algn="r">
              <a:lnSpc>
                <a:spcPct val="100000"/>
              </a:lnSpc>
            </a:pPr>
            <a:fld id="{122891E8-A666-48FD-BB4F-8E7B4E721774}" type="slidenum">
              <a:rPr b="0" lang="en-US" sz="1200" spc="-1" strike="noStrike">
                <a:latin typeface="Arial"/>
              </a:rPr>
              <a:t>&lt;number&gt;</a:t>
            </a:fld>
            <a:endParaRPr b="0" lang="en-US" sz="1200" spc="-1" strike="noStrike">
              <a:latin typeface="Times New Roman"/>
            </a:endParaRPr>
          </a:p>
        </p:txBody>
      </p:sp>
      <p:sp>
        <p:nvSpPr>
          <p:cNvPr id="455" name="PlaceHolder 2"/>
          <p:cNvSpPr>
            <a:spLocks noGrp="1"/>
          </p:cNvSpPr>
          <p:nvPr>
            <p:ph type="sldImg"/>
          </p:nvPr>
        </p:nvSpPr>
        <p:spPr>
          <a:xfrm>
            <a:off x="1143000" y="685800"/>
            <a:ext cx="4571640" cy="3428640"/>
          </a:xfrm>
          <a:prstGeom prst="rect">
            <a:avLst/>
          </a:prstGeom>
        </p:spPr>
      </p:sp>
      <p:sp>
        <p:nvSpPr>
          <p:cNvPr id="456"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TextShape 1"/>
          <p:cNvSpPr txBox="1"/>
          <p:nvPr/>
        </p:nvSpPr>
        <p:spPr>
          <a:xfrm>
            <a:off x="3884760" y="8685360"/>
            <a:ext cx="2971440" cy="456840"/>
          </a:xfrm>
          <a:prstGeom prst="rect">
            <a:avLst/>
          </a:prstGeom>
          <a:noFill/>
          <a:ln>
            <a:noFill/>
          </a:ln>
        </p:spPr>
        <p:txBody>
          <a:bodyPr anchor="b">
            <a:noAutofit/>
          </a:bodyPr>
          <a:p>
            <a:pPr algn="r">
              <a:lnSpc>
                <a:spcPct val="100000"/>
              </a:lnSpc>
            </a:pPr>
            <a:fld id="{81734664-8C0D-4A64-A67B-7C3FD2FB0184}" type="slidenum">
              <a:rPr b="0" lang="en-US" sz="1200" spc="-1" strike="noStrike">
                <a:latin typeface="Arial"/>
              </a:rPr>
              <a:t>&lt;number&gt;</a:t>
            </a:fld>
            <a:endParaRPr b="0" lang="en-US" sz="1200" spc="-1" strike="noStrike">
              <a:latin typeface="Times New Roman"/>
            </a:endParaRPr>
          </a:p>
        </p:txBody>
      </p:sp>
      <p:sp>
        <p:nvSpPr>
          <p:cNvPr id="458" name="PlaceHolder 2"/>
          <p:cNvSpPr>
            <a:spLocks noGrp="1"/>
          </p:cNvSpPr>
          <p:nvPr>
            <p:ph type="sldImg"/>
          </p:nvPr>
        </p:nvSpPr>
        <p:spPr>
          <a:xfrm>
            <a:off x="1143000" y="685800"/>
            <a:ext cx="4571640" cy="3428640"/>
          </a:xfrm>
          <a:prstGeom prst="rect">
            <a:avLst/>
          </a:prstGeom>
        </p:spPr>
      </p:sp>
      <p:sp>
        <p:nvSpPr>
          <p:cNvPr id="459"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TextShape 1"/>
          <p:cNvSpPr txBox="1"/>
          <p:nvPr/>
        </p:nvSpPr>
        <p:spPr>
          <a:xfrm>
            <a:off x="3884760" y="8685360"/>
            <a:ext cx="2971440" cy="456840"/>
          </a:xfrm>
          <a:prstGeom prst="rect">
            <a:avLst/>
          </a:prstGeom>
          <a:noFill/>
          <a:ln>
            <a:noFill/>
          </a:ln>
        </p:spPr>
        <p:txBody>
          <a:bodyPr anchor="b">
            <a:noAutofit/>
          </a:bodyPr>
          <a:p>
            <a:pPr algn="r">
              <a:lnSpc>
                <a:spcPct val="100000"/>
              </a:lnSpc>
            </a:pPr>
            <a:fld id="{0F7D8F37-4ACA-4105-B070-7161BF0BDA0F}" type="slidenum">
              <a:rPr b="0" lang="en-US" sz="1200" spc="-1" strike="noStrike">
                <a:latin typeface="Arial"/>
              </a:rPr>
              <a:t>&lt;number&gt;</a:t>
            </a:fld>
            <a:endParaRPr b="0" lang="en-US" sz="1200" spc="-1" strike="noStrike">
              <a:latin typeface="Times New Roman"/>
            </a:endParaRPr>
          </a:p>
        </p:txBody>
      </p:sp>
      <p:sp>
        <p:nvSpPr>
          <p:cNvPr id="461" name="PlaceHolder 2"/>
          <p:cNvSpPr>
            <a:spLocks noGrp="1"/>
          </p:cNvSpPr>
          <p:nvPr>
            <p:ph type="sldImg"/>
          </p:nvPr>
        </p:nvSpPr>
        <p:spPr>
          <a:xfrm>
            <a:off x="1143000" y="685800"/>
            <a:ext cx="4571640" cy="3428640"/>
          </a:xfrm>
          <a:prstGeom prst="rect">
            <a:avLst/>
          </a:prstGeom>
        </p:spPr>
      </p:sp>
      <p:sp>
        <p:nvSpPr>
          <p:cNvPr id="462"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TextShape 1"/>
          <p:cNvSpPr txBox="1"/>
          <p:nvPr/>
        </p:nvSpPr>
        <p:spPr>
          <a:xfrm>
            <a:off x="3884760" y="8685360"/>
            <a:ext cx="2971440" cy="456840"/>
          </a:xfrm>
          <a:prstGeom prst="rect">
            <a:avLst/>
          </a:prstGeom>
          <a:noFill/>
          <a:ln>
            <a:noFill/>
          </a:ln>
        </p:spPr>
        <p:txBody>
          <a:bodyPr anchor="b">
            <a:noAutofit/>
          </a:bodyPr>
          <a:p>
            <a:pPr algn="r">
              <a:lnSpc>
                <a:spcPct val="100000"/>
              </a:lnSpc>
            </a:pPr>
            <a:fld id="{60A6A40E-0E45-40B5-8818-E4A25910FBAB}" type="slidenum">
              <a:rPr b="0" lang="en-US" sz="1200" spc="-1" strike="noStrike">
                <a:latin typeface="Arial"/>
              </a:rPr>
              <a:t>&lt;number&gt;</a:t>
            </a:fld>
            <a:endParaRPr b="0" lang="en-US" sz="1200" spc="-1" strike="noStrike">
              <a:latin typeface="Times New Roman"/>
            </a:endParaRPr>
          </a:p>
        </p:txBody>
      </p:sp>
      <p:sp>
        <p:nvSpPr>
          <p:cNvPr id="395" name="PlaceHolder 2"/>
          <p:cNvSpPr>
            <a:spLocks noGrp="1"/>
          </p:cNvSpPr>
          <p:nvPr>
            <p:ph type="sldImg"/>
          </p:nvPr>
        </p:nvSpPr>
        <p:spPr>
          <a:xfrm>
            <a:off x="1143000" y="685800"/>
            <a:ext cx="4571640" cy="3428640"/>
          </a:xfrm>
          <a:prstGeom prst="rect">
            <a:avLst/>
          </a:prstGeom>
        </p:spPr>
      </p:sp>
      <p:sp>
        <p:nvSpPr>
          <p:cNvPr id="396"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TextShape 1"/>
          <p:cNvSpPr txBox="1"/>
          <p:nvPr/>
        </p:nvSpPr>
        <p:spPr>
          <a:xfrm>
            <a:off x="3884760" y="8685360"/>
            <a:ext cx="2971440" cy="456840"/>
          </a:xfrm>
          <a:prstGeom prst="rect">
            <a:avLst/>
          </a:prstGeom>
          <a:noFill/>
          <a:ln>
            <a:noFill/>
          </a:ln>
        </p:spPr>
        <p:txBody>
          <a:bodyPr anchor="b">
            <a:noAutofit/>
          </a:bodyPr>
          <a:p>
            <a:pPr algn="r">
              <a:lnSpc>
                <a:spcPct val="100000"/>
              </a:lnSpc>
            </a:pPr>
            <a:fld id="{3C08C056-8054-48CA-8409-C1F51AD564DB}" type="slidenum">
              <a:rPr b="0" lang="en-US" sz="1200" spc="-1" strike="noStrike">
                <a:latin typeface="Arial"/>
              </a:rPr>
              <a:t>&lt;number&gt;</a:t>
            </a:fld>
            <a:endParaRPr b="0" lang="en-US" sz="1200" spc="-1" strike="noStrike">
              <a:latin typeface="Times New Roman"/>
            </a:endParaRPr>
          </a:p>
        </p:txBody>
      </p:sp>
      <p:sp>
        <p:nvSpPr>
          <p:cNvPr id="398" name="PlaceHolder 2"/>
          <p:cNvSpPr>
            <a:spLocks noGrp="1"/>
          </p:cNvSpPr>
          <p:nvPr>
            <p:ph type="sldImg"/>
          </p:nvPr>
        </p:nvSpPr>
        <p:spPr>
          <a:xfrm>
            <a:off x="1143000" y="685800"/>
            <a:ext cx="4571640" cy="3428640"/>
          </a:xfrm>
          <a:prstGeom prst="rect">
            <a:avLst/>
          </a:prstGeom>
        </p:spPr>
      </p:sp>
      <p:sp>
        <p:nvSpPr>
          <p:cNvPr id="399"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TextShape 1"/>
          <p:cNvSpPr txBox="1"/>
          <p:nvPr/>
        </p:nvSpPr>
        <p:spPr>
          <a:xfrm>
            <a:off x="3884760" y="8685360"/>
            <a:ext cx="2971440" cy="456840"/>
          </a:xfrm>
          <a:prstGeom prst="rect">
            <a:avLst/>
          </a:prstGeom>
          <a:noFill/>
          <a:ln>
            <a:noFill/>
          </a:ln>
        </p:spPr>
        <p:txBody>
          <a:bodyPr anchor="b">
            <a:noAutofit/>
          </a:bodyPr>
          <a:p>
            <a:pPr algn="r">
              <a:lnSpc>
                <a:spcPct val="100000"/>
              </a:lnSpc>
            </a:pPr>
            <a:fld id="{88B8E4AD-64FE-480E-8A84-4AFBA349BFC0}" type="slidenum">
              <a:rPr b="0" lang="en-US" sz="1200" spc="-1" strike="noStrike">
                <a:latin typeface="Arial"/>
              </a:rPr>
              <a:t>&lt;number&gt;</a:t>
            </a:fld>
            <a:endParaRPr b="0" lang="en-US" sz="1200" spc="-1" strike="noStrike">
              <a:latin typeface="Times New Roman"/>
            </a:endParaRPr>
          </a:p>
        </p:txBody>
      </p:sp>
      <p:sp>
        <p:nvSpPr>
          <p:cNvPr id="401" name="PlaceHolder 2"/>
          <p:cNvSpPr>
            <a:spLocks noGrp="1"/>
          </p:cNvSpPr>
          <p:nvPr>
            <p:ph type="sldImg"/>
          </p:nvPr>
        </p:nvSpPr>
        <p:spPr>
          <a:xfrm>
            <a:off x="1143000" y="685800"/>
            <a:ext cx="4571640" cy="3428640"/>
          </a:xfrm>
          <a:prstGeom prst="rect">
            <a:avLst/>
          </a:prstGeom>
        </p:spPr>
      </p:sp>
      <p:sp>
        <p:nvSpPr>
          <p:cNvPr id="402"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TextShape 1"/>
          <p:cNvSpPr txBox="1"/>
          <p:nvPr/>
        </p:nvSpPr>
        <p:spPr>
          <a:xfrm>
            <a:off x="3884760" y="8685360"/>
            <a:ext cx="2971440" cy="456840"/>
          </a:xfrm>
          <a:prstGeom prst="rect">
            <a:avLst/>
          </a:prstGeom>
          <a:noFill/>
          <a:ln>
            <a:noFill/>
          </a:ln>
        </p:spPr>
        <p:txBody>
          <a:bodyPr anchor="b">
            <a:noAutofit/>
          </a:bodyPr>
          <a:p>
            <a:pPr algn="r">
              <a:lnSpc>
                <a:spcPct val="100000"/>
              </a:lnSpc>
            </a:pPr>
            <a:fld id="{1E2913C8-C92C-47DD-8A3B-7C1A34B3928A}" type="slidenum">
              <a:rPr b="0" lang="en-US" sz="1200" spc="-1" strike="noStrike">
                <a:latin typeface="Arial"/>
              </a:rPr>
              <a:t>&lt;number&gt;</a:t>
            </a:fld>
            <a:endParaRPr b="0" lang="en-US" sz="1200" spc="-1" strike="noStrike">
              <a:latin typeface="Times New Roman"/>
            </a:endParaRPr>
          </a:p>
        </p:txBody>
      </p:sp>
      <p:sp>
        <p:nvSpPr>
          <p:cNvPr id="404" name="PlaceHolder 2"/>
          <p:cNvSpPr>
            <a:spLocks noGrp="1"/>
          </p:cNvSpPr>
          <p:nvPr>
            <p:ph type="sldImg"/>
          </p:nvPr>
        </p:nvSpPr>
        <p:spPr>
          <a:xfrm>
            <a:off x="1143000" y="685800"/>
            <a:ext cx="4571640" cy="3428640"/>
          </a:xfrm>
          <a:prstGeom prst="rect">
            <a:avLst/>
          </a:prstGeom>
        </p:spPr>
      </p:sp>
      <p:sp>
        <p:nvSpPr>
          <p:cNvPr id="405"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TextShape 1"/>
          <p:cNvSpPr txBox="1"/>
          <p:nvPr/>
        </p:nvSpPr>
        <p:spPr>
          <a:xfrm>
            <a:off x="3884760" y="8685360"/>
            <a:ext cx="2971440" cy="456840"/>
          </a:xfrm>
          <a:prstGeom prst="rect">
            <a:avLst/>
          </a:prstGeom>
          <a:noFill/>
          <a:ln>
            <a:noFill/>
          </a:ln>
        </p:spPr>
        <p:txBody>
          <a:bodyPr anchor="b">
            <a:noAutofit/>
          </a:bodyPr>
          <a:p>
            <a:pPr algn="r">
              <a:lnSpc>
                <a:spcPct val="100000"/>
              </a:lnSpc>
            </a:pPr>
            <a:fld id="{DEF1FF34-661C-4157-AA9F-37B4428764EC}" type="slidenum">
              <a:rPr b="0" lang="en-US" sz="1200" spc="-1" strike="noStrike">
                <a:latin typeface="Arial"/>
              </a:rPr>
              <a:t>&lt;number&gt;</a:t>
            </a:fld>
            <a:endParaRPr b="0" lang="en-US" sz="1200" spc="-1" strike="noStrike">
              <a:latin typeface="Times New Roman"/>
            </a:endParaRPr>
          </a:p>
        </p:txBody>
      </p:sp>
      <p:sp>
        <p:nvSpPr>
          <p:cNvPr id="407" name="PlaceHolder 2"/>
          <p:cNvSpPr>
            <a:spLocks noGrp="1"/>
          </p:cNvSpPr>
          <p:nvPr>
            <p:ph type="sldImg"/>
          </p:nvPr>
        </p:nvSpPr>
        <p:spPr>
          <a:xfrm>
            <a:off x="1143000" y="685800"/>
            <a:ext cx="4571640" cy="3428640"/>
          </a:xfrm>
          <a:prstGeom prst="rect">
            <a:avLst/>
          </a:prstGeom>
        </p:spPr>
      </p:sp>
      <p:sp>
        <p:nvSpPr>
          <p:cNvPr id="408"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TextShape 1"/>
          <p:cNvSpPr txBox="1"/>
          <p:nvPr/>
        </p:nvSpPr>
        <p:spPr>
          <a:xfrm>
            <a:off x="3884760" y="8685360"/>
            <a:ext cx="2971440" cy="456840"/>
          </a:xfrm>
          <a:prstGeom prst="rect">
            <a:avLst/>
          </a:prstGeom>
          <a:noFill/>
          <a:ln>
            <a:noFill/>
          </a:ln>
        </p:spPr>
        <p:txBody>
          <a:bodyPr anchor="b">
            <a:noAutofit/>
          </a:bodyPr>
          <a:p>
            <a:pPr algn="r">
              <a:lnSpc>
                <a:spcPct val="100000"/>
              </a:lnSpc>
            </a:pPr>
            <a:fld id="{B647DC40-76C7-4283-8858-00635933A734}" type="slidenum">
              <a:rPr b="0" lang="en-US" sz="1200" spc="-1" strike="noStrike">
                <a:latin typeface="Arial"/>
              </a:rPr>
              <a:t>&lt;number&gt;</a:t>
            </a:fld>
            <a:endParaRPr b="0" lang="en-US" sz="1200" spc="-1" strike="noStrike">
              <a:latin typeface="Times New Roman"/>
            </a:endParaRPr>
          </a:p>
        </p:txBody>
      </p:sp>
      <p:sp>
        <p:nvSpPr>
          <p:cNvPr id="410" name="PlaceHolder 2"/>
          <p:cNvSpPr>
            <a:spLocks noGrp="1"/>
          </p:cNvSpPr>
          <p:nvPr>
            <p:ph type="sldImg"/>
          </p:nvPr>
        </p:nvSpPr>
        <p:spPr>
          <a:xfrm>
            <a:off x="1143000" y="685800"/>
            <a:ext cx="4571640" cy="3428640"/>
          </a:xfrm>
          <a:prstGeom prst="rect">
            <a:avLst/>
          </a:prstGeom>
        </p:spPr>
      </p:sp>
      <p:sp>
        <p:nvSpPr>
          <p:cNvPr id="411"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TextShape 1"/>
          <p:cNvSpPr txBox="1"/>
          <p:nvPr/>
        </p:nvSpPr>
        <p:spPr>
          <a:xfrm>
            <a:off x="3884760" y="8685360"/>
            <a:ext cx="2971440" cy="456840"/>
          </a:xfrm>
          <a:prstGeom prst="rect">
            <a:avLst/>
          </a:prstGeom>
          <a:noFill/>
          <a:ln>
            <a:noFill/>
          </a:ln>
        </p:spPr>
        <p:txBody>
          <a:bodyPr anchor="b">
            <a:noAutofit/>
          </a:bodyPr>
          <a:p>
            <a:pPr algn="r">
              <a:lnSpc>
                <a:spcPct val="100000"/>
              </a:lnSpc>
            </a:pPr>
            <a:fld id="{1EAC4C83-3F0B-446D-84DE-D19351A8DE32}" type="slidenum">
              <a:rPr b="0" lang="en-US" sz="1200" spc="-1" strike="noStrike">
                <a:latin typeface="Arial"/>
              </a:rPr>
              <a:t>&lt;number&gt;</a:t>
            </a:fld>
            <a:endParaRPr b="0" lang="en-US" sz="1200" spc="-1" strike="noStrike">
              <a:latin typeface="Times New Roman"/>
            </a:endParaRPr>
          </a:p>
        </p:txBody>
      </p:sp>
      <p:sp>
        <p:nvSpPr>
          <p:cNvPr id="413" name="PlaceHolder 2"/>
          <p:cNvSpPr>
            <a:spLocks noGrp="1"/>
          </p:cNvSpPr>
          <p:nvPr>
            <p:ph type="sldImg"/>
          </p:nvPr>
        </p:nvSpPr>
        <p:spPr>
          <a:xfrm>
            <a:off x="1143000" y="685800"/>
            <a:ext cx="4571640" cy="3428640"/>
          </a:xfrm>
          <a:prstGeom prst="rect">
            <a:avLst/>
          </a:prstGeom>
        </p:spPr>
      </p:sp>
      <p:sp>
        <p:nvSpPr>
          <p:cNvPr id="414"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44" name="PlaceHolder 2"/>
          <p:cNvSpPr>
            <a:spLocks noGrp="1"/>
          </p:cNvSpPr>
          <p:nvPr>
            <p:ph type="body"/>
          </p:nvPr>
        </p:nvSpPr>
        <p:spPr>
          <a:xfrm>
            <a:off x="457200" y="1604520"/>
            <a:ext cx="822924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45" name="PlaceHolder 3"/>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solidFill>
                <a:srgbClr val="000000"/>
              </a:solidFill>
              <a:latin typeface="Tahoma"/>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47"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4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49"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5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52" name="PlaceHolder 2"/>
          <p:cNvSpPr>
            <a:spLocks noGrp="1"/>
          </p:cNvSpPr>
          <p:nvPr>
            <p:ph type="body"/>
          </p:nvPr>
        </p:nvSpPr>
        <p:spPr>
          <a:xfrm>
            <a:off x="457200" y="1604520"/>
            <a:ext cx="26496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5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5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55" name="PlaceHolder 5"/>
          <p:cNvSpPr>
            <a:spLocks noGrp="1"/>
          </p:cNvSpPr>
          <p:nvPr>
            <p:ph type="body"/>
          </p:nvPr>
        </p:nvSpPr>
        <p:spPr>
          <a:xfrm>
            <a:off x="457200" y="3682080"/>
            <a:ext cx="26496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5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5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GB" sz="3200" spc="-1" strike="noStrike">
              <a:solidFill>
                <a:srgbClr val="000000"/>
              </a:solidFill>
              <a:latin typeface="Tahoma"/>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7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73" name="PlaceHolder 2"/>
          <p:cNvSpPr>
            <a:spLocks noGrp="1"/>
          </p:cNvSpPr>
          <p:nvPr>
            <p:ph type="body"/>
          </p:nvPr>
        </p:nvSpPr>
        <p:spPr>
          <a:xfrm>
            <a:off x="457200" y="1604520"/>
            <a:ext cx="8229240" cy="3977280"/>
          </a:xfrm>
          <a:prstGeom prst="rect">
            <a:avLst/>
          </a:prstGeom>
        </p:spPr>
        <p:txBody>
          <a:bodyPr lIns="0" rIns="0" tIns="0" bIns="0">
            <a:normAutofit/>
          </a:bodyPr>
          <a:p>
            <a:endParaRPr b="0" lang="en-GB" sz="3200" spc="-1" strike="noStrike">
              <a:solidFill>
                <a:srgbClr val="000000"/>
              </a:solidFill>
              <a:latin typeface="Tahoma"/>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75"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solidFill>
                <a:srgbClr val="000000"/>
              </a:solidFill>
              <a:latin typeface="Tahoma"/>
            </a:endParaRPr>
          </a:p>
        </p:txBody>
      </p:sp>
      <p:sp>
        <p:nvSpPr>
          <p:cNvPr id="7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solidFill>
                <a:srgbClr val="000000"/>
              </a:solidFill>
              <a:latin typeface="Tahoma"/>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8"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80"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8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solidFill>
                <a:srgbClr val="000000"/>
              </a:solidFill>
              <a:latin typeface="Tahoma"/>
            </a:endParaRPr>
          </a:p>
        </p:txBody>
      </p:sp>
      <p:sp>
        <p:nvSpPr>
          <p:cNvPr id="82"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2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84"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solidFill>
                <a:srgbClr val="000000"/>
              </a:solidFill>
              <a:latin typeface="Tahoma"/>
            </a:endParaRPr>
          </a:p>
        </p:txBody>
      </p:sp>
      <p:sp>
        <p:nvSpPr>
          <p:cNvPr id="8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8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88"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8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90" name="PlaceHolder 4"/>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solidFill>
                <a:srgbClr val="000000"/>
              </a:solidFill>
              <a:latin typeface="Tahoma"/>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92" name="PlaceHolder 2"/>
          <p:cNvSpPr>
            <a:spLocks noGrp="1"/>
          </p:cNvSpPr>
          <p:nvPr>
            <p:ph type="body"/>
          </p:nvPr>
        </p:nvSpPr>
        <p:spPr>
          <a:xfrm>
            <a:off x="457200" y="1604520"/>
            <a:ext cx="822924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93" name="PlaceHolder 3"/>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solidFill>
                <a:srgbClr val="000000"/>
              </a:solidFill>
              <a:latin typeface="Tahoma"/>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95"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9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97"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9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100" name="PlaceHolder 2"/>
          <p:cNvSpPr>
            <a:spLocks noGrp="1"/>
          </p:cNvSpPr>
          <p:nvPr>
            <p:ph type="body"/>
          </p:nvPr>
        </p:nvSpPr>
        <p:spPr>
          <a:xfrm>
            <a:off x="457200" y="1604520"/>
            <a:ext cx="26496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10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10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103" name="PlaceHolder 5"/>
          <p:cNvSpPr>
            <a:spLocks noGrp="1"/>
          </p:cNvSpPr>
          <p:nvPr>
            <p:ph type="body"/>
          </p:nvPr>
        </p:nvSpPr>
        <p:spPr>
          <a:xfrm>
            <a:off x="457200" y="3682080"/>
            <a:ext cx="26496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10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10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GB" sz="3200" spc="-1" strike="noStrike">
              <a:solidFill>
                <a:srgbClr val="000000"/>
              </a:solidFill>
              <a:latin typeface="Tahoma"/>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119"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121" name="PlaceHolder 2"/>
          <p:cNvSpPr>
            <a:spLocks noGrp="1"/>
          </p:cNvSpPr>
          <p:nvPr>
            <p:ph type="body"/>
          </p:nvPr>
        </p:nvSpPr>
        <p:spPr>
          <a:xfrm>
            <a:off x="457200" y="1604520"/>
            <a:ext cx="8229240" cy="3977280"/>
          </a:xfrm>
          <a:prstGeom prst="rect">
            <a:avLst/>
          </a:prstGeom>
        </p:spPr>
        <p:txBody>
          <a:bodyPr lIns="0" rIns="0" tIns="0" bIns="0">
            <a:normAutofit/>
          </a:bodyPr>
          <a:p>
            <a:endParaRPr b="0" lang="en-GB" sz="3200" spc="-1" strike="noStrike">
              <a:solidFill>
                <a:srgbClr val="000000"/>
              </a:solidFill>
              <a:latin typeface="Tahoma"/>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123"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solidFill>
                <a:srgbClr val="000000"/>
              </a:solidFill>
              <a:latin typeface="Tahoma"/>
            </a:endParaRPr>
          </a:p>
        </p:txBody>
      </p:sp>
      <p:sp>
        <p:nvSpPr>
          <p:cNvPr id="12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solidFill>
                <a:srgbClr val="000000"/>
              </a:solidFill>
              <a:latin typeface="Tahoma"/>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25" name="PlaceHolder 2"/>
          <p:cNvSpPr>
            <a:spLocks noGrp="1"/>
          </p:cNvSpPr>
          <p:nvPr>
            <p:ph type="body"/>
          </p:nvPr>
        </p:nvSpPr>
        <p:spPr>
          <a:xfrm>
            <a:off x="457200" y="1604520"/>
            <a:ext cx="8229240" cy="3977280"/>
          </a:xfrm>
          <a:prstGeom prst="rect">
            <a:avLst/>
          </a:prstGeom>
        </p:spPr>
        <p:txBody>
          <a:bodyPr lIns="0" rIns="0" tIns="0" bIns="0">
            <a:normAutofit/>
          </a:bodyPr>
          <a:p>
            <a:endParaRPr b="0" lang="en-GB" sz="3200" spc="-1" strike="noStrike">
              <a:solidFill>
                <a:srgbClr val="000000"/>
              </a:solidFill>
              <a:latin typeface="Tahoma"/>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6"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128"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12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solidFill>
                <a:srgbClr val="000000"/>
              </a:solidFill>
              <a:latin typeface="Tahoma"/>
            </a:endParaRPr>
          </a:p>
        </p:txBody>
      </p:sp>
      <p:sp>
        <p:nvSpPr>
          <p:cNvPr id="130"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132"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solidFill>
                <a:srgbClr val="000000"/>
              </a:solidFill>
              <a:latin typeface="Tahoma"/>
            </a:endParaRPr>
          </a:p>
        </p:txBody>
      </p:sp>
      <p:sp>
        <p:nvSpPr>
          <p:cNvPr id="13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13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136"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13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138" name="PlaceHolder 4"/>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solidFill>
                <a:srgbClr val="000000"/>
              </a:solidFill>
              <a:latin typeface="Tahoma"/>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140" name="PlaceHolder 2"/>
          <p:cNvSpPr>
            <a:spLocks noGrp="1"/>
          </p:cNvSpPr>
          <p:nvPr>
            <p:ph type="body"/>
          </p:nvPr>
        </p:nvSpPr>
        <p:spPr>
          <a:xfrm>
            <a:off x="457200" y="1604520"/>
            <a:ext cx="822924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141" name="PlaceHolder 3"/>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solidFill>
                <a:srgbClr val="000000"/>
              </a:solidFill>
              <a:latin typeface="Tahoma"/>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143"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14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145"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14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148" name="PlaceHolder 2"/>
          <p:cNvSpPr>
            <a:spLocks noGrp="1"/>
          </p:cNvSpPr>
          <p:nvPr>
            <p:ph type="body"/>
          </p:nvPr>
        </p:nvSpPr>
        <p:spPr>
          <a:xfrm>
            <a:off x="457200" y="1604520"/>
            <a:ext cx="26496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14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15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151" name="PlaceHolder 5"/>
          <p:cNvSpPr>
            <a:spLocks noGrp="1"/>
          </p:cNvSpPr>
          <p:nvPr>
            <p:ph type="body"/>
          </p:nvPr>
        </p:nvSpPr>
        <p:spPr>
          <a:xfrm>
            <a:off x="457200" y="3682080"/>
            <a:ext cx="26496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15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15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GB" sz="3200" spc="-1" strike="noStrike">
              <a:solidFill>
                <a:srgbClr val="000000"/>
              </a:solidFill>
              <a:latin typeface="Tahoma"/>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167"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169" name="PlaceHolder 2"/>
          <p:cNvSpPr>
            <a:spLocks noGrp="1"/>
          </p:cNvSpPr>
          <p:nvPr>
            <p:ph type="body"/>
          </p:nvPr>
        </p:nvSpPr>
        <p:spPr>
          <a:xfrm>
            <a:off x="457200" y="1604520"/>
            <a:ext cx="8229240" cy="3977280"/>
          </a:xfrm>
          <a:prstGeom prst="rect">
            <a:avLst/>
          </a:prstGeom>
        </p:spPr>
        <p:txBody>
          <a:bodyPr lIns="0" rIns="0" tIns="0" bIns="0">
            <a:normAutofit/>
          </a:bodyPr>
          <a:p>
            <a:endParaRPr b="0" lang="en-GB" sz="3200" spc="-1" strike="noStrike">
              <a:solidFill>
                <a:srgbClr val="000000"/>
              </a:solidFill>
              <a:latin typeface="Tahoma"/>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27"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solidFill>
                <a:srgbClr val="000000"/>
              </a:solidFill>
              <a:latin typeface="Tahoma"/>
            </a:endParaRPr>
          </a:p>
        </p:txBody>
      </p:sp>
      <p:sp>
        <p:nvSpPr>
          <p:cNvPr id="2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solidFill>
                <a:srgbClr val="000000"/>
              </a:solidFill>
              <a:latin typeface="Tahoma"/>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171"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solidFill>
                <a:srgbClr val="000000"/>
              </a:solidFill>
              <a:latin typeface="Tahoma"/>
            </a:endParaRPr>
          </a:p>
        </p:txBody>
      </p:sp>
      <p:sp>
        <p:nvSpPr>
          <p:cNvPr id="17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solidFill>
                <a:srgbClr val="000000"/>
              </a:solidFill>
              <a:latin typeface="Tahoma"/>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4"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176"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17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solidFill>
                <a:srgbClr val="000000"/>
              </a:solidFill>
              <a:latin typeface="Tahoma"/>
            </a:endParaRPr>
          </a:p>
        </p:txBody>
      </p:sp>
      <p:sp>
        <p:nvSpPr>
          <p:cNvPr id="178"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180"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solidFill>
                <a:srgbClr val="000000"/>
              </a:solidFill>
              <a:latin typeface="Tahoma"/>
            </a:endParaRPr>
          </a:p>
        </p:txBody>
      </p:sp>
      <p:sp>
        <p:nvSpPr>
          <p:cNvPr id="18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18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184"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18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186" name="PlaceHolder 4"/>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solidFill>
                <a:srgbClr val="000000"/>
              </a:solidFill>
              <a:latin typeface="Tahoma"/>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188" name="PlaceHolder 2"/>
          <p:cNvSpPr>
            <a:spLocks noGrp="1"/>
          </p:cNvSpPr>
          <p:nvPr>
            <p:ph type="body"/>
          </p:nvPr>
        </p:nvSpPr>
        <p:spPr>
          <a:xfrm>
            <a:off x="457200" y="1604520"/>
            <a:ext cx="822924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189" name="PlaceHolder 3"/>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solidFill>
                <a:srgbClr val="000000"/>
              </a:solidFill>
              <a:latin typeface="Tahoma"/>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191"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19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193"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194" name="PlaceHolder 5"/>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196" name="PlaceHolder 2"/>
          <p:cNvSpPr>
            <a:spLocks noGrp="1"/>
          </p:cNvSpPr>
          <p:nvPr>
            <p:ph type="body"/>
          </p:nvPr>
        </p:nvSpPr>
        <p:spPr>
          <a:xfrm>
            <a:off x="457200" y="1604520"/>
            <a:ext cx="26496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19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19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199" name="PlaceHolder 5"/>
          <p:cNvSpPr>
            <a:spLocks noGrp="1"/>
          </p:cNvSpPr>
          <p:nvPr>
            <p:ph type="body"/>
          </p:nvPr>
        </p:nvSpPr>
        <p:spPr>
          <a:xfrm>
            <a:off x="457200" y="3682080"/>
            <a:ext cx="26496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20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201" name="PlaceHolder 7"/>
          <p:cNvSpPr>
            <a:spLocks noGrp="1"/>
          </p:cNvSpPr>
          <p:nvPr>
            <p:ph type="body"/>
          </p:nvPr>
        </p:nvSpPr>
        <p:spPr>
          <a:xfrm>
            <a:off x="6022080" y="3682080"/>
            <a:ext cx="2649600" cy="1896840"/>
          </a:xfrm>
          <a:prstGeom prst="rect">
            <a:avLst/>
          </a:prstGeom>
        </p:spPr>
        <p:txBody>
          <a:bodyPr lIns="0" rIns="0" tIns="0" bIns="0">
            <a:normAutofit/>
          </a:bodyPr>
          <a:p>
            <a:endParaRPr b="0" lang="en-GB" sz="3200" spc="-1" strike="noStrike">
              <a:solidFill>
                <a:srgbClr val="000000"/>
              </a:solidFill>
              <a:latin typeface="Tahoma"/>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216"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218" name="PlaceHolder 2"/>
          <p:cNvSpPr>
            <a:spLocks noGrp="1"/>
          </p:cNvSpPr>
          <p:nvPr>
            <p:ph type="body"/>
          </p:nvPr>
        </p:nvSpPr>
        <p:spPr>
          <a:xfrm>
            <a:off x="457200" y="1604520"/>
            <a:ext cx="8229240" cy="3977280"/>
          </a:xfrm>
          <a:prstGeom prst="rect">
            <a:avLst/>
          </a:prstGeom>
        </p:spPr>
        <p:txBody>
          <a:bodyPr lIns="0" rIns="0" tIns="0" bIns="0">
            <a:normAutofit/>
          </a:bodyPr>
          <a:p>
            <a:endParaRPr b="0" lang="en-GB" sz="3200" spc="-1" strike="noStrike">
              <a:solidFill>
                <a:srgbClr val="000000"/>
              </a:solidFill>
              <a:latin typeface="Tahoma"/>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220"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solidFill>
                <a:srgbClr val="000000"/>
              </a:solidFill>
              <a:latin typeface="Tahoma"/>
            </a:endParaRPr>
          </a:p>
        </p:txBody>
      </p:sp>
      <p:sp>
        <p:nvSpPr>
          <p:cNvPr id="22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solidFill>
                <a:srgbClr val="000000"/>
              </a:solidFill>
              <a:latin typeface="Tahoma"/>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3"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225"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22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solidFill>
                <a:srgbClr val="000000"/>
              </a:solidFill>
              <a:latin typeface="Tahoma"/>
            </a:endParaRPr>
          </a:p>
        </p:txBody>
      </p:sp>
      <p:sp>
        <p:nvSpPr>
          <p:cNvPr id="227"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229"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solidFill>
                <a:srgbClr val="000000"/>
              </a:solidFill>
              <a:latin typeface="Tahoma"/>
            </a:endParaRPr>
          </a:p>
        </p:txBody>
      </p:sp>
      <p:sp>
        <p:nvSpPr>
          <p:cNvPr id="23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23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233"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23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235" name="PlaceHolder 4"/>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solidFill>
                <a:srgbClr val="000000"/>
              </a:solidFill>
              <a:latin typeface="Tahoma"/>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237" name="PlaceHolder 2"/>
          <p:cNvSpPr>
            <a:spLocks noGrp="1"/>
          </p:cNvSpPr>
          <p:nvPr>
            <p:ph type="body"/>
          </p:nvPr>
        </p:nvSpPr>
        <p:spPr>
          <a:xfrm>
            <a:off x="457200" y="1604520"/>
            <a:ext cx="822924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238" name="PlaceHolder 3"/>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solidFill>
                <a:srgbClr val="000000"/>
              </a:solidFill>
              <a:latin typeface="Tahoma"/>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240"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24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242"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24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245" name="PlaceHolder 2"/>
          <p:cNvSpPr>
            <a:spLocks noGrp="1"/>
          </p:cNvSpPr>
          <p:nvPr>
            <p:ph type="body"/>
          </p:nvPr>
        </p:nvSpPr>
        <p:spPr>
          <a:xfrm>
            <a:off x="457200" y="1604520"/>
            <a:ext cx="26496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24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24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248" name="PlaceHolder 5"/>
          <p:cNvSpPr>
            <a:spLocks noGrp="1"/>
          </p:cNvSpPr>
          <p:nvPr>
            <p:ph type="body"/>
          </p:nvPr>
        </p:nvSpPr>
        <p:spPr>
          <a:xfrm>
            <a:off x="457200" y="3682080"/>
            <a:ext cx="26496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24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25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GB" sz="3200" spc="-1" strike="noStrike">
              <a:solidFill>
                <a:srgbClr val="000000"/>
              </a:solidFill>
              <a:latin typeface="Tahoma"/>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265"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267" name="PlaceHolder 2"/>
          <p:cNvSpPr>
            <a:spLocks noGrp="1"/>
          </p:cNvSpPr>
          <p:nvPr>
            <p:ph type="body"/>
          </p:nvPr>
        </p:nvSpPr>
        <p:spPr>
          <a:xfrm>
            <a:off x="457200" y="1604520"/>
            <a:ext cx="8229240" cy="3977280"/>
          </a:xfrm>
          <a:prstGeom prst="rect">
            <a:avLst/>
          </a:prstGeom>
        </p:spPr>
        <p:txBody>
          <a:bodyPr lIns="0" rIns="0" tIns="0" bIns="0">
            <a:normAutofit/>
          </a:bodyPr>
          <a:p>
            <a:endParaRPr b="0" lang="en-GB" sz="3200" spc="-1" strike="noStrike">
              <a:solidFill>
                <a:srgbClr val="000000"/>
              </a:solidFill>
              <a:latin typeface="Tahoma"/>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269"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solidFill>
                <a:srgbClr val="000000"/>
              </a:solidFill>
              <a:latin typeface="Tahoma"/>
            </a:endParaRPr>
          </a:p>
        </p:txBody>
      </p:sp>
      <p:sp>
        <p:nvSpPr>
          <p:cNvPr id="27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solidFill>
                <a:srgbClr val="000000"/>
              </a:solidFill>
              <a:latin typeface="Tahoma"/>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2"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274"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27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solidFill>
                <a:srgbClr val="000000"/>
              </a:solidFill>
              <a:latin typeface="Tahoma"/>
            </a:endParaRPr>
          </a:p>
        </p:txBody>
      </p:sp>
      <p:sp>
        <p:nvSpPr>
          <p:cNvPr id="276"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278"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solidFill>
                <a:srgbClr val="000000"/>
              </a:solidFill>
              <a:latin typeface="Tahoma"/>
            </a:endParaRPr>
          </a:p>
        </p:txBody>
      </p:sp>
      <p:sp>
        <p:nvSpPr>
          <p:cNvPr id="27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28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282"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28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284" name="PlaceHolder 4"/>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solidFill>
                <a:srgbClr val="000000"/>
              </a:solidFill>
              <a:latin typeface="Tahoma"/>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32"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3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solidFill>
                <a:srgbClr val="000000"/>
              </a:solidFill>
              <a:latin typeface="Tahoma"/>
            </a:endParaRPr>
          </a:p>
        </p:txBody>
      </p:sp>
      <p:sp>
        <p:nvSpPr>
          <p:cNvPr id="34"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286" name="PlaceHolder 2"/>
          <p:cNvSpPr>
            <a:spLocks noGrp="1"/>
          </p:cNvSpPr>
          <p:nvPr>
            <p:ph type="body"/>
          </p:nvPr>
        </p:nvSpPr>
        <p:spPr>
          <a:xfrm>
            <a:off x="457200" y="1604520"/>
            <a:ext cx="822924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287" name="PlaceHolder 3"/>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solidFill>
                <a:srgbClr val="000000"/>
              </a:solidFill>
              <a:latin typeface="Tahoma"/>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289"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29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291"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292" name="PlaceHolder 5"/>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294" name="PlaceHolder 2"/>
          <p:cNvSpPr>
            <a:spLocks noGrp="1"/>
          </p:cNvSpPr>
          <p:nvPr>
            <p:ph type="body"/>
          </p:nvPr>
        </p:nvSpPr>
        <p:spPr>
          <a:xfrm>
            <a:off x="457200" y="1604520"/>
            <a:ext cx="26496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29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29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297" name="PlaceHolder 5"/>
          <p:cNvSpPr>
            <a:spLocks noGrp="1"/>
          </p:cNvSpPr>
          <p:nvPr>
            <p:ph type="body"/>
          </p:nvPr>
        </p:nvSpPr>
        <p:spPr>
          <a:xfrm>
            <a:off x="457200" y="3682080"/>
            <a:ext cx="26496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29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299" name="PlaceHolder 7"/>
          <p:cNvSpPr>
            <a:spLocks noGrp="1"/>
          </p:cNvSpPr>
          <p:nvPr>
            <p:ph type="body"/>
          </p:nvPr>
        </p:nvSpPr>
        <p:spPr>
          <a:xfrm>
            <a:off x="6022080" y="3682080"/>
            <a:ext cx="2649600" cy="1896840"/>
          </a:xfrm>
          <a:prstGeom prst="rect">
            <a:avLst/>
          </a:prstGeom>
        </p:spPr>
        <p:txBody>
          <a:bodyPr lIns="0" rIns="0" tIns="0" bIns="0">
            <a:normAutofit/>
          </a:bodyPr>
          <a:p>
            <a:endParaRPr b="0" lang="en-GB" sz="3200" spc="-1" strike="noStrike">
              <a:solidFill>
                <a:srgbClr val="000000"/>
              </a:solidFill>
              <a:latin typeface="Tahoma"/>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36"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solidFill>
                <a:srgbClr val="000000"/>
              </a:solidFill>
              <a:latin typeface="Tahoma"/>
            </a:endParaRPr>
          </a:p>
        </p:txBody>
      </p:sp>
      <p:sp>
        <p:nvSpPr>
          <p:cNvPr id="3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3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2400" spc="-1" strike="noStrike">
              <a:solidFill>
                <a:srgbClr val="000000"/>
              </a:solidFill>
              <a:latin typeface="Tahoma"/>
            </a:endParaRPr>
          </a:p>
        </p:txBody>
      </p:sp>
      <p:sp>
        <p:nvSpPr>
          <p:cNvPr id="40"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4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solidFill>
                <a:srgbClr val="000000"/>
              </a:solidFill>
              <a:latin typeface="Tahoma"/>
            </a:endParaRPr>
          </a:p>
        </p:txBody>
      </p:sp>
      <p:sp>
        <p:nvSpPr>
          <p:cNvPr id="42" name="PlaceHolder 4"/>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solidFill>
                <a:srgbClr val="000000"/>
              </a:solidFill>
              <a:latin typeface="Tahoma"/>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417600" y="1098720"/>
            <a:ext cx="437760" cy="474480"/>
          </a:xfrm>
          <a:prstGeom prst="rect">
            <a:avLst/>
          </a:prstGeom>
          <a:solidFill>
            <a:schemeClr val="accent2"/>
          </a:solidFill>
          <a:ln>
            <a:noFill/>
          </a:ln>
        </p:spPr>
        <p:style>
          <a:lnRef idx="0"/>
          <a:fillRef idx="0"/>
          <a:effectRef idx="0"/>
          <a:fontRef idx="minor"/>
        </p:style>
      </p:sp>
      <p:sp>
        <p:nvSpPr>
          <p:cNvPr id="1" name="CustomShape 2" hidden="1"/>
          <p:cNvSpPr/>
          <p:nvPr/>
        </p:nvSpPr>
        <p:spPr>
          <a:xfrm>
            <a:off x="800280" y="1098720"/>
            <a:ext cx="328320" cy="474480"/>
          </a:xfrm>
          <a:prstGeom prst="rect">
            <a:avLst/>
          </a:prstGeom>
          <a:gradFill rotWithShape="0">
            <a:gsLst>
              <a:gs pos="0">
                <a:srgbClr val="ffcf01"/>
              </a:gs>
              <a:gs pos="100000">
                <a:srgbClr val="ffffff"/>
              </a:gs>
            </a:gsLst>
            <a:lin ang="0"/>
          </a:gradFill>
          <a:ln>
            <a:noFill/>
          </a:ln>
        </p:spPr>
        <p:style>
          <a:lnRef idx="0"/>
          <a:fillRef idx="0"/>
          <a:effectRef idx="0"/>
          <a:fontRef idx="minor"/>
        </p:style>
      </p:sp>
      <p:sp>
        <p:nvSpPr>
          <p:cNvPr id="2" name="CustomShape 3" hidden="1"/>
          <p:cNvSpPr/>
          <p:nvPr/>
        </p:nvSpPr>
        <p:spPr>
          <a:xfrm>
            <a:off x="541440" y="1521000"/>
            <a:ext cx="421920" cy="474480"/>
          </a:xfrm>
          <a:prstGeom prst="rect">
            <a:avLst/>
          </a:prstGeom>
          <a:solidFill>
            <a:schemeClr val="folHlink"/>
          </a:solidFill>
          <a:ln>
            <a:noFill/>
          </a:ln>
        </p:spPr>
        <p:style>
          <a:lnRef idx="0"/>
          <a:fillRef idx="0"/>
          <a:effectRef idx="0"/>
          <a:fontRef idx="minor"/>
        </p:style>
      </p:sp>
      <p:sp>
        <p:nvSpPr>
          <p:cNvPr id="3" name="CustomShape 4" hidden="1"/>
          <p:cNvSpPr/>
          <p:nvPr/>
        </p:nvSpPr>
        <p:spPr>
          <a:xfrm>
            <a:off x="911160" y="1521000"/>
            <a:ext cx="367920" cy="474480"/>
          </a:xfrm>
          <a:prstGeom prst="rect">
            <a:avLst/>
          </a:prstGeom>
          <a:gradFill rotWithShape="0">
            <a:gsLst>
              <a:gs pos="0">
                <a:srgbClr val="3333cc"/>
              </a:gs>
              <a:gs pos="100000">
                <a:srgbClr val="ffffff"/>
              </a:gs>
            </a:gsLst>
            <a:lin ang="0"/>
          </a:gradFill>
          <a:ln>
            <a:noFill/>
          </a:ln>
        </p:spPr>
        <p:style>
          <a:lnRef idx="0"/>
          <a:fillRef idx="0"/>
          <a:effectRef idx="0"/>
          <a:fontRef idx="minor"/>
        </p:style>
      </p:sp>
      <p:sp>
        <p:nvSpPr>
          <p:cNvPr id="4" name="CustomShape 5" hidden="1"/>
          <p:cNvSpPr/>
          <p:nvPr/>
        </p:nvSpPr>
        <p:spPr>
          <a:xfrm>
            <a:off x="127080" y="1447920"/>
            <a:ext cx="560160" cy="421920"/>
          </a:xfrm>
          <a:prstGeom prst="rect">
            <a:avLst/>
          </a:prstGeom>
          <a:gradFill rotWithShape="0">
            <a:gsLst>
              <a:gs pos="0">
                <a:srgbClr val="ffffff"/>
              </a:gs>
              <a:gs pos="100000">
                <a:srgbClr val="ff0000"/>
              </a:gs>
            </a:gsLst>
            <a:lin ang="18900000"/>
          </a:gradFill>
          <a:ln>
            <a:noFill/>
          </a:ln>
        </p:spPr>
        <p:style>
          <a:lnRef idx="0"/>
          <a:fillRef idx="0"/>
          <a:effectRef idx="0"/>
          <a:fontRef idx="minor"/>
        </p:style>
      </p:sp>
      <p:sp>
        <p:nvSpPr>
          <p:cNvPr id="5" name="CustomShape 6" hidden="1"/>
          <p:cNvSpPr/>
          <p:nvPr/>
        </p:nvSpPr>
        <p:spPr>
          <a:xfrm>
            <a:off x="762120" y="990720"/>
            <a:ext cx="31320" cy="1052280"/>
          </a:xfrm>
          <a:prstGeom prst="rect">
            <a:avLst/>
          </a:prstGeom>
          <a:solidFill>
            <a:schemeClr val="bg2"/>
          </a:solidFill>
          <a:ln>
            <a:noFill/>
          </a:ln>
        </p:spPr>
        <p:style>
          <a:lnRef idx="0"/>
          <a:fillRef idx="0"/>
          <a:effectRef idx="0"/>
          <a:fontRef idx="minor"/>
        </p:style>
      </p:sp>
      <p:sp>
        <p:nvSpPr>
          <p:cNvPr id="6" name="CustomShape 7" hidden="1"/>
          <p:cNvSpPr/>
          <p:nvPr/>
        </p:nvSpPr>
        <p:spPr>
          <a:xfrm>
            <a:off x="442800" y="1781280"/>
            <a:ext cx="8226000" cy="31320"/>
          </a:xfrm>
          <a:prstGeom prst="rect">
            <a:avLst/>
          </a:prstGeom>
          <a:gradFill rotWithShape="0">
            <a:gsLst>
              <a:gs pos="0">
                <a:srgbClr val="1c1c1c"/>
              </a:gs>
              <a:gs pos="100000">
                <a:srgbClr val="ffffff"/>
              </a:gs>
            </a:gsLst>
            <a:lin ang="0"/>
          </a:gradFill>
          <a:ln>
            <a:noFill/>
          </a:ln>
        </p:spPr>
        <p:style>
          <a:lnRef idx="0"/>
          <a:fillRef idx="0"/>
          <a:effectRef idx="0"/>
          <a:fontRef idx="minor"/>
        </p:style>
      </p:sp>
      <p:grpSp>
        <p:nvGrpSpPr>
          <p:cNvPr id="7" name="Group 8"/>
          <p:cNvGrpSpPr/>
          <p:nvPr/>
        </p:nvGrpSpPr>
        <p:grpSpPr>
          <a:xfrm>
            <a:off x="0" y="2438280"/>
            <a:ext cx="9009000" cy="1052280"/>
            <a:chOff x="0" y="2438280"/>
            <a:chExt cx="9009000" cy="1052280"/>
          </a:xfrm>
        </p:grpSpPr>
        <p:grpSp>
          <p:nvGrpSpPr>
            <p:cNvPr id="8" name="Group 9"/>
            <p:cNvGrpSpPr/>
            <p:nvPr/>
          </p:nvGrpSpPr>
          <p:grpSpPr>
            <a:xfrm>
              <a:off x="290520" y="2546280"/>
              <a:ext cx="711000" cy="474480"/>
              <a:chOff x="290520" y="2546280"/>
              <a:chExt cx="711000" cy="474480"/>
            </a:xfrm>
          </p:grpSpPr>
          <p:sp>
            <p:nvSpPr>
              <p:cNvPr id="9" name="CustomShape 10"/>
              <p:cNvSpPr/>
              <p:nvPr/>
            </p:nvSpPr>
            <p:spPr>
              <a:xfrm>
                <a:off x="290520" y="2546280"/>
                <a:ext cx="437400" cy="474480"/>
              </a:xfrm>
              <a:prstGeom prst="rect">
                <a:avLst/>
              </a:prstGeom>
              <a:solidFill>
                <a:schemeClr val="folHlink"/>
              </a:solidFill>
              <a:ln>
                <a:noFill/>
              </a:ln>
            </p:spPr>
            <p:style>
              <a:lnRef idx="0"/>
              <a:fillRef idx="0"/>
              <a:effectRef idx="0"/>
              <a:fontRef idx="minor"/>
            </p:style>
          </p:sp>
          <p:sp>
            <p:nvSpPr>
              <p:cNvPr id="10" name="CustomShape 11"/>
              <p:cNvSpPr/>
              <p:nvPr/>
            </p:nvSpPr>
            <p:spPr>
              <a:xfrm>
                <a:off x="673560" y="2546280"/>
                <a:ext cx="327960" cy="474480"/>
              </a:xfrm>
              <a:prstGeom prst="rect">
                <a:avLst/>
              </a:prstGeom>
              <a:gradFill rotWithShape="0">
                <a:gsLst>
                  <a:gs pos="0">
                    <a:srgbClr val="3333cc"/>
                  </a:gs>
                  <a:gs pos="100000">
                    <a:srgbClr val="ffffff"/>
                  </a:gs>
                </a:gsLst>
                <a:lin ang="0"/>
              </a:gradFill>
              <a:ln>
                <a:noFill/>
              </a:ln>
            </p:spPr>
            <p:style>
              <a:lnRef idx="0"/>
              <a:fillRef idx="0"/>
              <a:effectRef idx="0"/>
              <a:fontRef idx="minor"/>
            </p:style>
          </p:sp>
        </p:grpSp>
        <p:grpSp>
          <p:nvGrpSpPr>
            <p:cNvPr id="11" name="Group 12"/>
            <p:cNvGrpSpPr/>
            <p:nvPr/>
          </p:nvGrpSpPr>
          <p:grpSpPr>
            <a:xfrm>
              <a:off x="414360" y="2968560"/>
              <a:ext cx="737640" cy="474480"/>
              <a:chOff x="414360" y="2968560"/>
              <a:chExt cx="737640" cy="474480"/>
            </a:xfrm>
          </p:grpSpPr>
          <p:sp>
            <p:nvSpPr>
              <p:cNvPr id="12" name="CustomShape 13"/>
              <p:cNvSpPr/>
              <p:nvPr/>
            </p:nvSpPr>
            <p:spPr>
              <a:xfrm>
                <a:off x="414360" y="2968560"/>
                <a:ext cx="421560" cy="474480"/>
              </a:xfrm>
              <a:prstGeom prst="rect">
                <a:avLst/>
              </a:prstGeom>
              <a:solidFill>
                <a:schemeClr val="accent2"/>
              </a:solidFill>
              <a:ln>
                <a:noFill/>
              </a:ln>
            </p:spPr>
            <p:style>
              <a:lnRef idx="0"/>
              <a:fillRef idx="0"/>
              <a:effectRef idx="0"/>
              <a:fontRef idx="minor"/>
            </p:style>
          </p:sp>
          <p:sp>
            <p:nvSpPr>
              <p:cNvPr id="13" name="CustomShape 14"/>
              <p:cNvSpPr/>
              <p:nvPr/>
            </p:nvSpPr>
            <p:spPr>
              <a:xfrm>
                <a:off x="783360" y="2968560"/>
                <a:ext cx="368640" cy="474480"/>
              </a:xfrm>
              <a:prstGeom prst="rect">
                <a:avLst/>
              </a:prstGeom>
              <a:gradFill rotWithShape="0">
                <a:gsLst>
                  <a:gs pos="0">
                    <a:srgbClr val="ffcf01"/>
                  </a:gs>
                  <a:gs pos="100000">
                    <a:srgbClr val="ffffff"/>
                  </a:gs>
                </a:gsLst>
                <a:lin ang="0"/>
              </a:gradFill>
              <a:ln>
                <a:noFill/>
              </a:ln>
            </p:spPr>
            <p:style>
              <a:lnRef idx="0"/>
              <a:fillRef idx="0"/>
              <a:effectRef idx="0"/>
              <a:fontRef idx="minor"/>
            </p:style>
          </p:sp>
        </p:grpSp>
        <p:sp>
          <p:nvSpPr>
            <p:cNvPr id="14" name="CustomShape 15"/>
            <p:cNvSpPr/>
            <p:nvPr/>
          </p:nvSpPr>
          <p:spPr>
            <a:xfrm>
              <a:off x="0" y="2895480"/>
              <a:ext cx="560160" cy="421920"/>
            </a:xfrm>
            <a:prstGeom prst="rect">
              <a:avLst/>
            </a:prstGeom>
            <a:gradFill rotWithShape="0">
              <a:gsLst>
                <a:gs pos="0">
                  <a:srgbClr val="ffffff"/>
                </a:gs>
                <a:gs pos="100000">
                  <a:srgbClr val="ff0000"/>
                </a:gs>
              </a:gsLst>
              <a:lin ang="18900000"/>
            </a:gradFill>
            <a:ln>
              <a:noFill/>
            </a:ln>
          </p:spPr>
          <p:style>
            <a:lnRef idx="0"/>
            <a:fillRef idx="0"/>
            <a:effectRef idx="0"/>
            <a:fontRef idx="minor"/>
          </p:style>
        </p:sp>
        <p:sp>
          <p:nvSpPr>
            <p:cNvPr id="15" name="CustomShape 16"/>
            <p:cNvSpPr/>
            <p:nvPr/>
          </p:nvSpPr>
          <p:spPr>
            <a:xfrm>
              <a:off x="635040" y="2438280"/>
              <a:ext cx="31320" cy="1052280"/>
            </a:xfrm>
            <a:prstGeom prst="rect">
              <a:avLst/>
            </a:prstGeom>
            <a:solidFill>
              <a:schemeClr val="bg2"/>
            </a:solidFill>
            <a:ln>
              <a:noFill/>
            </a:ln>
          </p:spPr>
          <p:style>
            <a:lnRef idx="0"/>
            <a:fillRef idx="0"/>
            <a:effectRef idx="0"/>
            <a:fontRef idx="minor"/>
          </p:style>
        </p:sp>
        <p:sp>
          <p:nvSpPr>
            <p:cNvPr id="16" name="CustomShape 17"/>
            <p:cNvSpPr/>
            <p:nvPr/>
          </p:nvSpPr>
          <p:spPr>
            <a:xfrm flipV="1">
              <a:off x="316080" y="3259800"/>
              <a:ext cx="8692920" cy="55080"/>
            </a:xfrm>
            <a:prstGeom prst="rect">
              <a:avLst/>
            </a:prstGeom>
            <a:gradFill rotWithShape="0">
              <a:gsLst>
                <a:gs pos="0">
                  <a:srgbClr val="1c1c1c"/>
                </a:gs>
                <a:gs pos="100000">
                  <a:srgbClr val="ffffff"/>
                </a:gs>
              </a:gsLst>
              <a:lin ang="0"/>
            </a:gradFill>
            <a:ln>
              <a:noFill/>
            </a:ln>
          </p:spPr>
          <p:style>
            <a:lnRef idx="0"/>
            <a:fillRef idx="0"/>
            <a:effectRef idx="0"/>
            <a:fontRef idx="minor"/>
          </p:style>
        </p:sp>
      </p:grpSp>
      <p:sp>
        <p:nvSpPr>
          <p:cNvPr id="17" name="PlaceHolder 18"/>
          <p:cNvSpPr>
            <a:spLocks noGrp="1"/>
          </p:cNvSpPr>
          <p:nvPr>
            <p:ph type="title"/>
          </p:nvPr>
        </p:nvSpPr>
        <p:spPr>
          <a:xfrm>
            <a:off x="990720" y="1828800"/>
            <a:ext cx="7772040" cy="1142640"/>
          </a:xfrm>
          <a:prstGeom prst="rect">
            <a:avLst/>
          </a:prstGeom>
        </p:spPr>
        <p:txBody>
          <a:bodyPr anchor="b">
            <a:noAutofit/>
          </a:bodyPr>
          <a:p>
            <a:pPr>
              <a:lnSpc>
                <a:spcPct val="100000"/>
              </a:lnSpc>
            </a:pPr>
            <a:r>
              <a:rPr b="0" lang="en-GB" sz="4400" spc="-1" strike="noStrike">
                <a:solidFill>
                  <a:srgbClr val="333399"/>
                </a:solidFill>
                <a:latin typeface="Tahoma"/>
              </a:rPr>
              <a:t>Click to edit Master title style</a:t>
            </a:r>
            <a:endParaRPr b="0" lang="en-GB" sz="4400" spc="-1" strike="noStrike">
              <a:solidFill>
                <a:srgbClr val="000000"/>
              </a:solidFill>
              <a:latin typeface="Tahoma"/>
            </a:endParaRPr>
          </a:p>
        </p:txBody>
      </p:sp>
      <p:sp>
        <p:nvSpPr>
          <p:cNvPr id="18" name="PlaceHolder 19"/>
          <p:cNvSpPr>
            <a:spLocks noGrp="1"/>
          </p:cNvSpPr>
          <p:nvPr>
            <p:ph type="dt"/>
          </p:nvPr>
        </p:nvSpPr>
        <p:spPr>
          <a:xfrm>
            <a:off x="990720" y="6248520"/>
            <a:ext cx="1904760" cy="456840"/>
          </a:xfrm>
          <a:prstGeom prst="rect">
            <a:avLst/>
          </a:prstGeom>
        </p:spPr>
        <p:txBody>
          <a:bodyPr anchor="b">
            <a:noAutofit/>
          </a:bodyPr>
          <a:p>
            <a:endParaRPr b="0" lang="en-US" sz="2400" spc="-1" strike="noStrike">
              <a:latin typeface="Times New Roman"/>
            </a:endParaRPr>
          </a:p>
        </p:txBody>
      </p:sp>
      <p:sp>
        <p:nvSpPr>
          <p:cNvPr id="19" name="PlaceHolder 20"/>
          <p:cNvSpPr>
            <a:spLocks noGrp="1"/>
          </p:cNvSpPr>
          <p:nvPr>
            <p:ph type="ftr"/>
          </p:nvPr>
        </p:nvSpPr>
        <p:spPr>
          <a:xfrm>
            <a:off x="3429000" y="6248520"/>
            <a:ext cx="2895120" cy="456840"/>
          </a:xfrm>
          <a:prstGeom prst="rect">
            <a:avLst/>
          </a:prstGeom>
        </p:spPr>
        <p:txBody>
          <a:bodyPr anchor="b">
            <a:noAutofit/>
          </a:bodyPr>
          <a:p>
            <a:endParaRPr b="0" lang="en-US" sz="2400" spc="-1" strike="noStrike">
              <a:latin typeface="Times New Roman"/>
            </a:endParaRPr>
          </a:p>
        </p:txBody>
      </p:sp>
      <p:sp>
        <p:nvSpPr>
          <p:cNvPr id="20" name="PlaceHolder 21"/>
          <p:cNvSpPr>
            <a:spLocks noGrp="1"/>
          </p:cNvSpPr>
          <p:nvPr>
            <p:ph type="sldNum"/>
          </p:nvPr>
        </p:nvSpPr>
        <p:spPr>
          <a:xfrm>
            <a:off x="6858000" y="6248520"/>
            <a:ext cx="1904760" cy="456840"/>
          </a:xfrm>
          <a:prstGeom prst="rect">
            <a:avLst/>
          </a:prstGeom>
        </p:spPr>
        <p:txBody>
          <a:bodyPr anchor="b">
            <a:noAutofit/>
          </a:bodyPr>
          <a:p>
            <a:pPr algn="r">
              <a:lnSpc>
                <a:spcPct val="100000"/>
              </a:lnSpc>
            </a:pPr>
            <a:fld id="{8794E03A-2D38-4BAF-A5E6-5BEC466CA36B}" type="slidenum">
              <a:rPr b="0" lang="en-GB" sz="1400" spc="-1" strike="noStrike">
                <a:solidFill>
                  <a:srgbClr val="1c1c1c"/>
                </a:solidFill>
                <a:latin typeface="Tahoma"/>
              </a:rPr>
              <a:t>&lt;number&gt;</a:t>
            </a:fld>
            <a:endParaRPr b="0" lang="en-US" sz="1400" spc="-1" strike="noStrike">
              <a:latin typeface="Times New Roman"/>
            </a:endParaRPr>
          </a:p>
        </p:txBody>
      </p:sp>
      <p:sp>
        <p:nvSpPr>
          <p:cNvPr id="21" name="PlaceHolder 2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Tahoma"/>
              </a:rPr>
              <a:t>Click to edit the </a:t>
            </a:r>
            <a:r>
              <a:rPr b="0" lang="en-GB" sz="3200" spc="-1" strike="noStrike">
                <a:solidFill>
                  <a:srgbClr val="000000"/>
                </a:solidFill>
                <a:latin typeface="Tahoma"/>
              </a:rPr>
              <a:t>outline text </a:t>
            </a:r>
            <a:r>
              <a:rPr b="0" lang="en-GB" sz="3200" spc="-1" strike="noStrike">
                <a:solidFill>
                  <a:srgbClr val="000000"/>
                </a:solidFill>
                <a:latin typeface="Tahoma"/>
              </a:rPr>
              <a:t>format</a:t>
            </a:r>
            <a:endParaRPr b="0" lang="en-GB" sz="3200" spc="-1" strike="noStrike">
              <a:solidFill>
                <a:srgbClr val="000000"/>
              </a:solidFill>
              <a:latin typeface="Tahoma"/>
            </a:endParaRPr>
          </a:p>
          <a:p>
            <a:pPr lvl="1" marL="864000" indent="-324000">
              <a:spcBef>
                <a:spcPts val="1134"/>
              </a:spcBef>
              <a:buClr>
                <a:srgbClr val="000000"/>
              </a:buClr>
              <a:buSzPct val="75000"/>
              <a:buFont typeface="Symbol" charset="2"/>
              <a:buChar char=""/>
            </a:pPr>
            <a:r>
              <a:rPr b="0" lang="en-GB" sz="2400" spc="-1" strike="noStrike">
                <a:solidFill>
                  <a:srgbClr val="000000"/>
                </a:solidFill>
                <a:latin typeface="Tahoma"/>
              </a:rPr>
              <a:t>Second Outline </a:t>
            </a:r>
            <a:r>
              <a:rPr b="0" lang="en-GB" sz="2400" spc="-1" strike="noStrike">
                <a:solidFill>
                  <a:srgbClr val="000000"/>
                </a:solidFill>
                <a:latin typeface="Tahoma"/>
              </a:rPr>
              <a:t>Level</a:t>
            </a:r>
            <a:endParaRPr b="0" lang="en-GB" sz="2400" spc="-1" strike="noStrike">
              <a:solidFill>
                <a:srgbClr val="000000"/>
              </a:solidFill>
              <a:latin typeface="Tahoma"/>
            </a:endParaRPr>
          </a:p>
          <a:p>
            <a:pPr lvl="2" marL="1296000" indent="-288000">
              <a:spcBef>
                <a:spcPts val="850"/>
              </a:spcBef>
              <a:buClr>
                <a:srgbClr val="000000"/>
              </a:buClr>
              <a:buSzPct val="45000"/>
              <a:buFont typeface="Wingdings" charset="2"/>
              <a:buChar char=""/>
            </a:pPr>
            <a:r>
              <a:rPr b="0" lang="en-GB" sz="2000" spc="-1" strike="noStrike">
                <a:solidFill>
                  <a:srgbClr val="000000"/>
                </a:solidFill>
                <a:latin typeface="Tahoma"/>
              </a:rPr>
              <a:t>Third Outline Level</a:t>
            </a:r>
            <a:endParaRPr b="0" lang="en-GB" sz="2000" spc="-1" strike="noStrike">
              <a:solidFill>
                <a:srgbClr val="000000"/>
              </a:solidFill>
              <a:latin typeface="Tahoma"/>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Tahoma"/>
              </a:rPr>
              <a:t>Fourth Outline </a:t>
            </a:r>
            <a:r>
              <a:rPr b="0" lang="en-GB" sz="2000" spc="-1" strike="noStrike">
                <a:solidFill>
                  <a:srgbClr val="000000"/>
                </a:solidFill>
                <a:latin typeface="Tahoma"/>
              </a:rPr>
              <a:t>Level</a:t>
            </a:r>
            <a:endParaRPr b="0" lang="en-GB" sz="2000" spc="-1" strike="noStrike">
              <a:solidFill>
                <a:srgbClr val="000000"/>
              </a:solidFill>
              <a:latin typeface="Tahoma"/>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Tahoma"/>
              </a:rPr>
              <a:t>Fifth Outline </a:t>
            </a:r>
            <a:r>
              <a:rPr b="0" lang="en-GB" sz="2000" spc="-1" strike="noStrike">
                <a:solidFill>
                  <a:srgbClr val="000000"/>
                </a:solidFill>
                <a:latin typeface="Tahoma"/>
              </a:rPr>
              <a:t>Level</a:t>
            </a:r>
            <a:endParaRPr b="0" lang="en-GB" sz="2000" spc="-1" strike="noStrike">
              <a:solidFill>
                <a:srgbClr val="000000"/>
              </a:solidFill>
              <a:latin typeface="Tahoma"/>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Tahoma"/>
              </a:rPr>
              <a:t>Sixth </a:t>
            </a:r>
            <a:r>
              <a:rPr b="0" lang="en-GB" sz="2000" spc="-1" strike="noStrike">
                <a:solidFill>
                  <a:srgbClr val="000000"/>
                </a:solidFill>
                <a:latin typeface="Tahoma"/>
              </a:rPr>
              <a:t>Outline </a:t>
            </a:r>
            <a:r>
              <a:rPr b="0" lang="en-GB" sz="2000" spc="-1" strike="noStrike">
                <a:solidFill>
                  <a:srgbClr val="000000"/>
                </a:solidFill>
                <a:latin typeface="Tahoma"/>
              </a:rPr>
              <a:t>Level</a:t>
            </a:r>
            <a:endParaRPr b="0" lang="en-GB" sz="2000" spc="-1" strike="noStrike">
              <a:solidFill>
                <a:srgbClr val="000000"/>
              </a:solidFill>
              <a:latin typeface="Tahoma"/>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Tahoma"/>
              </a:rPr>
              <a:t>Seve</a:t>
            </a:r>
            <a:r>
              <a:rPr b="0" lang="en-GB" sz="2000" spc="-1" strike="noStrike">
                <a:solidFill>
                  <a:srgbClr val="000000"/>
                </a:solidFill>
                <a:latin typeface="Tahoma"/>
              </a:rPr>
              <a:t>nth </a:t>
            </a:r>
            <a:r>
              <a:rPr b="0" lang="en-GB" sz="2000" spc="-1" strike="noStrike">
                <a:solidFill>
                  <a:srgbClr val="000000"/>
                </a:solidFill>
                <a:latin typeface="Tahoma"/>
              </a:rPr>
              <a:t>Outli</a:t>
            </a:r>
            <a:r>
              <a:rPr b="0" lang="en-GB" sz="2000" spc="-1" strike="noStrike">
                <a:solidFill>
                  <a:srgbClr val="000000"/>
                </a:solidFill>
                <a:latin typeface="Tahoma"/>
              </a:rPr>
              <a:t>ne </a:t>
            </a:r>
            <a:r>
              <a:rPr b="0" lang="en-GB" sz="2000" spc="-1" strike="noStrike">
                <a:solidFill>
                  <a:srgbClr val="000000"/>
                </a:solidFill>
                <a:latin typeface="Tahoma"/>
              </a:rPr>
              <a:t>Level</a:t>
            </a:r>
            <a:endParaRPr b="0" lang="en-GB" sz="2000" spc="-1" strike="noStrike">
              <a:solidFill>
                <a:srgbClr val="000000"/>
              </a:solidFill>
              <a:latin typeface="Tahoma"/>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8" name="CustomShape 1"/>
          <p:cNvSpPr/>
          <p:nvPr/>
        </p:nvSpPr>
        <p:spPr>
          <a:xfrm>
            <a:off x="417600" y="1098720"/>
            <a:ext cx="437760" cy="474480"/>
          </a:xfrm>
          <a:prstGeom prst="rect">
            <a:avLst/>
          </a:prstGeom>
          <a:solidFill>
            <a:schemeClr val="accent2"/>
          </a:solidFill>
          <a:ln>
            <a:noFill/>
          </a:ln>
        </p:spPr>
        <p:style>
          <a:lnRef idx="0"/>
          <a:fillRef idx="0"/>
          <a:effectRef idx="0"/>
          <a:fontRef idx="minor"/>
        </p:style>
      </p:sp>
      <p:sp>
        <p:nvSpPr>
          <p:cNvPr id="59" name="CustomShape 2"/>
          <p:cNvSpPr/>
          <p:nvPr/>
        </p:nvSpPr>
        <p:spPr>
          <a:xfrm>
            <a:off x="800280" y="1098720"/>
            <a:ext cx="328320" cy="474480"/>
          </a:xfrm>
          <a:prstGeom prst="rect">
            <a:avLst/>
          </a:prstGeom>
          <a:gradFill rotWithShape="0">
            <a:gsLst>
              <a:gs pos="0">
                <a:srgbClr val="ffcf01"/>
              </a:gs>
              <a:gs pos="100000">
                <a:srgbClr val="ffffff"/>
              </a:gs>
            </a:gsLst>
            <a:lin ang="0"/>
          </a:gradFill>
          <a:ln>
            <a:noFill/>
          </a:ln>
        </p:spPr>
        <p:style>
          <a:lnRef idx="0"/>
          <a:fillRef idx="0"/>
          <a:effectRef idx="0"/>
          <a:fontRef idx="minor"/>
        </p:style>
      </p:sp>
      <p:sp>
        <p:nvSpPr>
          <p:cNvPr id="60" name="CustomShape 3"/>
          <p:cNvSpPr/>
          <p:nvPr/>
        </p:nvSpPr>
        <p:spPr>
          <a:xfrm>
            <a:off x="541440" y="1521000"/>
            <a:ext cx="421920" cy="474480"/>
          </a:xfrm>
          <a:prstGeom prst="rect">
            <a:avLst/>
          </a:prstGeom>
          <a:solidFill>
            <a:schemeClr val="folHlink"/>
          </a:solidFill>
          <a:ln>
            <a:noFill/>
          </a:ln>
        </p:spPr>
        <p:style>
          <a:lnRef idx="0"/>
          <a:fillRef idx="0"/>
          <a:effectRef idx="0"/>
          <a:fontRef idx="minor"/>
        </p:style>
      </p:sp>
      <p:sp>
        <p:nvSpPr>
          <p:cNvPr id="61" name="CustomShape 4"/>
          <p:cNvSpPr/>
          <p:nvPr/>
        </p:nvSpPr>
        <p:spPr>
          <a:xfrm>
            <a:off x="911160" y="1521000"/>
            <a:ext cx="367920" cy="474480"/>
          </a:xfrm>
          <a:prstGeom prst="rect">
            <a:avLst/>
          </a:prstGeom>
          <a:gradFill rotWithShape="0">
            <a:gsLst>
              <a:gs pos="0">
                <a:srgbClr val="3333cc"/>
              </a:gs>
              <a:gs pos="100000">
                <a:srgbClr val="ffffff"/>
              </a:gs>
            </a:gsLst>
            <a:lin ang="0"/>
          </a:gradFill>
          <a:ln>
            <a:noFill/>
          </a:ln>
        </p:spPr>
        <p:style>
          <a:lnRef idx="0"/>
          <a:fillRef idx="0"/>
          <a:effectRef idx="0"/>
          <a:fontRef idx="minor"/>
        </p:style>
      </p:sp>
      <p:sp>
        <p:nvSpPr>
          <p:cNvPr id="62" name="CustomShape 5"/>
          <p:cNvSpPr/>
          <p:nvPr/>
        </p:nvSpPr>
        <p:spPr>
          <a:xfrm>
            <a:off x="127080" y="1447920"/>
            <a:ext cx="560160" cy="421920"/>
          </a:xfrm>
          <a:prstGeom prst="rect">
            <a:avLst/>
          </a:prstGeom>
          <a:gradFill rotWithShape="0">
            <a:gsLst>
              <a:gs pos="0">
                <a:srgbClr val="ffffff"/>
              </a:gs>
              <a:gs pos="100000">
                <a:srgbClr val="ff0000"/>
              </a:gs>
            </a:gsLst>
            <a:lin ang="18900000"/>
          </a:gradFill>
          <a:ln>
            <a:noFill/>
          </a:ln>
        </p:spPr>
        <p:style>
          <a:lnRef idx="0"/>
          <a:fillRef idx="0"/>
          <a:effectRef idx="0"/>
          <a:fontRef idx="minor"/>
        </p:style>
      </p:sp>
      <p:sp>
        <p:nvSpPr>
          <p:cNvPr id="63" name="CustomShape 6"/>
          <p:cNvSpPr/>
          <p:nvPr/>
        </p:nvSpPr>
        <p:spPr>
          <a:xfrm>
            <a:off x="762120" y="990720"/>
            <a:ext cx="31320" cy="1052280"/>
          </a:xfrm>
          <a:prstGeom prst="rect">
            <a:avLst/>
          </a:prstGeom>
          <a:solidFill>
            <a:schemeClr val="bg2"/>
          </a:solidFill>
          <a:ln>
            <a:noFill/>
          </a:ln>
        </p:spPr>
        <p:style>
          <a:lnRef idx="0"/>
          <a:fillRef idx="0"/>
          <a:effectRef idx="0"/>
          <a:fontRef idx="minor"/>
        </p:style>
      </p:sp>
      <p:sp>
        <p:nvSpPr>
          <p:cNvPr id="64" name="CustomShape 7"/>
          <p:cNvSpPr/>
          <p:nvPr/>
        </p:nvSpPr>
        <p:spPr>
          <a:xfrm>
            <a:off x="442800" y="1781280"/>
            <a:ext cx="8226000" cy="31320"/>
          </a:xfrm>
          <a:prstGeom prst="rect">
            <a:avLst/>
          </a:prstGeom>
          <a:gradFill rotWithShape="0">
            <a:gsLst>
              <a:gs pos="0">
                <a:srgbClr val="1c1c1c"/>
              </a:gs>
              <a:gs pos="100000">
                <a:srgbClr val="ffffff"/>
              </a:gs>
            </a:gsLst>
            <a:lin ang="0"/>
          </a:gradFill>
          <a:ln>
            <a:noFill/>
          </a:ln>
        </p:spPr>
        <p:style>
          <a:lnRef idx="0"/>
          <a:fillRef idx="0"/>
          <a:effectRef idx="0"/>
          <a:fontRef idx="minor"/>
        </p:style>
      </p:sp>
      <p:sp>
        <p:nvSpPr>
          <p:cNvPr id="65" name="PlaceHolder 8"/>
          <p:cNvSpPr>
            <a:spLocks noGrp="1"/>
          </p:cNvSpPr>
          <p:nvPr>
            <p:ph type="title"/>
          </p:nvPr>
        </p:nvSpPr>
        <p:spPr>
          <a:xfrm>
            <a:off x="1150920" y="617400"/>
            <a:ext cx="7792560" cy="1142640"/>
          </a:xfrm>
          <a:prstGeom prst="rect">
            <a:avLst/>
          </a:prstGeom>
        </p:spPr>
        <p:txBody>
          <a:bodyPr anchor="b">
            <a:noAutofit/>
          </a:bodyPr>
          <a:p>
            <a:pPr>
              <a:lnSpc>
                <a:spcPct val="100000"/>
              </a:lnSpc>
            </a:pPr>
            <a:r>
              <a:rPr b="0" lang="en-US" sz="4400" spc="-1" strike="noStrike">
                <a:solidFill>
                  <a:srgbClr val="333399"/>
                </a:solidFill>
                <a:latin typeface="Tahoma"/>
              </a:rPr>
              <a:t>Click to edit Master title style</a:t>
            </a:r>
            <a:endParaRPr b="0" lang="en-GB" sz="4400" spc="-1" strike="noStrike">
              <a:solidFill>
                <a:srgbClr val="000000"/>
              </a:solidFill>
              <a:latin typeface="Tahoma"/>
            </a:endParaRPr>
          </a:p>
        </p:txBody>
      </p:sp>
      <p:sp>
        <p:nvSpPr>
          <p:cNvPr id="66" name="PlaceHolder 9"/>
          <p:cNvSpPr>
            <a:spLocks noGrp="1"/>
          </p:cNvSpPr>
          <p:nvPr>
            <p:ph type="body"/>
          </p:nvPr>
        </p:nvSpPr>
        <p:spPr>
          <a:xfrm>
            <a:off x="1182600" y="2017800"/>
            <a:ext cx="7772040" cy="4114440"/>
          </a:xfrm>
          <a:prstGeom prst="rect">
            <a:avLst/>
          </a:prstGeom>
        </p:spPr>
        <p:txBody>
          <a:bodyPr>
            <a:noAutofit/>
          </a:bodyPr>
          <a:p>
            <a:pPr marL="343080" indent="-342720">
              <a:lnSpc>
                <a:spcPct val="100000"/>
              </a:lnSpc>
              <a:spcBef>
                <a:spcPts val="641"/>
              </a:spcBef>
              <a:buClr>
                <a:srgbClr val="3333cc"/>
              </a:buClr>
              <a:buSzPct val="60000"/>
              <a:buFont typeface="Wingdings" charset="2"/>
              <a:buChar char=""/>
            </a:pPr>
            <a:r>
              <a:rPr b="0" lang="en-US" sz="3200" spc="-1" strike="noStrike">
                <a:solidFill>
                  <a:srgbClr val="000000"/>
                </a:solidFill>
                <a:latin typeface="Tahoma"/>
              </a:rPr>
              <a:t>Click to edit </a:t>
            </a:r>
            <a:r>
              <a:rPr b="0" lang="en-US" sz="3200" spc="-1" strike="noStrike">
                <a:solidFill>
                  <a:srgbClr val="000000"/>
                </a:solidFill>
                <a:latin typeface="Tahoma"/>
              </a:rPr>
              <a:t>Master text styles</a:t>
            </a:r>
            <a:endParaRPr b="0" lang="en-GB" sz="3200" spc="-1" strike="noStrike">
              <a:solidFill>
                <a:srgbClr val="000000"/>
              </a:solidFill>
              <a:latin typeface="Tahoma"/>
            </a:endParaRPr>
          </a:p>
          <a:p>
            <a:pPr lvl="1" marL="743040" indent="-285480">
              <a:lnSpc>
                <a:spcPct val="100000"/>
              </a:lnSpc>
              <a:spcBef>
                <a:spcPts val="561"/>
              </a:spcBef>
              <a:buClr>
                <a:srgbClr val="ff0000"/>
              </a:buClr>
              <a:buSzPct val="55000"/>
              <a:buFont typeface="Wingdings" charset="2"/>
              <a:buChar char=""/>
            </a:pPr>
            <a:r>
              <a:rPr b="0" lang="en-US" sz="2800" spc="-1" strike="noStrike">
                <a:solidFill>
                  <a:srgbClr val="000000"/>
                </a:solidFill>
                <a:latin typeface="Tahoma"/>
              </a:rPr>
              <a:t>Second level</a:t>
            </a:r>
            <a:endParaRPr b="0" lang="en-GB" sz="2800" spc="-1" strike="noStrike">
              <a:solidFill>
                <a:srgbClr val="000000"/>
              </a:solidFill>
              <a:latin typeface="Tahoma"/>
            </a:endParaRPr>
          </a:p>
          <a:p>
            <a:pPr lvl="2" marL="1143000" indent="-228240">
              <a:lnSpc>
                <a:spcPct val="100000"/>
              </a:lnSpc>
              <a:spcBef>
                <a:spcPts val="479"/>
              </a:spcBef>
              <a:buClr>
                <a:srgbClr val="3333cc"/>
              </a:buClr>
              <a:buSzPct val="50000"/>
              <a:buFont typeface="Wingdings" charset="2"/>
              <a:buChar char=""/>
            </a:pPr>
            <a:r>
              <a:rPr b="0" lang="en-US" sz="2400" spc="-1" strike="noStrike">
                <a:solidFill>
                  <a:srgbClr val="000000"/>
                </a:solidFill>
                <a:latin typeface="Tahoma"/>
              </a:rPr>
              <a:t>Third level</a:t>
            </a:r>
            <a:endParaRPr b="0" lang="en-GB" sz="2400" spc="-1" strike="noStrike">
              <a:solidFill>
                <a:srgbClr val="000000"/>
              </a:solidFill>
              <a:latin typeface="Tahoma"/>
            </a:endParaRPr>
          </a:p>
          <a:p>
            <a:pPr lvl="3" marL="1600200" indent="-228240">
              <a:lnSpc>
                <a:spcPct val="100000"/>
              </a:lnSpc>
              <a:spcBef>
                <a:spcPts val="400"/>
              </a:spcBef>
              <a:buClr>
                <a:srgbClr val="ffcf01"/>
              </a:buClr>
              <a:buSzPct val="55000"/>
              <a:buFont typeface="Wingdings" charset="2"/>
              <a:buChar char=""/>
            </a:pPr>
            <a:r>
              <a:rPr b="0" lang="en-US" sz="2000" spc="-1" strike="noStrike">
                <a:solidFill>
                  <a:srgbClr val="000000"/>
                </a:solidFill>
                <a:latin typeface="Tahoma"/>
              </a:rPr>
              <a:t>Fourth level</a:t>
            </a:r>
            <a:endParaRPr b="0" lang="en-GB" sz="2000" spc="-1" strike="noStrike">
              <a:solidFill>
                <a:srgbClr val="000000"/>
              </a:solidFill>
              <a:latin typeface="Tahoma"/>
            </a:endParaRPr>
          </a:p>
          <a:p>
            <a:pPr lvl="4" marL="2057400" indent="-228240">
              <a:lnSpc>
                <a:spcPct val="100000"/>
              </a:lnSpc>
              <a:spcBef>
                <a:spcPts val="400"/>
              </a:spcBef>
              <a:buClr>
                <a:srgbClr val="00e4a8"/>
              </a:buClr>
              <a:buSzPct val="50000"/>
              <a:buFont typeface="Wingdings" charset="2"/>
              <a:buChar char=""/>
            </a:pPr>
            <a:r>
              <a:rPr b="0" lang="en-US" sz="2000" spc="-1" strike="noStrike">
                <a:solidFill>
                  <a:srgbClr val="000000"/>
                </a:solidFill>
                <a:latin typeface="Tahoma"/>
              </a:rPr>
              <a:t>Fifth level</a:t>
            </a:r>
            <a:endParaRPr b="0" lang="en-GB" sz="2000" spc="-1" strike="noStrike">
              <a:solidFill>
                <a:srgbClr val="000000"/>
              </a:solidFill>
              <a:latin typeface="Tahoma"/>
            </a:endParaRPr>
          </a:p>
        </p:txBody>
      </p:sp>
      <p:sp>
        <p:nvSpPr>
          <p:cNvPr id="67" name="PlaceHolder 10"/>
          <p:cNvSpPr>
            <a:spLocks noGrp="1"/>
          </p:cNvSpPr>
          <p:nvPr>
            <p:ph type="dt"/>
          </p:nvPr>
        </p:nvSpPr>
        <p:spPr>
          <a:xfrm>
            <a:off x="914400" y="6324480"/>
            <a:ext cx="1904760" cy="456840"/>
          </a:xfrm>
          <a:prstGeom prst="rect">
            <a:avLst/>
          </a:prstGeom>
        </p:spPr>
        <p:txBody>
          <a:bodyPr anchor="b">
            <a:noAutofit/>
          </a:bodyPr>
          <a:p>
            <a:endParaRPr b="0" lang="en-US" sz="2400" spc="-1" strike="noStrike">
              <a:latin typeface="Times New Roman"/>
            </a:endParaRPr>
          </a:p>
        </p:txBody>
      </p:sp>
      <p:sp>
        <p:nvSpPr>
          <p:cNvPr id="68" name="PlaceHolder 11"/>
          <p:cNvSpPr>
            <a:spLocks noGrp="1"/>
          </p:cNvSpPr>
          <p:nvPr>
            <p:ph type="ftr"/>
          </p:nvPr>
        </p:nvSpPr>
        <p:spPr>
          <a:xfrm>
            <a:off x="3352680" y="6324480"/>
            <a:ext cx="2895120" cy="456840"/>
          </a:xfrm>
          <a:prstGeom prst="rect">
            <a:avLst/>
          </a:prstGeom>
        </p:spPr>
        <p:txBody>
          <a:bodyPr anchor="b">
            <a:noAutofit/>
          </a:bodyPr>
          <a:p>
            <a:endParaRPr b="0" lang="en-US" sz="2400" spc="-1" strike="noStrike">
              <a:latin typeface="Times New Roman"/>
            </a:endParaRPr>
          </a:p>
        </p:txBody>
      </p:sp>
      <p:sp>
        <p:nvSpPr>
          <p:cNvPr id="69" name="PlaceHolder 12"/>
          <p:cNvSpPr>
            <a:spLocks noGrp="1"/>
          </p:cNvSpPr>
          <p:nvPr>
            <p:ph type="sldNum"/>
          </p:nvPr>
        </p:nvSpPr>
        <p:spPr>
          <a:xfrm>
            <a:off x="6781680" y="6324480"/>
            <a:ext cx="1904760" cy="456840"/>
          </a:xfrm>
          <a:prstGeom prst="rect">
            <a:avLst/>
          </a:prstGeom>
        </p:spPr>
        <p:txBody>
          <a:bodyPr anchor="b">
            <a:noAutofit/>
          </a:bodyPr>
          <a:p>
            <a:pPr algn="r">
              <a:lnSpc>
                <a:spcPct val="100000"/>
              </a:lnSpc>
            </a:pPr>
            <a:fld id="{3A78CE6F-1170-4D9D-9F0B-105600D43B99}" type="slidenum">
              <a:rPr b="0" lang="en-GB" sz="1400" spc="-1" strike="noStrike">
                <a:solidFill>
                  <a:srgbClr val="000000"/>
                </a:solidFill>
                <a:latin typeface="Tahoma"/>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6" name="CustomShape 1"/>
          <p:cNvSpPr/>
          <p:nvPr/>
        </p:nvSpPr>
        <p:spPr>
          <a:xfrm>
            <a:off x="417600" y="1098720"/>
            <a:ext cx="437760" cy="474480"/>
          </a:xfrm>
          <a:prstGeom prst="rect">
            <a:avLst/>
          </a:prstGeom>
          <a:solidFill>
            <a:schemeClr val="accent2"/>
          </a:solidFill>
          <a:ln>
            <a:noFill/>
          </a:ln>
        </p:spPr>
        <p:style>
          <a:lnRef idx="0"/>
          <a:fillRef idx="0"/>
          <a:effectRef idx="0"/>
          <a:fontRef idx="minor"/>
        </p:style>
      </p:sp>
      <p:sp>
        <p:nvSpPr>
          <p:cNvPr id="107" name="CustomShape 2"/>
          <p:cNvSpPr/>
          <p:nvPr/>
        </p:nvSpPr>
        <p:spPr>
          <a:xfrm>
            <a:off x="800280" y="1098720"/>
            <a:ext cx="328320" cy="474480"/>
          </a:xfrm>
          <a:prstGeom prst="rect">
            <a:avLst/>
          </a:prstGeom>
          <a:gradFill rotWithShape="0">
            <a:gsLst>
              <a:gs pos="0">
                <a:srgbClr val="ffcf01"/>
              </a:gs>
              <a:gs pos="100000">
                <a:srgbClr val="ffffff"/>
              </a:gs>
            </a:gsLst>
            <a:lin ang="0"/>
          </a:gradFill>
          <a:ln>
            <a:noFill/>
          </a:ln>
        </p:spPr>
        <p:style>
          <a:lnRef idx="0"/>
          <a:fillRef idx="0"/>
          <a:effectRef idx="0"/>
          <a:fontRef idx="minor"/>
        </p:style>
      </p:sp>
      <p:sp>
        <p:nvSpPr>
          <p:cNvPr id="108" name="CustomShape 3"/>
          <p:cNvSpPr/>
          <p:nvPr/>
        </p:nvSpPr>
        <p:spPr>
          <a:xfrm>
            <a:off x="541440" y="1521000"/>
            <a:ext cx="421920" cy="474480"/>
          </a:xfrm>
          <a:prstGeom prst="rect">
            <a:avLst/>
          </a:prstGeom>
          <a:solidFill>
            <a:schemeClr val="folHlink"/>
          </a:solidFill>
          <a:ln>
            <a:noFill/>
          </a:ln>
        </p:spPr>
        <p:style>
          <a:lnRef idx="0"/>
          <a:fillRef idx="0"/>
          <a:effectRef idx="0"/>
          <a:fontRef idx="minor"/>
        </p:style>
      </p:sp>
      <p:sp>
        <p:nvSpPr>
          <p:cNvPr id="109" name="CustomShape 4"/>
          <p:cNvSpPr/>
          <p:nvPr/>
        </p:nvSpPr>
        <p:spPr>
          <a:xfrm>
            <a:off x="911160" y="1521000"/>
            <a:ext cx="367920" cy="474480"/>
          </a:xfrm>
          <a:prstGeom prst="rect">
            <a:avLst/>
          </a:prstGeom>
          <a:gradFill rotWithShape="0">
            <a:gsLst>
              <a:gs pos="0">
                <a:srgbClr val="3333cc"/>
              </a:gs>
              <a:gs pos="100000">
                <a:srgbClr val="ffffff"/>
              </a:gs>
            </a:gsLst>
            <a:lin ang="0"/>
          </a:gradFill>
          <a:ln>
            <a:noFill/>
          </a:ln>
        </p:spPr>
        <p:style>
          <a:lnRef idx="0"/>
          <a:fillRef idx="0"/>
          <a:effectRef idx="0"/>
          <a:fontRef idx="minor"/>
        </p:style>
      </p:sp>
      <p:sp>
        <p:nvSpPr>
          <p:cNvPr id="110" name="CustomShape 5"/>
          <p:cNvSpPr/>
          <p:nvPr/>
        </p:nvSpPr>
        <p:spPr>
          <a:xfrm>
            <a:off x="127080" y="1447920"/>
            <a:ext cx="560160" cy="421920"/>
          </a:xfrm>
          <a:prstGeom prst="rect">
            <a:avLst/>
          </a:prstGeom>
          <a:gradFill rotWithShape="0">
            <a:gsLst>
              <a:gs pos="0">
                <a:srgbClr val="ffffff"/>
              </a:gs>
              <a:gs pos="100000">
                <a:srgbClr val="ff0000"/>
              </a:gs>
            </a:gsLst>
            <a:lin ang="18900000"/>
          </a:gradFill>
          <a:ln>
            <a:noFill/>
          </a:ln>
        </p:spPr>
        <p:style>
          <a:lnRef idx="0"/>
          <a:fillRef idx="0"/>
          <a:effectRef idx="0"/>
          <a:fontRef idx="minor"/>
        </p:style>
      </p:sp>
      <p:sp>
        <p:nvSpPr>
          <p:cNvPr id="111" name="CustomShape 6"/>
          <p:cNvSpPr/>
          <p:nvPr/>
        </p:nvSpPr>
        <p:spPr>
          <a:xfrm>
            <a:off x="762120" y="990720"/>
            <a:ext cx="31320" cy="1052280"/>
          </a:xfrm>
          <a:prstGeom prst="rect">
            <a:avLst/>
          </a:prstGeom>
          <a:solidFill>
            <a:schemeClr val="bg2"/>
          </a:solidFill>
          <a:ln>
            <a:noFill/>
          </a:ln>
        </p:spPr>
        <p:style>
          <a:lnRef idx="0"/>
          <a:fillRef idx="0"/>
          <a:effectRef idx="0"/>
          <a:fontRef idx="minor"/>
        </p:style>
      </p:sp>
      <p:sp>
        <p:nvSpPr>
          <p:cNvPr id="112" name="CustomShape 7"/>
          <p:cNvSpPr/>
          <p:nvPr/>
        </p:nvSpPr>
        <p:spPr>
          <a:xfrm>
            <a:off x="442800" y="1781280"/>
            <a:ext cx="8226000" cy="31320"/>
          </a:xfrm>
          <a:prstGeom prst="rect">
            <a:avLst/>
          </a:prstGeom>
          <a:gradFill rotWithShape="0">
            <a:gsLst>
              <a:gs pos="0">
                <a:srgbClr val="1c1c1c"/>
              </a:gs>
              <a:gs pos="100000">
                <a:srgbClr val="ffffff"/>
              </a:gs>
            </a:gsLst>
            <a:lin ang="0"/>
          </a:gradFill>
          <a:ln>
            <a:noFill/>
          </a:ln>
        </p:spPr>
        <p:style>
          <a:lnRef idx="0"/>
          <a:fillRef idx="0"/>
          <a:effectRef idx="0"/>
          <a:fontRef idx="minor"/>
        </p:style>
      </p:sp>
      <p:sp>
        <p:nvSpPr>
          <p:cNvPr id="113" name="PlaceHolder 8"/>
          <p:cNvSpPr>
            <a:spLocks noGrp="1"/>
          </p:cNvSpPr>
          <p:nvPr>
            <p:ph type="dt"/>
          </p:nvPr>
        </p:nvSpPr>
        <p:spPr>
          <a:xfrm>
            <a:off x="914400" y="6324480"/>
            <a:ext cx="1904760" cy="456840"/>
          </a:xfrm>
          <a:prstGeom prst="rect">
            <a:avLst/>
          </a:prstGeom>
        </p:spPr>
        <p:txBody>
          <a:bodyPr anchor="b">
            <a:noAutofit/>
          </a:bodyPr>
          <a:p>
            <a:endParaRPr b="0" lang="en-US" sz="2400" spc="-1" strike="noStrike">
              <a:latin typeface="Times New Roman"/>
            </a:endParaRPr>
          </a:p>
        </p:txBody>
      </p:sp>
      <p:sp>
        <p:nvSpPr>
          <p:cNvPr id="114" name="PlaceHolder 9"/>
          <p:cNvSpPr>
            <a:spLocks noGrp="1"/>
          </p:cNvSpPr>
          <p:nvPr>
            <p:ph type="ftr"/>
          </p:nvPr>
        </p:nvSpPr>
        <p:spPr>
          <a:xfrm>
            <a:off x="3352680" y="6324480"/>
            <a:ext cx="2895120" cy="456840"/>
          </a:xfrm>
          <a:prstGeom prst="rect">
            <a:avLst/>
          </a:prstGeom>
        </p:spPr>
        <p:txBody>
          <a:bodyPr anchor="b">
            <a:noAutofit/>
          </a:bodyPr>
          <a:p>
            <a:endParaRPr b="0" lang="en-US" sz="2400" spc="-1" strike="noStrike">
              <a:latin typeface="Times New Roman"/>
            </a:endParaRPr>
          </a:p>
        </p:txBody>
      </p:sp>
      <p:sp>
        <p:nvSpPr>
          <p:cNvPr id="115" name="PlaceHolder 10"/>
          <p:cNvSpPr>
            <a:spLocks noGrp="1"/>
          </p:cNvSpPr>
          <p:nvPr>
            <p:ph type="sldNum"/>
          </p:nvPr>
        </p:nvSpPr>
        <p:spPr>
          <a:xfrm>
            <a:off x="6781680" y="6324480"/>
            <a:ext cx="1904760" cy="456840"/>
          </a:xfrm>
          <a:prstGeom prst="rect">
            <a:avLst/>
          </a:prstGeom>
        </p:spPr>
        <p:txBody>
          <a:bodyPr anchor="b">
            <a:noAutofit/>
          </a:bodyPr>
          <a:p>
            <a:pPr algn="r">
              <a:lnSpc>
                <a:spcPct val="100000"/>
              </a:lnSpc>
            </a:pPr>
            <a:fld id="{D8A2FFD9-13ED-4F4E-B425-17350335A692}" type="slidenum">
              <a:rPr b="0" lang="en-GB" sz="1400" spc="-1" strike="noStrike">
                <a:solidFill>
                  <a:srgbClr val="000000"/>
                </a:solidFill>
                <a:latin typeface="Tahoma"/>
              </a:rPr>
              <a:t>&lt;number&gt;</a:t>
            </a:fld>
            <a:endParaRPr b="0" lang="en-US" sz="1400" spc="-1" strike="noStrike">
              <a:latin typeface="Times New Roman"/>
            </a:endParaRPr>
          </a:p>
        </p:txBody>
      </p:sp>
      <p:sp>
        <p:nvSpPr>
          <p:cNvPr id="116" name="PlaceHolder 11"/>
          <p:cNvSpPr>
            <a:spLocks noGrp="1"/>
          </p:cNvSpPr>
          <p:nvPr>
            <p:ph type="title"/>
          </p:nvPr>
        </p:nvSpPr>
        <p:spPr>
          <a:xfrm>
            <a:off x="457200" y="273600"/>
            <a:ext cx="8229240" cy="1144800"/>
          </a:xfrm>
          <a:prstGeom prst="rect">
            <a:avLst/>
          </a:prstGeom>
        </p:spPr>
        <p:txBody>
          <a:bodyPr lIns="0" rIns="0" tIns="0" bIns="0" anchor="ctr">
            <a:noAutofit/>
          </a:bodyPr>
          <a:p>
            <a:r>
              <a:rPr b="0" lang="en-GB" sz="2400" spc="-1" strike="noStrike">
                <a:solidFill>
                  <a:srgbClr val="000000"/>
                </a:solidFill>
                <a:latin typeface="Tahoma"/>
              </a:rPr>
              <a:t>Click to edit the title text format</a:t>
            </a:r>
            <a:endParaRPr b="0" lang="en-GB" sz="2400" spc="-1" strike="noStrike">
              <a:solidFill>
                <a:srgbClr val="000000"/>
              </a:solidFill>
              <a:latin typeface="Tahoma"/>
            </a:endParaRPr>
          </a:p>
        </p:txBody>
      </p:sp>
      <p:sp>
        <p:nvSpPr>
          <p:cNvPr id="117" name="PlaceHolder 1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Tahoma"/>
              </a:rPr>
              <a:t>Click to edit the outline text format</a:t>
            </a:r>
            <a:endParaRPr b="0" lang="en-GB" sz="3200" spc="-1" strike="noStrike">
              <a:solidFill>
                <a:srgbClr val="000000"/>
              </a:solidFill>
              <a:latin typeface="Tahoma"/>
            </a:endParaRPr>
          </a:p>
          <a:p>
            <a:pPr lvl="1" marL="864000" indent="-324000">
              <a:spcBef>
                <a:spcPts val="1134"/>
              </a:spcBef>
              <a:buClr>
                <a:srgbClr val="000000"/>
              </a:buClr>
              <a:buSzPct val="75000"/>
              <a:buFont typeface="Symbol" charset="2"/>
              <a:buChar char=""/>
            </a:pPr>
            <a:r>
              <a:rPr b="0" lang="en-GB" sz="2400" spc="-1" strike="noStrike">
                <a:solidFill>
                  <a:srgbClr val="000000"/>
                </a:solidFill>
                <a:latin typeface="Tahoma"/>
              </a:rPr>
              <a:t>Second Outline Level</a:t>
            </a:r>
            <a:endParaRPr b="0" lang="en-GB" sz="2400" spc="-1" strike="noStrike">
              <a:solidFill>
                <a:srgbClr val="000000"/>
              </a:solidFill>
              <a:latin typeface="Tahoma"/>
            </a:endParaRPr>
          </a:p>
          <a:p>
            <a:pPr lvl="2" marL="1296000" indent="-288000">
              <a:spcBef>
                <a:spcPts val="850"/>
              </a:spcBef>
              <a:buClr>
                <a:srgbClr val="000000"/>
              </a:buClr>
              <a:buSzPct val="45000"/>
              <a:buFont typeface="Wingdings" charset="2"/>
              <a:buChar char=""/>
            </a:pPr>
            <a:r>
              <a:rPr b="0" lang="en-GB" sz="2000" spc="-1" strike="noStrike">
                <a:solidFill>
                  <a:srgbClr val="000000"/>
                </a:solidFill>
                <a:latin typeface="Tahoma"/>
              </a:rPr>
              <a:t>Third Outline Level</a:t>
            </a:r>
            <a:endParaRPr b="0" lang="en-GB" sz="2000" spc="-1" strike="noStrike">
              <a:solidFill>
                <a:srgbClr val="000000"/>
              </a:solidFill>
              <a:latin typeface="Tahoma"/>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Tahoma"/>
              </a:rPr>
              <a:t>Fourth Outline Level</a:t>
            </a:r>
            <a:endParaRPr b="0" lang="en-GB" sz="2000" spc="-1" strike="noStrike">
              <a:solidFill>
                <a:srgbClr val="000000"/>
              </a:solidFill>
              <a:latin typeface="Tahoma"/>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Tahoma"/>
              </a:rPr>
              <a:t>Fifth Outline Level</a:t>
            </a:r>
            <a:endParaRPr b="0" lang="en-GB" sz="2000" spc="-1" strike="noStrike">
              <a:solidFill>
                <a:srgbClr val="000000"/>
              </a:solidFill>
              <a:latin typeface="Tahoma"/>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Tahoma"/>
              </a:rPr>
              <a:t>Sixth Outline Level</a:t>
            </a:r>
            <a:endParaRPr b="0" lang="en-GB" sz="2000" spc="-1" strike="noStrike">
              <a:solidFill>
                <a:srgbClr val="000000"/>
              </a:solidFill>
              <a:latin typeface="Tahoma"/>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Tahoma"/>
              </a:rPr>
              <a:t>Seventh Outline Level</a:t>
            </a:r>
            <a:endParaRPr b="0" lang="en-GB" sz="2000" spc="-1" strike="noStrike">
              <a:solidFill>
                <a:srgbClr val="000000"/>
              </a:solidFill>
              <a:latin typeface="Tahoma"/>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4" name="CustomShape 1"/>
          <p:cNvSpPr/>
          <p:nvPr/>
        </p:nvSpPr>
        <p:spPr>
          <a:xfrm>
            <a:off x="417600" y="1098720"/>
            <a:ext cx="437760" cy="474480"/>
          </a:xfrm>
          <a:prstGeom prst="rect">
            <a:avLst/>
          </a:prstGeom>
          <a:solidFill>
            <a:schemeClr val="accent2"/>
          </a:solidFill>
          <a:ln>
            <a:noFill/>
          </a:ln>
        </p:spPr>
        <p:style>
          <a:lnRef idx="0"/>
          <a:fillRef idx="0"/>
          <a:effectRef idx="0"/>
          <a:fontRef idx="minor"/>
        </p:style>
      </p:sp>
      <p:sp>
        <p:nvSpPr>
          <p:cNvPr id="155" name="CustomShape 2"/>
          <p:cNvSpPr/>
          <p:nvPr/>
        </p:nvSpPr>
        <p:spPr>
          <a:xfrm>
            <a:off x="800280" y="1098720"/>
            <a:ext cx="328320" cy="474480"/>
          </a:xfrm>
          <a:prstGeom prst="rect">
            <a:avLst/>
          </a:prstGeom>
          <a:gradFill rotWithShape="0">
            <a:gsLst>
              <a:gs pos="0">
                <a:srgbClr val="ffcf01"/>
              </a:gs>
              <a:gs pos="100000">
                <a:srgbClr val="ffffff"/>
              </a:gs>
            </a:gsLst>
            <a:lin ang="0"/>
          </a:gradFill>
          <a:ln>
            <a:noFill/>
          </a:ln>
        </p:spPr>
        <p:style>
          <a:lnRef idx="0"/>
          <a:fillRef idx="0"/>
          <a:effectRef idx="0"/>
          <a:fontRef idx="minor"/>
        </p:style>
      </p:sp>
      <p:sp>
        <p:nvSpPr>
          <p:cNvPr id="156" name="CustomShape 3"/>
          <p:cNvSpPr/>
          <p:nvPr/>
        </p:nvSpPr>
        <p:spPr>
          <a:xfrm>
            <a:off x="541440" y="1521000"/>
            <a:ext cx="421920" cy="474480"/>
          </a:xfrm>
          <a:prstGeom prst="rect">
            <a:avLst/>
          </a:prstGeom>
          <a:solidFill>
            <a:schemeClr val="folHlink"/>
          </a:solidFill>
          <a:ln>
            <a:noFill/>
          </a:ln>
        </p:spPr>
        <p:style>
          <a:lnRef idx="0"/>
          <a:fillRef idx="0"/>
          <a:effectRef idx="0"/>
          <a:fontRef idx="minor"/>
        </p:style>
      </p:sp>
      <p:sp>
        <p:nvSpPr>
          <p:cNvPr id="157" name="CustomShape 4"/>
          <p:cNvSpPr/>
          <p:nvPr/>
        </p:nvSpPr>
        <p:spPr>
          <a:xfrm>
            <a:off x="911160" y="1521000"/>
            <a:ext cx="367920" cy="474480"/>
          </a:xfrm>
          <a:prstGeom prst="rect">
            <a:avLst/>
          </a:prstGeom>
          <a:gradFill rotWithShape="0">
            <a:gsLst>
              <a:gs pos="0">
                <a:srgbClr val="3333cc"/>
              </a:gs>
              <a:gs pos="100000">
                <a:srgbClr val="ffffff"/>
              </a:gs>
            </a:gsLst>
            <a:lin ang="0"/>
          </a:gradFill>
          <a:ln>
            <a:noFill/>
          </a:ln>
        </p:spPr>
        <p:style>
          <a:lnRef idx="0"/>
          <a:fillRef idx="0"/>
          <a:effectRef idx="0"/>
          <a:fontRef idx="minor"/>
        </p:style>
      </p:sp>
      <p:sp>
        <p:nvSpPr>
          <p:cNvPr id="158" name="CustomShape 5"/>
          <p:cNvSpPr/>
          <p:nvPr/>
        </p:nvSpPr>
        <p:spPr>
          <a:xfrm>
            <a:off x="127080" y="1447920"/>
            <a:ext cx="560160" cy="421920"/>
          </a:xfrm>
          <a:prstGeom prst="rect">
            <a:avLst/>
          </a:prstGeom>
          <a:gradFill rotWithShape="0">
            <a:gsLst>
              <a:gs pos="0">
                <a:srgbClr val="ffffff"/>
              </a:gs>
              <a:gs pos="100000">
                <a:srgbClr val="ff0000"/>
              </a:gs>
            </a:gsLst>
            <a:lin ang="18900000"/>
          </a:gradFill>
          <a:ln>
            <a:noFill/>
          </a:ln>
        </p:spPr>
        <p:style>
          <a:lnRef idx="0"/>
          <a:fillRef idx="0"/>
          <a:effectRef idx="0"/>
          <a:fontRef idx="minor"/>
        </p:style>
      </p:sp>
      <p:sp>
        <p:nvSpPr>
          <p:cNvPr id="159" name="CustomShape 6"/>
          <p:cNvSpPr/>
          <p:nvPr/>
        </p:nvSpPr>
        <p:spPr>
          <a:xfrm>
            <a:off x="762120" y="990720"/>
            <a:ext cx="31320" cy="1052280"/>
          </a:xfrm>
          <a:prstGeom prst="rect">
            <a:avLst/>
          </a:prstGeom>
          <a:solidFill>
            <a:schemeClr val="bg2"/>
          </a:solidFill>
          <a:ln>
            <a:noFill/>
          </a:ln>
        </p:spPr>
        <p:style>
          <a:lnRef idx="0"/>
          <a:fillRef idx="0"/>
          <a:effectRef idx="0"/>
          <a:fontRef idx="minor"/>
        </p:style>
      </p:sp>
      <p:sp>
        <p:nvSpPr>
          <p:cNvPr id="160" name="CustomShape 7"/>
          <p:cNvSpPr/>
          <p:nvPr/>
        </p:nvSpPr>
        <p:spPr>
          <a:xfrm>
            <a:off x="442800" y="1781280"/>
            <a:ext cx="8226000" cy="31320"/>
          </a:xfrm>
          <a:prstGeom prst="rect">
            <a:avLst/>
          </a:prstGeom>
          <a:gradFill rotWithShape="0">
            <a:gsLst>
              <a:gs pos="0">
                <a:srgbClr val="1c1c1c"/>
              </a:gs>
              <a:gs pos="100000">
                <a:srgbClr val="ffffff"/>
              </a:gs>
            </a:gsLst>
            <a:lin ang="0"/>
          </a:gradFill>
          <a:ln>
            <a:noFill/>
          </a:ln>
        </p:spPr>
        <p:style>
          <a:lnRef idx="0"/>
          <a:fillRef idx="0"/>
          <a:effectRef idx="0"/>
          <a:fontRef idx="minor"/>
        </p:style>
      </p:sp>
      <p:sp>
        <p:nvSpPr>
          <p:cNvPr id="161" name="PlaceHolder 8"/>
          <p:cNvSpPr>
            <a:spLocks noGrp="1"/>
          </p:cNvSpPr>
          <p:nvPr>
            <p:ph type="title"/>
          </p:nvPr>
        </p:nvSpPr>
        <p:spPr>
          <a:xfrm>
            <a:off x="1150920" y="617400"/>
            <a:ext cx="7792560" cy="1142640"/>
          </a:xfrm>
          <a:prstGeom prst="rect">
            <a:avLst/>
          </a:prstGeom>
        </p:spPr>
        <p:txBody>
          <a:bodyPr anchor="b">
            <a:noAutofit/>
          </a:bodyPr>
          <a:p>
            <a:pPr>
              <a:lnSpc>
                <a:spcPct val="100000"/>
              </a:lnSpc>
            </a:pPr>
            <a:r>
              <a:rPr b="0" lang="en-US" sz="4400" spc="-1" strike="noStrike">
                <a:solidFill>
                  <a:srgbClr val="333399"/>
                </a:solidFill>
                <a:latin typeface="Tahoma"/>
              </a:rPr>
              <a:t>Click to edit Master title style</a:t>
            </a:r>
            <a:endParaRPr b="0" lang="en-GB" sz="4400" spc="-1" strike="noStrike">
              <a:solidFill>
                <a:srgbClr val="000000"/>
              </a:solidFill>
              <a:latin typeface="Tahoma"/>
            </a:endParaRPr>
          </a:p>
        </p:txBody>
      </p:sp>
      <p:sp>
        <p:nvSpPr>
          <p:cNvPr id="162" name="PlaceHolder 9"/>
          <p:cNvSpPr>
            <a:spLocks noGrp="1"/>
          </p:cNvSpPr>
          <p:nvPr>
            <p:ph type="dt"/>
          </p:nvPr>
        </p:nvSpPr>
        <p:spPr>
          <a:xfrm>
            <a:off x="914400" y="6324480"/>
            <a:ext cx="1904760" cy="456840"/>
          </a:xfrm>
          <a:prstGeom prst="rect">
            <a:avLst/>
          </a:prstGeom>
        </p:spPr>
        <p:txBody>
          <a:bodyPr anchor="b">
            <a:noAutofit/>
          </a:bodyPr>
          <a:p>
            <a:endParaRPr b="0" lang="en-US" sz="2400" spc="-1" strike="noStrike">
              <a:latin typeface="Times New Roman"/>
            </a:endParaRPr>
          </a:p>
        </p:txBody>
      </p:sp>
      <p:sp>
        <p:nvSpPr>
          <p:cNvPr id="163" name="PlaceHolder 10"/>
          <p:cNvSpPr>
            <a:spLocks noGrp="1"/>
          </p:cNvSpPr>
          <p:nvPr>
            <p:ph type="ftr"/>
          </p:nvPr>
        </p:nvSpPr>
        <p:spPr>
          <a:xfrm>
            <a:off x="3352680" y="6324480"/>
            <a:ext cx="2895120" cy="456840"/>
          </a:xfrm>
          <a:prstGeom prst="rect">
            <a:avLst/>
          </a:prstGeom>
        </p:spPr>
        <p:txBody>
          <a:bodyPr anchor="b">
            <a:noAutofit/>
          </a:bodyPr>
          <a:p>
            <a:endParaRPr b="0" lang="en-US" sz="2400" spc="-1" strike="noStrike">
              <a:latin typeface="Times New Roman"/>
            </a:endParaRPr>
          </a:p>
        </p:txBody>
      </p:sp>
      <p:sp>
        <p:nvSpPr>
          <p:cNvPr id="164" name="PlaceHolder 11"/>
          <p:cNvSpPr>
            <a:spLocks noGrp="1"/>
          </p:cNvSpPr>
          <p:nvPr>
            <p:ph type="sldNum"/>
          </p:nvPr>
        </p:nvSpPr>
        <p:spPr>
          <a:xfrm>
            <a:off x="6781680" y="6324480"/>
            <a:ext cx="1904760" cy="456840"/>
          </a:xfrm>
          <a:prstGeom prst="rect">
            <a:avLst/>
          </a:prstGeom>
        </p:spPr>
        <p:txBody>
          <a:bodyPr anchor="b">
            <a:noAutofit/>
          </a:bodyPr>
          <a:p>
            <a:pPr algn="r">
              <a:lnSpc>
                <a:spcPct val="100000"/>
              </a:lnSpc>
            </a:pPr>
            <a:fld id="{50B2B902-B6C1-4FF9-AD76-89817C2771D9}" type="slidenum">
              <a:rPr b="0" lang="en-GB" sz="1400" spc="-1" strike="noStrike">
                <a:solidFill>
                  <a:srgbClr val="000000"/>
                </a:solidFill>
                <a:latin typeface="Tahoma"/>
              </a:rPr>
              <a:t>&lt;number&gt;</a:t>
            </a:fld>
            <a:endParaRPr b="0" lang="en-US" sz="1400" spc="-1" strike="noStrike">
              <a:latin typeface="Times New Roman"/>
            </a:endParaRPr>
          </a:p>
        </p:txBody>
      </p:sp>
      <p:sp>
        <p:nvSpPr>
          <p:cNvPr id="165" name="PlaceHolder 1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Tahoma"/>
              </a:rPr>
              <a:t>Click to edit the outline text format</a:t>
            </a:r>
            <a:endParaRPr b="0" lang="en-GB" sz="3200" spc="-1" strike="noStrike">
              <a:solidFill>
                <a:srgbClr val="000000"/>
              </a:solidFill>
              <a:latin typeface="Tahoma"/>
            </a:endParaRPr>
          </a:p>
          <a:p>
            <a:pPr lvl="1" marL="864000" indent="-324000">
              <a:spcBef>
                <a:spcPts val="1134"/>
              </a:spcBef>
              <a:buClr>
                <a:srgbClr val="000000"/>
              </a:buClr>
              <a:buSzPct val="75000"/>
              <a:buFont typeface="Symbol" charset="2"/>
              <a:buChar char=""/>
            </a:pPr>
            <a:r>
              <a:rPr b="0" lang="en-GB" sz="2400" spc="-1" strike="noStrike">
                <a:solidFill>
                  <a:srgbClr val="000000"/>
                </a:solidFill>
                <a:latin typeface="Tahoma"/>
              </a:rPr>
              <a:t>Second Outline Level</a:t>
            </a:r>
            <a:endParaRPr b="0" lang="en-GB" sz="2400" spc="-1" strike="noStrike">
              <a:solidFill>
                <a:srgbClr val="000000"/>
              </a:solidFill>
              <a:latin typeface="Tahoma"/>
            </a:endParaRPr>
          </a:p>
          <a:p>
            <a:pPr lvl="2" marL="1296000" indent="-288000">
              <a:spcBef>
                <a:spcPts val="850"/>
              </a:spcBef>
              <a:buClr>
                <a:srgbClr val="000000"/>
              </a:buClr>
              <a:buSzPct val="45000"/>
              <a:buFont typeface="Wingdings" charset="2"/>
              <a:buChar char=""/>
            </a:pPr>
            <a:r>
              <a:rPr b="0" lang="en-GB" sz="2000" spc="-1" strike="noStrike">
                <a:solidFill>
                  <a:srgbClr val="000000"/>
                </a:solidFill>
                <a:latin typeface="Tahoma"/>
              </a:rPr>
              <a:t>Third Outline Level</a:t>
            </a:r>
            <a:endParaRPr b="0" lang="en-GB" sz="2000" spc="-1" strike="noStrike">
              <a:solidFill>
                <a:srgbClr val="000000"/>
              </a:solidFill>
              <a:latin typeface="Tahoma"/>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Tahoma"/>
              </a:rPr>
              <a:t>Fourth Outline Level</a:t>
            </a:r>
            <a:endParaRPr b="0" lang="en-GB" sz="2000" spc="-1" strike="noStrike">
              <a:solidFill>
                <a:srgbClr val="000000"/>
              </a:solidFill>
              <a:latin typeface="Tahoma"/>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Tahoma"/>
              </a:rPr>
              <a:t>Fifth Outline Level</a:t>
            </a:r>
            <a:endParaRPr b="0" lang="en-GB" sz="2000" spc="-1" strike="noStrike">
              <a:solidFill>
                <a:srgbClr val="000000"/>
              </a:solidFill>
              <a:latin typeface="Tahoma"/>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Tahoma"/>
              </a:rPr>
              <a:t>Sixth Outline Level</a:t>
            </a:r>
            <a:endParaRPr b="0" lang="en-GB" sz="2000" spc="-1" strike="noStrike">
              <a:solidFill>
                <a:srgbClr val="000000"/>
              </a:solidFill>
              <a:latin typeface="Tahoma"/>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Tahoma"/>
              </a:rPr>
              <a:t>Seventh Outline Level</a:t>
            </a:r>
            <a:endParaRPr b="0" lang="en-GB" sz="2000" spc="-1" strike="noStrike">
              <a:solidFill>
                <a:srgbClr val="000000"/>
              </a:solidFill>
              <a:latin typeface="Tahoma"/>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2" name="CustomShape 1"/>
          <p:cNvSpPr/>
          <p:nvPr/>
        </p:nvSpPr>
        <p:spPr>
          <a:xfrm>
            <a:off x="417600" y="1098720"/>
            <a:ext cx="437760" cy="474480"/>
          </a:xfrm>
          <a:prstGeom prst="rect">
            <a:avLst/>
          </a:prstGeom>
          <a:solidFill>
            <a:schemeClr val="accent2"/>
          </a:solidFill>
          <a:ln>
            <a:noFill/>
          </a:ln>
        </p:spPr>
        <p:style>
          <a:lnRef idx="0"/>
          <a:fillRef idx="0"/>
          <a:effectRef idx="0"/>
          <a:fontRef idx="minor"/>
        </p:style>
      </p:sp>
      <p:sp>
        <p:nvSpPr>
          <p:cNvPr id="203" name="CustomShape 2"/>
          <p:cNvSpPr/>
          <p:nvPr/>
        </p:nvSpPr>
        <p:spPr>
          <a:xfrm>
            <a:off x="800280" y="1098720"/>
            <a:ext cx="328320" cy="474480"/>
          </a:xfrm>
          <a:prstGeom prst="rect">
            <a:avLst/>
          </a:prstGeom>
          <a:gradFill rotWithShape="0">
            <a:gsLst>
              <a:gs pos="0">
                <a:srgbClr val="ffcf01"/>
              </a:gs>
              <a:gs pos="100000">
                <a:srgbClr val="ffffff"/>
              </a:gs>
            </a:gsLst>
            <a:lin ang="0"/>
          </a:gradFill>
          <a:ln>
            <a:noFill/>
          </a:ln>
        </p:spPr>
        <p:style>
          <a:lnRef idx="0"/>
          <a:fillRef idx="0"/>
          <a:effectRef idx="0"/>
          <a:fontRef idx="minor"/>
        </p:style>
      </p:sp>
      <p:sp>
        <p:nvSpPr>
          <p:cNvPr id="204" name="CustomShape 3"/>
          <p:cNvSpPr/>
          <p:nvPr/>
        </p:nvSpPr>
        <p:spPr>
          <a:xfrm>
            <a:off x="541440" y="1521000"/>
            <a:ext cx="421920" cy="474480"/>
          </a:xfrm>
          <a:prstGeom prst="rect">
            <a:avLst/>
          </a:prstGeom>
          <a:solidFill>
            <a:schemeClr val="folHlink"/>
          </a:solidFill>
          <a:ln>
            <a:noFill/>
          </a:ln>
        </p:spPr>
        <p:style>
          <a:lnRef idx="0"/>
          <a:fillRef idx="0"/>
          <a:effectRef idx="0"/>
          <a:fontRef idx="minor"/>
        </p:style>
      </p:sp>
      <p:sp>
        <p:nvSpPr>
          <p:cNvPr id="205" name="CustomShape 4"/>
          <p:cNvSpPr/>
          <p:nvPr/>
        </p:nvSpPr>
        <p:spPr>
          <a:xfrm>
            <a:off x="911160" y="1521000"/>
            <a:ext cx="367920" cy="474480"/>
          </a:xfrm>
          <a:prstGeom prst="rect">
            <a:avLst/>
          </a:prstGeom>
          <a:gradFill rotWithShape="0">
            <a:gsLst>
              <a:gs pos="0">
                <a:srgbClr val="3333cc"/>
              </a:gs>
              <a:gs pos="100000">
                <a:srgbClr val="ffffff"/>
              </a:gs>
            </a:gsLst>
            <a:lin ang="0"/>
          </a:gradFill>
          <a:ln>
            <a:noFill/>
          </a:ln>
        </p:spPr>
        <p:style>
          <a:lnRef idx="0"/>
          <a:fillRef idx="0"/>
          <a:effectRef idx="0"/>
          <a:fontRef idx="minor"/>
        </p:style>
      </p:sp>
      <p:sp>
        <p:nvSpPr>
          <p:cNvPr id="206" name="CustomShape 5"/>
          <p:cNvSpPr/>
          <p:nvPr/>
        </p:nvSpPr>
        <p:spPr>
          <a:xfrm>
            <a:off x="127080" y="1447920"/>
            <a:ext cx="560160" cy="421920"/>
          </a:xfrm>
          <a:prstGeom prst="rect">
            <a:avLst/>
          </a:prstGeom>
          <a:gradFill rotWithShape="0">
            <a:gsLst>
              <a:gs pos="0">
                <a:srgbClr val="ffffff"/>
              </a:gs>
              <a:gs pos="100000">
                <a:srgbClr val="ff0000"/>
              </a:gs>
            </a:gsLst>
            <a:lin ang="18900000"/>
          </a:gradFill>
          <a:ln>
            <a:noFill/>
          </a:ln>
        </p:spPr>
        <p:style>
          <a:lnRef idx="0"/>
          <a:fillRef idx="0"/>
          <a:effectRef idx="0"/>
          <a:fontRef idx="minor"/>
        </p:style>
      </p:sp>
      <p:sp>
        <p:nvSpPr>
          <p:cNvPr id="207" name="CustomShape 6"/>
          <p:cNvSpPr/>
          <p:nvPr/>
        </p:nvSpPr>
        <p:spPr>
          <a:xfrm>
            <a:off x="762120" y="990720"/>
            <a:ext cx="31320" cy="1052280"/>
          </a:xfrm>
          <a:prstGeom prst="rect">
            <a:avLst/>
          </a:prstGeom>
          <a:solidFill>
            <a:schemeClr val="bg2"/>
          </a:solidFill>
          <a:ln>
            <a:noFill/>
          </a:ln>
        </p:spPr>
        <p:style>
          <a:lnRef idx="0"/>
          <a:fillRef idx="0"/>
          <a:effectRef idx="0"/>
          <a:fontRef idx="minor"/>
        </p:style>
      </p:sp>
      <p:sp>
        <p:nvSpPr>
          <p:cNvPr id="208" name="CustomShape 7"/>
          <p:cNvSpPr/>
          <p:nvPr/>
        </p:nvSpPr>
        <p:spPr>
          <a:xfrm>
            <a:off x="442800" y="1781280"/>
            <a:ext cx="8226000" cy="31320"/>
          </a:xfrm>
          <a:prstGeom prst="rect">
            <a:avLst/>
          </a:prstGeom>
          <a:gradFill rotWithShape="0">
            <a:gsLst>
              <a:gs pos="0">
                <a:srgbClr val="1c1c1c"/>
              </a:gs>
              <a:gs pos="100000">
                <a:srgbClr val="ffffff"/>
              </a:gs>
            </a:gsLst>
            <a:lin ang="0"/>
          </a:gradFill>
          <a:ln>
            <a:noFill/>
          </a:ln>
        </p:spPr>
        <p:style>
          <a:lnRef idx="0"/>
          <a:fillRef idx="0"/>
          <a:effectRef idx="0"/>
          <a:fontRef idx="minor"/>
        </p:style>
      </p:sp>
      <p:sp>
        <p:nvSpPr>
          <p:cNvPr id="209" name="PlaceHolder 8"/>
          <p:cNvSpPr>
            <a:spLocks noGrp="1"/>
          </p:cNvSpPr>
          <p:nvPr>
            <p:ph type="title"/>
          </p:nvPr>
        </p:nvSpPr>
        <p:spPr>
          <a:xfrm>
            <a:off x="1150920" y="617400"/>
            <a:ext cx="7792560" cy="1142640"/>
          </a:xfrm>
          <a:prstGeom prst="rect">
            <a:avLst/>
          </a:prstGeom>
        </p:spPr>
        <p:txBody>
          <a:bodyPr anchor="b">
            <a:noAutofit/>
          </a:bodyPr>
          <a:p>
            <a:pPr>
              <a:lnSpc>
                <a:spcPct val="100000"/>
              </a:lnSpc>
            </a:pPr>
            <a:r>
              <a:rPr b="0" lang="en-US" sz="4400" spc="-1" strike="noStrike">
                <a:solidFill>
                  <a:srgbClr val="333399"/>
                </a:solidFill>
                <a:latin typeface="Tahoma"/>
              </a:rPr>
              <a:t>Click to edit Master title style</a:t>
            </a:r>
            <a:endParaRPr b="0" lang="en-GB" sz="4400" spc="-1" strike="noStrike">
              <a:solidFill>
                <a:srgbClr val="000000"/>
              </a:solidFill>
              <a:latin typeface="Tahoma"/>
            </a:endParaRPr>
          </a:p>
        </p:txBody>
      </p:sp>
      <p:sp>
        <p:nvSpPr>
          <p:cNvPr id="210" name="PlaceHolder 9"/>
          <p:cNvSpPr>
            <a:spLocks noGrp="1"/>
          </p:cNvSpPr>
          <p:nvPr>
            <p:ph type="body"/>
          </p:nvPr>
        </p:nvSpPr>
        <p:spPr>
          <a:xfrm>
            <a:off x="1182600" y="2017800"/>
            <a:ext cx="3809520" cy="4114440"/>
          </a:xfrm>
          <a:prstGeom prst="rect">
            <a:avLst/>
          </a:prstGeom>
        </p:spPr>
        <p:txBody>
          <a:bodyPr>
            <a:noAutofit/>
          </a:bodyPr>
          <a:p>
            <a:pPr marL="343080" indent="-342720">
              <a:lnSpc>
                <a:spcPct val="100000"/>
              </a:lnSpc>
              <a:spcBef>
                <a:spcPts val="641"/>
              </a:spcBef>
              <a:buClr>
                <a:srgbClr val="3333cc"/>
              </a:buClr>
              <a:buSzPct val="60000"/>
              <a:buFont typeface="Wingdings" charset="2"/>
              <a:buChar char=""/>
            </a:pPr>
            <a:r>
              <a:rPr b="0" lang="en-US" sz="3200" spc="-1" strike="noStrike">
                <a:solidFill>
                  <a:srgbClr val="000000"/>
                </a:solidFill>
                <a:latin typeface="Tahoma"/>
              </a:rPr>
              <a:t>Click to edit Master text styles</a:t>
            </a:r>
            <a:endParaRPr b="0" lang="en-GB" sz="3200" spc="-1" strike="noStrike">
              <a:solidFill>
                <a:srgbClr val="000000"/>
              </a:solidFill>
              <a:latin typeface="Tahoma"/>
            </a:endParaRPr>
          </a:p>
          <a:p>
            <a:pPr lvl="1" marL="743040" indent="-285480">
              <a:lnSpc>
                <a:spcPct val="100000"/>
              </a:lnSpc>
              <a:spcBef>
                <a:spcPts val="561"/>
              </a:spcBef>
              <a:buClr>
                <a:srgbClr val="ff0000"/>
              </a:buClr>
              <a:buSzPct val="55000"/>
              <a:buFont typeface="Wingdings" charset="2"/>
              <a:buChar char=""/>
            </a:pPr>
            <a:r>
              <a:rPr b="0" lang="en-US" sz="2800" spc="-1" strike="noStrike">
                <a:solidFill>
                  <a:srgbClr val="000000"/>
                </a:solidFill>
                <a:latin typeface="Tahoma"/>
              </a:rPr>
              <a:t>Second level</a:t>
            </a:r>
            <a:endParaRPr b="0" lang="en-GB" sz="2800" spc="-1" strike="noStrike">
              <a:solidFill>
                <a:srgbClr val="000000"/>
              </a:solidFill>
              <a:latin typeface="Tahoma"/>
            </a:endParaRPr>
          </a:p>
          <a:p>
            <a:pPr lvl="2" marL="1143000" indent="-228240">
              <a:lnSpc>
                <a:spcPct val="100000"/>
              </a:lnSpc>
              <a:spcBef>
                <a:spcPts val="479"/>
              </a:spcBef>
              <a:buClr>
                <a:srgbClr val="3333cc"/>
              </a:buClr>
              <a:buSzPct val="50000"/>
              <a:buFont typeface="Wingdings" charset="2"/>
              <a:buChar char=""/>
            </a:pPr>
            <a:r>
              <a:rPr b="0" lang="en-US" sz="2400" spc="-1" strike="noStrike">
                <a:solidFill>
                  <a:srgbClr val="000000"/>
                </a:solidFill>
                <a:latin typeface="Tahoma"/>
              </a:rPr>
              <a:t>Third level</a:t>
            </a:r>
            <a:endParaRPr b="0" lang="en-GB" sz="2400" spc="-1" strike="noStrike">
              <a:solidFill>
                <a:srgbClr val="000000"/>
              </a:solidFill>
              <a:latin typeface="Tahoma"/>
            </a:endParaRPr>
          </a:p>
          <a:p>
            <a:pPr lvl="3" marL="1600200" indent="-228240">
              <a:lnSpc>
                <a:spcPct val="100000"/>
              </a:lnSpc>
              <a:spcBef>
                <a:spcPts val="400"/>
              </a:spcBef>
              <a:buClr>
                <a:srgbClr val="ffcf01"/>
              </a:buClr>
              <a:buSzPct val="55000"/>
              <a:buFont typeface="Wingdings" charset="2"/>
              <a:buChar char=""/>
            </a:pPr>
            <a:r>
              <a:rPr b="0" lang="en-US" sz="2000" spc="-1" strike="noStrike">
                <a:solidFill>
                  <a:srgbClr val="000000"/>
                </a:solidFill>
                <a:latin typeface="Tahoma"/>
              </a:rPr>
              <a:t>Fourth level</a:t>
            </a:r>
            <a:endParaRPr b="0" lang="en-GB" sz="2000" spc="-1" strike="noStrike">
              <a:solidFill>
                <a:srgbClr val="000000"/>
              </a:solidFill>
              <a:latin typeface="Tahoma"/>
            </a:endParaRPr>
          </a:p>
          <a:p>
            <a:pPr lvl="4" marL="2057400" indent="-228240">
              <a:lnSpc>
                <a:spcPct val="100000"/>
              </a:lnSpc>
              <a:spcBef>
                <a:spcPts val="400"/>
              </a:spcBef>
              <a:buClr>
                <a:srgbClr val="00e4a8"/>
              </a:buClr>
              <a:buSzPct val="50000"/>
              <a:buFont typeface="Wingdings" charset="2"/>
              <a:buChar char=""/>
            </a:pPr>
            <a:r>
              <a:rPr b="0" lang="en-US" sz="2000" spc="-1" strike="noStrike">
                <a:solidFill>
                  <a:srgbClr val="000000"/>
                </a:solidFill>
                <a:latin typeface="Tahoma"/>
              </a:rPr>
              <a:t>Fifth level</a:t>
            </a:r>
            <a:endParaRPr b="0" lang="en-GB" sz="2000" spc="-1" strike="noStrike">
              <a:solidFill>
                <a:srgbClr val="000000"/>
              </a:solidFill>
              <a:latin typeface="Tahoma"/>
            </a:endParaRPr>
          </a:p>
        </p:txBody>
      </p:sp>
      <p:sp>
        <p:nvSpPr>
          <p:cNvPr id="211" name="PlaceHolder 10"/>
          <p:cNvSpPr>
            <a:spLocks noGrp="1"/>
          </p:cNvSpPr>
          <p:nvPr>
            <p:ph type="body"/>
          </p:nvPr>
        </p:nvSpPr>
        <p:spPr>
          <a:xfrm>
            <a:off x="5145120" y="2017800"/>
            <a:ext cx="3809520" cy="4114440"/>
          </a:xfrm>
          <a:prstGeom prst="rect">
            <a:avLst/>
          </a:prstGeom>
        </p:spPr>
        <p:txBody>
          <a:bodyPr>
            <a:noAutofit/>
          </a:bodyPr>
          <a:p>
            <a:pPr marL="343080" indent="-342720">
              <a:lnSpc>
                <a:spcPct val="100000"/>
              </a:lnSpc>
              <a:spcBef>
                <a:spcPts val="641"/>
              </a:spcBef>
              <a:buClr>
                <a:srgbClr val="3333cc"/>
              </a:buClr>
              <a:buSzPct val="60000"/>
              <a:buFont typeface="Wingdings" charset="2"/>
              <a:buChar char=""/>
            </a:pPr>
            <a:r>
              <a:rPr b="0" lang="en-US" sz="3200" spc="-1" strike="noStrike">
                <a:solidFill>
                  <a:srgbClr val="000000"/>
                </a:solidFill>
                <a:latin typeface="Tahoma"/>
              </a:rPr>
              <a:t>Click to edit Master text styles</a:t>
            </a:r>
            <a:endParaRPr b="0" lang="en-GB" sz="3200" spc="-1" strike="noStrike">
              <a:solidFill>
                <a:srgbClr val="000000"/>
              </a:solidFill>
              <a:latin typeface="Tahoma"/>
            </a:endParaRPr>
          </a:p>
          <a:p>
            <a:pPr lvl="1" marL="743040" indent="-285480">
              <a:lnSpc>
                <a:spcPct val="100000"/>
              </a:lnSpc>
              <a:spcBef>
                <a:spcPts val="561"/>
              </a:spcBef>
              <a:buClr>
                <a:srgbClr val="ff0000"/>
              </a:buClr>
              <a:buSzPct val="55000"/>
              <a:buFont typeface="Wingdings" charset="2"/>
              <a:buChar char=""/>
            </a:pPr>
            <a:r>
              <a:rPr b="0" lang="en-US" sz="2800" spc="-1" strike="noStrike">
                <a:solidFill>
                  <a:srgbClr val="000000"/>
                </a:solidFill>
                <a:latin typeface="Tahoma"/>
              </a:rPr>
              <a:t>Second level</a:t>
            </a:r>
            <a:endParaRPr b="0" lang="en-GB" sz="2800" spc="-1" strike="noStrike">
              <a:solidFill>
                <a:srgbClr val="000000"/>
              </a:solidFill>
              <a:latin typeface="Tahoma"/>
            </a:endParaRPr>
          </a:p>
          <a:p>
            <a:pPr lvl="2" marL="1143000" indent="-228240">
              <a:lnSpc>
                <a:spcPct val="100000"/>
              </a:lnSpc>
              <a:spcBef>
                <a:spcPts val="479"/>
              </a:spcBef>
              <a:buClr>
                <a:srgbClr val="3333cc"/>
              </a:buClr>
              <a:buSzPct val="50000"/>
              <a:buFont typeface="Wingdings" charset="2"/>
              <a:buChar char=""/>
            </a:pPr>
            <a:r>
              <a:rPr b="0" lang="en-US" sz="2400" spc="-1" strike="noStrike">
                <a:solidFill>
                  <a:srgbClr val="000000"/>
                </a:solidFill>
                <a:latin typeface="Tahoma"/>
              </a:rPr>
              <a:t>Third level</a:t>
            </a:r>
            <a:endParaRPr b="0" lang="en-GB" sz="2400" spc="-1" strike="noStrike">
              <a:solidFill>
                <a:srgbClr val="000000"/>
              </a:solidFill>
              <a:latin typeface="Tahoma"/>
            </a:endParaRPr>
          </a:p>
          <a:p>
            <a:pPr lvl="3" marL="1600200" indent="-228240">
              <a:lnSpc>
                <a:spcPct val="100000"/>
              </a:lnSpc>
              <a:spcBef>
                <a:spcPts val="400"/>
              </a:spcBef>
              <a:buClr>
                <a:srgbClr val="ffcf01"/>
              </a:buClr>
              <a:buSzPct val="55000"/>
              <a:buFont typeface="Wingdings" charset="2"/>
              <a:buChar char=""/>
            </a:pPr>
            <a:r>
              <a:rPr b="0" lang="en-US" sz="2000" spc="-1" strike="noStrike">
                <a:solidFill>
                  <a:srgbClr val="000000"/>
                </a:solidFill>
                <a:latin typeface="Tahoma"/>
              </a:rPr>
              <a:t>Fourth level</a:t>
            </a:r>
            <a:endParaRPr b="0" lang="en-GB" sz="2000" spc="-1" strike="noStrike">
              <a:solidFill>
                <a:srgbClr val="000000"/>
              </a:solidFill>
              <a:latin typeface="Tahoma"/>
            </a:endParaRPr>
          </a:p>
          <a:p>
            <a:pPr lvl="4" marL="2057400" indent="-228240">
              <a:lnSpc>
                <a:spcPct val="100000"/>
              </a:lnSpc>
              <a:spcBef>
                <a:spcPts val="400"/>
              </a:spcBef>
              <a:buClr>
                <a:srgbClr val="00e4a8"/>
              </a:buClr>
              <a:buSzPct val="50000"/>
              <a:buFont typeface="Wingdings" charset="2"/>
              <a:buChar char=""/>
            </a:pPr>
            <a:r>
              <a:rPr b="0" lang="en-US" sz="2000" spc="-1" strike="noStrike">
                <a:solidFill>
                  <a:srgbClr val="000000"/>
                </a:solidFill>
                <a:latin typeface="Tahoma"/>
              </a:rPr>
              <a:t>Fifth level</a:t>
            </a:r>
            <a:endParaRPr b="0" lang="en-GB" sz="2000" spc="-1" strike="noStrike">
              <a:solidFill>
                <a:srgbClr val="000000"/>
              </a:solidFill>
              <a:latin typeface="Tahoma"/>
            </a:endParaRPr>
          </a:p>
        </p:txBody>
      </p:sp>
      <p:sp>
        <p:nvSpPr>
          <p:cNvPr id="212" name="PlaceHolder 11"/>
          <p:cNvSpPr>
            <a:spLocks noGrp="1"/>
          </p:cNvSpPr>
          <p:nvPr>
            <p:ph type="dt"/>
          </p:nvPr>
        </p:nvSpPr>
        <p:spPr>
          <a:xfrm>
            <a:off x="914400" y="6324480"/>
            <a:ext cx="1904760" cy="456840"/>
          </a:xfrm>
          <a:prstGeom prst="rect">
            <a:avLst/>
          </a:prstGeom>
        </p:spPr>
        <p:txBody>
          <a:bodyPr anchor="b">
            <a:noAutofit/>
          </a:bodyPr>
          <a:p>
            <a:endParaRPr b="0" lang="en-US" sz="2400" spc="-1" strike="noStrike">
              <a:latin typeface="Times New Roman"/>
            </a:endParaRPr>
          </a:p>
        </p:txBody>
      </p:sp>
      <p:sp>
        <p:nvSpPr>
          <p:cNvPr id="213" name="PlaceHolder 12"/>
          <p:cNvSpPr>
            <a:spLocks noGrp="1"/>
          </p:cNvSpPr>
          <p:nvPr>
            <p:ph type="ftr"/>
          </p:nvPr>
        </p:nvSpPr>
        <p:spPr>
          <a:xfrm>
            <a:off x="3352680" y="6324480"/>
            <a:ext cx="2895120" cy="456840"/>
          </a:xfrm>
          <a:prstGeom prst="rect">
            <a:avLst/>
          </a:prstGeom>
        </p:spPr>
        <p:txBody>
          <a:bodyPr anchor="b">
            <a:noAutofit/>
          </a:bodyPr>
          <a:p>
            <a:endParaRPr b="0" lang="en-US" sz="2400" spc="-1" strike="noStrike">
              <a:latin typeface="Times New Roman"/>
            </a:endParaRPr>
          </a:p>
        </p:txBody>
      </p:sp>
      <p:sp>
        <p:nvSpPr>
          <p:cNvPr id="214" name="PlaceHolder 13"/>
          <p:cNvSpPr>
            <a:spLocks noGrp="1"/>
          </p:cNvSpPr>
          <p:nvPr>
            <p:ph type="sldNum"/>
          </p:nvPr>
        </p:nvSpPr>
        <p:spPr>
          <a:xfrm>
            <a:off x="6781680" y="6324480"/>
            <a:ext cx="1904760" cy="456840"/>
          </a:xfrm>
          <a:prstGeom prst="rect">
            <a:avLst/>
          </a:prstGeom>
        </p:spPr>
        <p:txBody>
          <a:bodyPr anchor="b">
            <a:noAutofit/>
          </a:bodyPr>
          <a:p>
            <a:pPr algn="r">
              <a:lnSpc>
                <a:spcPct val="100000"/>
              </a:lnSpc>
            </a:pPr>
            <a:fld id="{2683F42A-2579-40A8-9FD0-ACBA8CE49726}" type="slidenum">
              <a:rPr b="0" lang="en-GB" sz="1400" spc="-1" strike="noStrike">
                <a:solidFill>
                  <a:srgbClr val="000000"/>
                </a:solidFill>
                <a:latin typeface="Tahoma"/>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1" name="CustomShape 1"/>
          <p:cNvSpPr/>
          <p:nvPr/>
        </p:nvSpPr>
        <p:spPr>
          <a:xfrm>
            <a:off x="417600" y="1098720"/>
            <a:ext cx="437760" cy="474480"/>
          </a:xfrm>
          <a:prstGeom prst="rect">
            <a:avLst/>
          </a:prstGeom>
          <a:solidFill>
            <a:schemeClr val="accent2"/>
          </a:solidFill>
          <a:ln>
            <a:noFill/>
          </a:ln>
        </p:spPr>
        <p:style>
          <a:lnRef idx="0"/>
          <a:fillRef idx="0"/>
          <a:effectRef idx="0"/>
          <a:fontRef idx="minor"/>
        </p:style>
      </p:sp>
      <p:sp>
        <p:nvSpPr>
          <p:cNvPr id="252" name="CustomShape 2"/>
          <p:cNvSpPr/>
          <p:nvPr/>
        </p:nvSpPr>
        <p:spPr>
          <a:xfrm>
            <a:off x="800280" y="1098720"/>
            <a:ext cx="328320" cy="474480"/>
          </a:xfrm>
          <a:prstGeom prst="rect">
            <a:avLst/>
          </a:prstGeom>
          <a:gradFill rotWithShape="0">
            <a:gsLst>
              <a:gs pos="0">
                <a:srgbClr val="ffcf01"/>
              </a:gs>
              <a:gs pos="100000">
                <a:srgbClr val="ffffff"/>
              </a:gs>
            </a:gsLst>
            <a:lin ang="0"/>
          </a:gradFill>
          <a:ln>
            <a:noFill/>
          </a:ln>
        </p:spPr>
        <p:style>
          <a:lnRef idx="0"/>
          <a:fillRef idx="0"/>
          <a:effectRef idx="0"/>
          <a:fontRef idx="minor"/>
        </p:style>
      </p:sp>
      <p:sp>
        <p:nvSpPr>
          <p:cNvPr id="253" name="CustomShape 3"/>
          <p:cNvSpPr/>
          <p:nvPr/>
        </p:nvSpPr>
        <p:spPr>
          <a:xfrm>
            <a:off x="541440" y="1521000"/>
            <a:ext cx="421920" cy="474480"/>
          </a:xfrm>
          <a:prstGeom prst="rect">
            <a:avLst/>
          </a:prstGeom>
          <a:solidFill>
            <a:schemeClr val="folHlink"/>
          </a:solidFill>
          <a:ln>
            <a:noFill/>
          </a:ln>
        </p:spPr>
        <p:style>
          <a:lnRef idx="0"/>
          <a:fillRef idx="0"/>
          <a:effectRef idx="0"/>
          <a:fontRef idx="minor"/>
        </p:style>
      </p:sp>
      <p:sp>
        <p:nvSpPr>
          <p:cNvPr id="254" name="CustomShape 4"/>
          <p:cNvSpPr/>
          <p:nvPr/>
        </p:nvSpPr>
        <p:spPr>
          <a:xfrm>
            <a:off x="911160" y="1521000"/>
            <a:ext cx="367920" cy="474480"/>
          </a:xfrm>
          <a:prstGeom prst="rect">
            <a:avLst/>
          </a:prstGeom>
          <a:gradFill rotWithShape="0">
            <a:gsLst>
              <a:gs pos="0">
                <a:srgbClr val="3333cc"/>
              </a:gs>
              <a:gs pos="100000">
                <a:srgbClr val="ffffff"/>
              </a:gs>
            </a:gsLst>
            <a:lin ang="0"/>
          </a:gradFill>
          <a:ln>
            <a:noFill/>
          </a:ln>
        </p:spPr>
        <p:style>
          <a:lnRef idx="0"/>
          <a:fillRef idx="0"/>
          <a:effectRef idx="0"/>
          <a:fontRef idx="minor"/>
        </p:style>
      </p:sp>
      <p:sp>
        <p:nvSpPr>
          <p:cNvPr id="255" name="CustomShape 5"/>
          <p:cNvSpPr/>
          <p:nvPr/>
        </p:nvSpPr>
        <p:spPr>
          <a:xfrm>
            <a:off x="127080" y="1447920"/>
            <a:ext cx="560160" cy="421920"/>
          </a:xfrm>
          <a:prstGeom prst="rect">
            <a:avLst/>
          </a:prstGeom>
          <a:gradFill rotWithShape="0">
            <a:gsLst>
              <a:gs pos="0">
                <a:srgbClr val="ffffff"/>
              </a:gs>
              <a:gs pos="100000">
                <a:srgbClr val="ff0000"/>
              </a:gs>
            </a:gsLst>
            <a:lin ang="18900000"/>
          </a:gradFill>
          <a:ln>
            <a:noFill/>
          </a:ln>
        </p:spPr>
        <p:style>
          <a:lnRef idx="0"/>
          <a:fillRef idx="0"/>
          <a:effectRef idx="0"/>
          <a:fontRef idx="minor"/>
        </p:style>
      </p:sp>
      <p:sp>
        <p:nvSpPr>
          <p:cNvPr id="256" name="CustomShape 6"/>
          <p:cNvSpPr/>
          <p:nvPr/>
        </p:nvSpPr>
        <p:spPr>
          <a:xfrm>
            <a:off x="762120" y="990720"/>
            <a:ext cx="31320" cy="1052280"/>
          </a:xfrm>
          <a:prstGeom prst="rect">
            <a:avLst/>
          </a:prstGeom>
          <a:solidFill>
            <a:schemeClr val="bg2"/>
          </a:solidFill>
          <a:ln>
            <a:noFill/>
          </a:ln>
        </p:spPr>
        <p:style>
          <a:lnRef idx="0"/>
          <a:fillRef idx="0"/>
          <a:effectRef idx="0"/>
          <a:fontRef idx="minor"/>
        </p:style>
      </p:sp>
      <p:sp>
        <p:nvSpPr>
          <p:cNvPr id="257" name="CustomShape 7"/>
          <p:cNvSpPr/>
          <p:nvPr/>
        </p:nvSpPr>
        <p:spPr>
          <a:xfrm>
            <a:off x="442800" y="1781280"/>
            <a:ext cx="8226000" cy="31320"/>
          </a:xfrm>
          <a:prstGeom prst="rect">
            <a:avLst/>
          </a:prstGeom>
          <a:gradFill rotWithShape="0">
            <a:gsLst>
              <a:gs pos="0">
                <a:srgbClr val="1c1c1c"/>
              </a:gs>
              <a:gs pos="100000">
                <a:srgbClr val="ffffff"/>
              </a:gs>
            </a:gsLst>
            <a:lin ang="0"/>
          </a:gradFill>
          <a:ln>
            <a:noFill/>
          </a:ln>
        </p:spPr>
        <p:style>
          <a:lnRef idx="0"/>
          <a:fillRef idx="0"/>
          <a:effectRef idx="0"/>
          <a:fontRef idx="minor"/>
        </p:style>
      </p:sp>
      <p:sp>
        <p:nvSpPr>
          <p:cNvPr id="258" name="PlaceHolder 8"/>
          <p:cNvSpPr>
            <a:spLocks noGrp="1"/>
          </p:cNvSpPr>
          <p:nvPr>
            <p:ph type="title"/>
          </p:nvPr>
        </p:nvSpPr>
        <p:spPr>
          <a:xfrm>
            <a:off x="1150920" y="617400"/>
            <a:ext cx="7792560" cy="1142640"/>
          </a:xfrm>
          <a:prstGeom prst="rect">
            <a:avLst/>
          </a:prstGeom>
        </p:spPr>
        <p:txBody>
          <a:bodyPr anchor="b">
            <a:noAutofit/>
          </a:bodyPr>
          <a:p>
            <a:pPr>
              <a:lnSpc>
                <a:spcPct val="100000"/>
              </a:lnSpc>
            </a:pPr>
            <a:r>
              <a:rPr b="0" lang="en-US" sz="4400" spc="-1" strike="noStrike">
                <a:solidFill>
                  <a:srgbClr val="333399"/>
                </a:solidFill>
                <a:latin typeface="Tahoma"/>
              </a:rPr>
              <a:t>Click to edit Master title style</a:t>
            </a:r>
            <a:endParaRPr b="0" lang="en-GB" sz="4400" spc="-1" strike="noStrike">
              <a:solidFill>
                <a:srgbClr val="000000"/>
              </a:solidFill>
              <a:latin typeface="Tahoma"/>
            </a:endParaRPr>
          </a:p>
        </p:txBody>
      </p:sp>
      <p:sp>
        <p:nvSpPr>
          <p:cNvPr id="259" name="PlaceHolder 9"/>
          <p:cNvSpPr>
            <a:spLocks noGrp="1"/>
          </p:cNvSpPr>
          <p:nvPr>
            <p:ph type="body"/>
          </p:nvPr>
        </p:nvSpPr>
        <p:spPr>
          <a:xfrm>
            <a:off x="1182600" y="2017800"/>
            <a:ext cx="3809520" cy="4114440"/>
          </a:xfrm>
          <a:prstGeom prst="rect">
            <a:avLst/>
          </a:prstGeom>
        </p:spPr>
        <p:txBody>
          <a:bodyPr>
            <a:noAutofit/>
          </a:bodyPr>
          <a:p>
            <a:pPr marL="343080" indent="-342720">
              <a:lnSpc>
                <a:spcPct val="100000"/>
              </a:lnSpc>
              <a:spcBef>
                <a:spcPts val="641"/>
              </a:spcBef>
              <a:buClr>
                <a:srgbClr val="3333cc"/>
              </a:buClr>
              <a:buSzPct val="60000"/>
              <a:buFont typeface="Wingdings" charset="2"/>
              <a:buChar char=""/>
            </a:pPr>
            <a:r>
              <a:rPr b="0" lang="en-US" sz="3200" spc="-1" strike="noStrike">
                <a:solidFill>
                  <a:srgbClr val="000000"/>
                </a:solidFill>
                <a:latin typeface="Tahoma"/>
              </a:rPr>
              <a:t>Click to edit Master text styles</a:t>
            </a:r>
            <a:endParaRPr b="0" lang="en-GB" sz="3200" spc="-1" strike="noStrike">
              <a:solidFill>
                <a:srgbClr val="000000"/>
              </a:solidFill>
              <a:latin typeface="Tahoma"/>
            </a:endParaRPr>
          </a:p>
          <a:p>
            <a:pPr lvl="1" marL="743040" indent="-285480">
              <a:lnSpc>
                <a:spcPct val="100000"/>
              </a:lnSpc>
              <a:spcBef>
                <a:spcPts val="561"/>
              </a:spcBef>
              <a:buClr>
                <a:srgbClr val="ff0000"/>
              </a:buClr>
              <a:buSzPct val="55000"/>
              <a:buFont typeface="Wingdings" charset="2"/>
              <a:buChar char=""/>
            </a:pPr>
            <a:r>
              <a:rPr b="0" lang="en-US" sz="2800" spc="-1" strike="noStrike">
                <a:solidFill>
                  <a:srgbClr val="000000"/>
                </a:solidFill>
                <a:latin typeface="Tahoma"/>
              </a:rPr>
              <a:t>Second level</a:t>
            </a:r>
            <a:endParaRPr b="0" lang="en-GB" sz="2800" spc="-1" strike="noStrike">
              <a:solidFill>
                <a:srgbClr val="000000"/>
              </a:solidFill>
              <a:latin typeface="Tahoma"/>
            </a:endParaRPr>
          </a:p>
          <a:p>
            <a:pPr lvl="2" marL="1143000" indent="-228240">
              <a:lnSpc>
                <a:spcPct val="100000"/>
              </a:lnSpc>
              <a:spcBef>
                <a:spcPts val="479"/>
              </a:spcBef>
              <a:buClr>
                <a:srgbClr val="3333cc"/>
              </a:buClr>
              <a:buSzPct val="50000"/>
              <a:buFont typeface="Wingdings" charset="2"/>
              <a:buChar char=""/>
            </a:pPr>
            <a:r>
              <a:rPr b="0" lang="en-US" sz="2400" spc="-1" strike="noStrike">
                <a:solidFill>
                  <a:srgbClr val="000000"/>
                </a:solidFill>
                <a:latin typeface="Tahoma"/>
              </a:rPr>
              <a:t>Third level</a:t>
            </a:r>
            <a:endParaRPr b="0" lang="en-GB" sz="2400" spc="-1" strike="noStrike">
              <a:solidFill>
                <a:srgbClr val="000000"/>
              </a:solidFill>
              <a:latin typeface="Tahoma"/>
            </a:endParaRPr>
          </a:p>
          <a:p>
            <a:pPr lvl="3" marL="1600200" indent="-228240">
              <a:lnSpc>
                <a:spcPct val="100000"/>
              </a:lnSpc>
              <a:spcBef>
                <a:spcPts val="400"/>
              </a:spcBef>
              <a:buClr>
                <a:srgbClr val="ffcf01"/>
              </a:buClr>
              <a:buSzPct val="55000"/>
              <a:buFont typeface="Wingdings" charset="2"/>
              <a:buChar char=""/>
            </a:pPr>
            <a:r>
              <a:rPr b="0" lang="en-US" sz="2000" spc="-1" strike="noStrike">
                <a:solidFill>
                  <a:srgbClr val="000000"/>
                </a:solidFill>
                <a:latin typeface="Tahoma"/>
              </a:rPr>
              <a:t>Fourth level</a:t>
            </a:r>
            <a:endParaRPr b="0" lang="en-GB" sz="2000" spc="-1" strike="noStrike">
              <a:solidFill>
                <a:srgbClr val="000000"/>
              </a:solidFill>
              <a:latin typeface="Tahoma"/>
            </a:endParaRPr>
          </a:p>
          <a:p>
            <a:pPr lvl="4" marL="2057400" indent="-228240">
              <a:lnSpc>
                <a:spcPct val="100000"/>
              </a:lnSpc>
              <a:spcBef>
                <a:spcPts val="400"/>
              </a:spcBef>
              <a:buClr>
                <a:srgbClr val="00e4a8"/>
              </a:buClr>
              <a:buSzPct val="50000"/>
              <a:buFont typeface="Wingdings" charset="2"/>
              <a:buChar char=""/>
            </a:pPr>
            <a:r>
              <a:rPr b="0" lang="en-US" sz="2000" spc="-1" strike="noStrike">
                <a:solidFill>
                  <a:srgbClr val="000000"/>
                </a:solidFill>
                <a:latin typeface="Tahoma"/>
              </a:rPr>
              <a:t>Fifth level</a:t>
            </a:r>
            <a:endParaRPr b="0" lang="en-GB" sz="2000" spc="-1" strike="noStrike">
              <a:solidFill>
                <a:srgbClr val="000000"/>
              </a:solidFill>
              <a:latin typeface="Tahoma"/>
            </a:endParaRPr>
          </a:p>
        </p:txBody>
      </p:sp>
      <p:sp>
        <p:nvSpPr>
          <p:cNvPr id="260" name="PlaceHolder 10"/>
          <p:cNvSpPr>
            <a:spLocks noGrp="1"/>
          </p:cNvSpPr>
          <p:nvPr>
            <p:ph type="body"/>
          </p:nvPr>
        </p:nvSpPr>
        <p:spPr>
          <a:xfrm>
            <a:off x="5145120" y="2017800"/>
            <a:ext cx="3809520" cy="4114440"/>
          </a:xfrm>
          <a:prstGeom prst="rect">
            <a:avLst/>
          </a:prstGeom>
        </p:spPr>
        <p:txBody>
          <a:bodyPr>
            <a:noAutofit/>
          </a:bodyPr>
          <a:p>
            <a:pPr marL="343080" indent="-342720">
              <a:lnSpc>
                <a:spcPct val="100000"/>
              </a:lnSpc>
              <a:spcBef>
                <a:spcPts val="641"/>
              </a:spcBef>
              <a:buClr>
                <a:srgbClr val="3333cc"/>
              </a:buClr>
              <a:buSzPct val="60000"/>
              <a:buFont typeface="Wingdings" charset="2"/>
              <a:buChar char=""/>
            </a:pPr>
            <a:r>
              <a:rPr b="0" lang="en-US" sz="3200" spc="-1" strike="noStrike">
                <a:solidFill>
                  <a:srgbClr val="000000"/>
                </a:solidFill>
                <a:latin typeface="Tahoma"/>
              </a:rPr>
              <a:t>Click to edit Master text styles</a:t>
            </a:r>
            <a:endParaRPr b="0" lang="en-GB" sz="3200" spc="-1" strike="noStrike">
              <a:solidFill>
                <a:srgbClr val="000000"/>
              </a:solidFill>
              <a:latin typeface="Tahoma"/>
            </a:endParaRPr>
          </a:p>
          <a:p>
            <a:pPr lvl="1" marL="743040" indent="-285480">
              <a:lnSpc>
                <a:spcPct val="100000"/>
              </a:lnSpc>
              <a:spcBef>
                <a:spcPts val="561"/>
              </a:spcBef>
              <a:buClr>
                <a:srgbClr val="ff0000"/>
              </a:buClr>
              <a:buSzPct val="55000"/>
              <a:buFont typeface="Wingdings" charset="2"/>
              <a:buChar char=""/>
            </a:pPr>
            <a:r>
              <a:rPr b="0" lang="en-US" sz="2800" spc="-1" strike="noStrike">
                <a:solidFill>
                  <a:srgbClr val="000000"/>
                </a:solidFill>
                <a:latin typeface="Tahoma"/>
              </a:rPr>
              <a:t>Second level</a:t>
            </a:r>
            <a:endParaRPr b="0" lang="en-GB" sz="2800" spc="-1" strike="noStrike">
              <a:solidFill>
                <a:srgbClr val="000000"/>
              </a:solidFill>
              <a:latin typeface="Tahoma"/>
            </a:endParaRPr>
          </a:p>
          <a:p>
            <a:pPr lvl="2" marL="1143000" indent="-228240">
              <a:lnSpc>
                <a:spcPct val="100000"/>
              </a:lnSpc>
              <a:spcBef>
                <a:spcPts val="479"/>
              </a:spcBef>
              <a:buClr>
                <a:srgbClr val="3333cc"/>
              </a:buClr>
              <a:buSzPct val="50000"/>
              <a:buFont typeface="Wingdings" charset="2"/>
              <a:buChar char=""/>
            </a:pPr>
            <a:r>
              <a:rPr b="0" lang="en-US" sz="2400" spc="-1" strike="noStrike">
                <a:solidFill>
                  <a:srgbClr val="000000"/>
                </a:solidFill>
                <a:latin typeface="Tahoma"/>
              </a:rPr>
              <a:t>Third level</a:t>
            </a:r>
            <a:endParaRPr b="0" lang="en-GB" sz="2400" spc="-1" strike="noStrike">
              <a:solidFill>
                <a:srgbClr val="000000"/>
              </a:solidFill>
              <a:latin typeface="Tahoma"/>
            </a:endParaRPr>
          </a:p>
          <a:p>
            <a:pPr lvl="3" marL="1600200" indent="-228240">
              <a:lnSpc>
                <a:spcPct val="100000"/>
              </a:lnSpc>
              <a:spcBef>
                <a:spcPts val="400"/>
              </a:spcBef>
              <a:buClr>
                <a:srgbClr val="ffcf01"/>
              </a:buClr>
              <a:buSzPct val="55000"/>
              <a:buFont typeface="Wingdings" charset="2"/>
              <a:buChar char=""/>
            </a:pPr>
            <a:r>
              <a:rPr b="0" lang="en-US" sz="2000" spc="-1" strike="noStrike">
                <a:solidFill>
                  <a:srgbClr val="000000"/>
                </a:solidFill>
                <a:latin typeface="Tahoma"/>
              </a:rPr>
              <a:t>Fourth level</a:t>
            </a:r>
            <a:endParaRPr b="0" lang="en-GB" sz="2000" spc="-1" strike="noStrike">
              <a:solidFill>
                <a:srgbClr val="000000"/>
              </a:solidFill>
              <a:latin typeface="Tahoma"/>
            </a:endParaRPr>
          </a:p>
          <a:p>
            <a:pPr lvl="4" marL="2057400" indent="-228240">
              <a:lnSpc>
                <a:spcPct val="100000"/>
              </a:lnSpc>
              <a:spcBef>
                <a:spcPts val="400"/>
              </a:spcBef>
              <a:buClr>
                <a:srgbClr val="00e4a8"/>
              </a:buClr>
              <a:buSzPct val="50000"/>
              <a:buFont typeface="Wingdings" charset="2"/>
              <a:buChar char=""/>
            </a:pPr>
            <a:r>
              <a:rPr b="0" lang="en-US" sz="2000" spc="-1" strike="noStrike">
                <a:solidFill>
                  <a:srgbClr val="000000"/>
                </a:solidFill>
                <a:latin typeface="Tahoma"/>
              </a:rPr>
              <a:t>Fifth level</a:t>
            </a:r>
            <a:endParaRPr b="0" lang="en-GB" sz="2000" spc="-1" strike="noStrike">
              <a:solidFill>
                <a:srgbClr val="000000"/>
              </a:solidFill>
              <a:latin typeface="Tahoma"/>
            </a:endParaRPr>
          </a:p>
        </p:txBody>
      </p:sp>
      <p:sp>
        <p:nvSpPr>
          <p:cNvPr id="261" name="PlaceHolder 11"/>
          <p:cNvSpPr>
            <a:spLocks noGrp="1"/>
          </p:cNvSpPr>
          <p:nvPr>
            <p:ph type="dt"/>
          </p:nvPr>
        </p:nvSpPr>
        <p:spPr>
          <a:xfrm>
            <a:off x="914400" y="6324480"/>
            <a:ext cx="1904760" cy="456840"/>
          </a:xfrm>
          <a:prstGeom prst="rect">
            <a:avLst/>
          </a:prstGeom>
        </p:spPr>
        <p:txBody>
          <a:bodyPr anchor="b">
            <a:noAutofit/>
          </a:bodyPr>
          <a:p>
            <a:endParaRPr b="0" lang="en-US" sz="2400" spc="-1" strike="noStrike">
              <a:latin typeface="Times New Roman"/>
            </a:endParaRPr>
          </a:p>
        </p:txBody>
      </p:sp>
      <p:sp>
        <p:nvSpPr>
          <p:cNvPr id="262" name="PlaceHolder 12"/>
          <p:cNvSpPr>
            <a:spLocks noGrp="1"/>
          </p:cNvSpPr>
          <p:nvPr>
            <p:ph type="ftr"/>
          </p:nvPr>
        </p:nvSpPr>
        <p:spPr>
          <a:xfrm>
            <a:off x="3352680" y="6324480"/>
            <a:ext cx="2895120" cy="456840"/>
          </a:xfrm>
          <a:prstGeom prst="rect">
            <a:avLst/>
          </a:prstGeom>
        </p:spPr>
        <p:txBody>
          <a:bodyPr anchor="b">
            <a:noAutofit/>
          </a:bodyPr>
          <a:p>
            <a:endParaRPr b="0" lang="en-US" sz="2400" spc="-1" strike="noStrike">
              <a:latin typeface="Times New Roman"/>
            </a:endParaRPr>
          </a:p>
        </p:txBody>
      </p:sp>
      <p:sp>
        <p:nvSpPr>
          <p:cNvPr id="263" name="PlaceHolder 13"/>
          <p:cNvSpPr>
            <a:spLocks noGrp="1"/>
          </p:cNvSpPr>
          <p:nvPr>
            <p:ph type="sldNum"/>
          </p:nvPr>
        </p:nvSpPr>
        <p:spPr>
          <a:xfrm>
            <a:off x="6781680" y="6324480"/>
            <a:ext cx="1904760" cy="456840"/>
          </a:xfrm>
          <a:prstGeom prst="rect">
            <a:avLst/>
          </a:prstGeom>
        </p:spPr>
        <p:txBody>
          <a:bodyPr anchor="b">
            <a:noAutofit/>
          </a:bodyPr>
          <a:p>
            <a:pPr algn="r">
              <a:lnSpc>
                <a:spcPct val="100000"/>
              </a:lnSpc>
            </a:pPr>
            <a:fld id="{D5B0D724-B34A-460B-A83F-84C25E6A76C3}" type="slidenum">
              <a:rPr b="0" lang="en-GB" sz="1400" spc="-1" strike="noStrike">
                <a:solidFill>
                  <a:srgbClr val="000000"/>
                </a:solidFill>
                <a:latin typeface="Tahoma"/>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omments" Target="../comments/comment10.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hyperlink" Target="http://en.wikipedia.org/wiki/Knowledge-based_systems" TargetMode="External"/><Relationship Id="rId2" Type="http://schemas.openxmlformats.org/officeDocument/2006/relationships/hyperlink" Target="http://en.wikipedia.org/wiki/Expert_system" TargetMode="External"/><Relationship Id="rId3" Type="http://schemas.openxmlformats.org/officeDocument/2006/relationships/hyperlink" Target="http://en.wikipedia.org/wiki/University_of_Amsterdam" TargetMode="External"/><Relationship Id="rId4" Type="http://schemas.openxmlformats.org/officeDocument/2006/relationships/hyperlink" Target="http://en.wikipedia.org/wiki/CommonKADS" TargetMode="External"/><Relationship Id="rId5" Type="http://schemas.openxmlformats.org/officeDocument/2006/relationships/slideLayout" Target="../slideLayouts/slideLayout13.xml"/><Relationship Id="rId6"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Relationship Id="rId3" Type="http://schemas.openxmlformats.org/officeDocument/2006/relationships/comments" Target="../comments/comment17.xml"/><Relationship Id="rId4"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hyperlink" Target="http://en.wikipedia.org/wiki/Knowledge_engineering" TargetMode="External"/><Relationship Id="rId2" Type="http://schemas.openxmlformats.org/officeDocument/2006/relationships/hyperlink" Target="http://en.wikipedia.org/wiki/ESPRIT" TargetMode="External"/><Relationship Id="rId3" Type="http://schemas.openxmlformats.org/officeDocument/2006/relationships/slideLayout" Target="../slideLayouts/slideLayout13.xml"/><Relationship Id="rId4"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7.wmf"/><Relationship Id="rId2" Type="http://schemas.openxmlformats.org/officeDocument/2006/relationships/slideLayout" Target="../slideLayouts/slideLayout61.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5.xml"/><Relationship Id="rId3" Type="http://schemas.openxmlformats.org/officeDocument/2006/relationships/notesSlide" Target="../notesSlides/notesSlide25.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comments" Target="../comments/comment5.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comments" Target="../comments/comment7.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comments" Target="../comments/comment8.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TextShape 1"/>
          <p:cNvSpPr txBox="1"/>
          <p:nvPr/>
        </p:nvSpPr>
        <p:spPr>
          <a:xfrm>
            <a:off x="990720" y="1828800"/>
            <a:ext cx="7772040" cy="1142640"/>
          </a:xfrm>
          <a:prstGeom prst="rect">
            <a:avLst/>
          </a:prstGeom>
          <a:noFill/>
          <a:ln>
            <a:noFill/>
          </a:ln>
        </p:spPr>
        <p:txBody>
          <a:bodyPr anchor="b">
            <a:noAutofit/>
          </a:bodyPr>
          <a:p>
            <a:pPr>
              <a:lnSpc>
                <a:spcPct val="100000"/>
              </a:lnSpc>
            </a:pPr>
            <a:r>
              <a:rPr b="1" lang="en-US" sz="4400" spc="-1" strike="noStrike">
                <a:solidFill>
                  <a:srgbClr val="333399"/>
                </a:solidFill>
                <a:latin typeface="Tahoma"/>
              </a:rPr>
              <a:t>Chapter </a:t>
            </a:r>
            <a:r>
              <a:rPr b="1" lang="en-GB" sz="4400" spc="-1" strike="noStrike">
                <a:solidFill>
                  <a:srgbClr val="333399"/>
                </a:solidFill>
                <a:latin typeface="Tahoma"/>
              </a:rPr>
              <a:t>2</a:t>
            </a:r>
            <a:r>
              <a:rPr b="1" lang="fr-FR" sz="4400" spc="-1" strike="noStrike">
                <a:solidFill>
                  <a:srgbClr val="333399"/>
                </a:solidFill>
                <a:latin typeface="Tahoma"/>
              </a:rPr>
              <a:t>4</a:t>
            </a:r>
            <a:endParaRPr b="0" lang="en-GB" sz="4400" spc="-1" strike="noStrike">
              <a:solidFill>
                <a:srgbClr val="000000"/>
              </a:solidFill>
              <a:latin typeface="Tahoma"/>
            </a:endParaRPr>
          </a:p>
        </p:txBody>
      </p:sp>
      <p:sp>
        <p:nvSpPr>
          <p:cNvPr id="307" name="TextShape 2"/>
          <p:cNvSpPr txBox="1"/>
          <p:nvPr/>
        </p:nvSpPr>
        <p:spPr>
          <a:xfrm>
            <a:off x="990720" y="4267080"/>
            <a:ext cx="6400440" cy="1752120"/>
          </a:xfrm>
          <a:prstGeom prst="rect">
            <a:avLst/>
          </a:prstGeom>
          <a:noFill/>
          <a:ln>
            <a:noFill/>
          </a:ln>
        </p:spPr>
        <p:txBody>
          <a:bodyPr>
            <a:noAutofit/>
          </a:bodyPr>
          <a:p>
            <a:pPr algn="ctr">
              <a:lnSpc>
                <a:spcPct val="100000"/>
              </a:lnSpc>
              <a:spcBef>
                <a:spcPts val="799"/>
              </a:spcBef>
              <a:tabLst>
                <a:tab algn="l" pos="0"/>
              </a:tabLst>
            </a:pPr>
            <a:r>
              <a:rPr b="1" lang="en-GB" sz="4000" spc="-1" strike="noStrike">
                <a:solidFill>
                  <a:srgbClr val="000000"/>
                </a:solidFill>
                <a:latin typeface="AGaramond"/>
              </a:rPr>
              <a:t>People-Oriented </a:t>
            </a:r>
            <a:endParaRPr b="0" lang="en-US" sz="4000" spc="-1" strike="noStrike">
              <a:latin typeface="Arial"/>
            </a:endParaRPr>
          </a:p>
          <a:p>
            <a:pPr algn="ctr">
              <a:lnSpc>
                <a:spcPct val="100000"/>
              </a:lnSpc>
              <a:spcBef>
                <a:spcPts val="799"/>
              </a:spcBef>
              <a:tabLst>
                <a:tab algn="l" pos="0"/>
              </a:tabLst>
            </a:pPr>
            <a:r>
              <a:rPr b="1" lang="fr-FR" sz="4000" spc="-1" strike="noStrike">
                <a:solidFill>
                  <a:srgbClr val="000000"/>
                </a:solidFill>
                <a:latin typeface="AGaramond"/>
              </a:rPr>
              <a:t>Methodologies</a:t>
            </a:r>
            <a:r>
              <a:rPr b="1" lang="en-GB" sz="4000" spc="-1" strike="noStrike">
                <a:solidFill>
                  <a:srgbClr val="000000"/>
                </a:solidFill>
                <a:latin typeface="Tahoma"/>
              </a:rPr>
              <a:t> </a:t>
            </a:r>
            <a:endParaRPr b="0" lang="en-US" sz="4000" spc="-1" strike="noStrike">
              <a:latin typeface="Arial"/>
            </a:endParaRPr>
          </a:p>
        </p:txBody>
      </p:sp>
      <p:pic>
        <p:nvPicPr>
          <p:cNvPr id="308" name="Picture 4" descr="Information Systems Development 4th edition"/>
          <p:cNvPicPr/>
          <p:nvPr/>
        </p:nvPicPr>
        <p:blipFill>
          <a:blip r:embed="rId1"/>
          <a:stretch/>
        </p:blipFill>
        <p:spPr>
          <a:xfrm>
            <a:off x="6400800" y="304920"/>
            <a:ext cx="2101320" cy="274284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TextShape 1"/>
          <p:cNvSpPr txBox="1"/>
          <p:nvPr/>
        </p:nvSpPr>
        <p:spPr>
          <a:xfrm>
            <a:off x="6781680" y="6324480"/>
            <a:ext cx="1904760" cy="456840"/>
          </a:xfrm>
          <a:prstGeom prst="rect">
            <a:avLst/>
          </a:prstGeom>
          <a:noFill/>
          <a:ln>
            <a:noFill/>
          </a:ln>
        </p:spPr>
        <p:txBody>
          <a:bodyPr anchor="b">
            <a:noAutofit/>
          </a:bodyPr>
          <a:p>
            <a:pPr algn="r">
              <a:lnSpc>
                <a:spcPct val="100000"/>
              </a:lnSpc>
            </a:pPr>
            <a:fld id="{7315368F-CB07-4CF5-AA81-9EBE6E5897DD}" type="slidenum">
              <a:rPr b="0" lang="en-GB" sz="1400" spc="-1" strike="noStrike">
                <a:solidFill>
                  <a:srgbClr val="000000"/>
                </a:solidFill>
                <a:latin typeface="Tahoma"/>
              </a:rPr>
              <a:t>&lt;number&gt;</a:t>
            </a:fld>
            <a:endParaRPr b="0" lang="en-US" sz="1400" spc="-1" strike="noStrike">
              <a:latin typeface="Times New Roman"/>
            </a:endParaRPr>
          </a:p>
        </p:txBody>
      </p:sp>
      <p:sp>
        <p:nvSpPr>
          <p:cNvPr id="334" name="TextShape 2"/>
          <p:cNvSpPr txBox="1"/>
          <p:nvPr/>
        </p:nvSpPr>
        <p:spPr>
          <a:xfrm>
            <a:off x="1150920" y="617400"/>
            <a:ext cx="7792560" cy="1142640"/>
          </a:xfrm>
          <a:prstGeom prst="rect">
            <a:avLst/>
          </a:prstGeom>
          <a:noFill/>
          <a:ln>
            <a:noFill/>
          </a:ln>
        </p:spPr>
        <p:txBody>
          <a:bodyPr anchor="b">
            <a:noAutofit/>
          </a:bodyPr>
          <a:p>
            <a:pPr>
              <a:lnSpc>
                <a:spcPct val="100000"/>
              </a:lnSpc>
            </a:pPr>
            <a:r>
              <a:rPr b="0" lang="en-US" sz="4400" spc="-1" strike="noStrike">
                <a:solidFill>
                  <a:srgbClr val="333399"/>
                </a:solidFill>
                <a:latin typeface="Tahoma"/>
              </a:rPr>
              <a:t>ETHICS – 15 steps</a:t>
            </a:r>
            <a:endParaRPr b="0" lang="en-GB" sz="4400" spc="-1" strike="noStrike">
              <a:solidFill>
                <a:srgbClr val="000000"/>
              </a:solidFill>
              <a:latin typeface="Tahoma"/>
            </a:endParaRPr>
          </a:p>
        </p:txBody>
      </p:sp>
      <p:sp>
        <p:nvSpPr>
          <p:cNvPr id="335" name="TextShape 3"/>
          <p:cNvSpPr txBox="1"/>
          <p:nvPr/>
        </p:nvSpPr>
        <p:spPr>
          <a:xfrm>
            <a:off x="539640" y="1989000"/>
            <a:ext cx="8353080" cy="4114440"/>
          </a:xfrm>
          <a:prstGeom prst="rect">
            <a:avLst/>
          </a:prstGeom>
          <a:noFill/>
          <a:ln>
            <a:noFill/>
          </a:ln>
        </p:spPr>
        <p:txBody>
          <a:bodyPr>
            <a:noAutofit/>
          </a:bodyPr>
          <a:p>
            <a:pPr marL="343080" indent="-342720">
              <a:lnSpc>
                <a:spcPct val="80000"/>
              </a:lnSpc>
              <a:spcBef>
                <a:spcPts val="479"/>
              </a:spcBef>
              <a:tabLst>
                <a:tab algn="l" pos="0"/>
              </a:tabLst>
            </a:pPr>
            <a:r>
              <a:rPr b="0" lang="en-US" sz="2400" spc="-1" strike="noStrike">
                <a:solidFill>
                  <a:srgbClr val="000000"/>
                </a:solidFill>
                <a:latin typeface="Tahoma"/>
              </a:rPr>
              <a:t>7. diagnosis of efficiency needs</a:t>
            </a:r>
            <a:endParaRPr b="0" lang="en-GB" sz="2400" spc="-1" strike="noStrike">
              <a:solidFill>
                <a:srgbClr val="000000"/>
              </a:solidFill>
              <a:latin typeface="Tahoma"/>
            </a:endParaRPr>
          </a:p>
          <a:p>
            <a:pPr lvl="1" marL="743040" indent="-285480">
              <a:lnSpc>
                <a:spcPct val="80000"/>
              </a:lnSpc>
              <a:spcBef>
                <a:spcPts val="400"/>
              </a:spcBef>
              <a:buClr>
                <a:srgbClr val="ff0000"/>
              </a:buClr>
              <a:buSzPct val="55000"/>
              <a:buFont typeface="Wingdings" charset="2"/>
              <a:buChar char=""/>
              <a:tabLst>
                <a:tab algn="l" pos="0"/>
              </a:tabLst>
            </a:pPr>
            <a:r>
              <a:rPr b="0" lang="en-US" sz="2000" spc="-1" strike="noStrike">
                <a:solidFill>
                  <a:srgbClr val="000000"/>
                </a:solidFill>
                <a:latin typeface="Tahoma"/>
              </a:rPr>
              <a:t>identifying weak links in the existing system</a:t>
            </a:r>
            <a:endParaRPr b="0" lang="en-GB" sz="2000" spc="-1" strike="noStrike">
              <a:solidFill>
                <a:srgbClr val="000000"/>
              </a:solidFill>
              <a:latin typeface="Tahoma"/>
            </a:endParaRPr>
          </a:p>
          <a:p>
            <a:pPr marL="343080" indent="-342720">
              <a:lnSpc>
                <a:spcPct val="80000"/>
              </a:lnSpc>
              <a:spcBef>
                <a:spcPts val="479"/>
              </a:spcBef>
              <a:tabLst>
                <a:tab algn="l" pos="0"/>
              </a:tabLst>
            </a:pPr>
            <a:r>
              <a:rPr b="0" lang="en-US" sz="2400" spc="-1" strike="noStrike">
                <a:solidFill>
                  <a:srgbClr val="000000"/>
                </a:solidFill>
                <a:latin typeface="Tahoma"/>
              </a:rPr>
              <a:t>8. diagnosis of job satisfaction needs</a:t>
            </a:r>
            <a:endParaRPr b="0" lang="en-GB" sz="2400" spc="-1" strike="noStrike">
              <a:solidFill>
                <a:srgbClr val="000000"/>
              </a:solidFill>
              <a:latin typeface="Tahoma"/>
            </a:endParaRPr>
          </a:p>
          <a:p>
            <a:pPr lvl="1" marL="743040" indent="-285480">
              <a:lnSpc>
                <a:spcPct val="80000"/>
              </a:lnSpc>
              <a:spcBef>
                <a:spcPts val="400"/>
              </a:spcBef>
              <a:buClr>
                <a:srgbClr val="ff0000"/>
              </a:buClr>
              <a:buSzPct val="55000"/>
              <a:buFont typeface="Wingdings" charset="2"/>
              <a:buChar char=""/>
              <a:tabLst>
                <a:tab algn="l" pos="0"/>
              </a:tabLst>
            </a:pPr>
            <a:r>
              <a:rPr b="0" lang="en-US" sz="2000" spc="-1" strike="noStrike">
                <a:solidFill>
                  <a:srgbClr val="000000"/>
                </a:solidFill>
                <a:latin typeface="Tahoma"/>
              </a:rPr>
              <a:t>through standard questionnaire provided in ETHICS</a:t>
            </a:r>
            <a:endParaRPr b="0" lang="en-GB" sz="2000" spc="-1" strike="noStrike">
              <a:solidFill>
                <a:srgbClr val="000000"/>
              </a:solidFill>
              <a:latin typeface="Tahoma"/>
            </a:endParaRPr>
          </a:p>
          <a:p>
            <a:pPr marL="343080" indent="-342720">
              <a:lnSpc>
                <a:spcPct val="80000"/>
              </a:lnSpc>
              <a:spcBef>
                <a:spcPts val="479"/>
              </a:spcBef>
              <a:tabLst>
                <a:tab algn="l" pos="0"/>
              </a:tabLst>
            </a:pPr>
            <a:r>
              <a:rPr b="0" lang="en-US" sz="2400" spc="-1" strike="noStrike">
                <a:solidFill>
                  <a:srgbClr val="000000"/>
                </a:solidFill>
                <a:latin typeface="Tahoma"/>
              </a:rPr>
              <a:t>9. future analysis</a:t>
            </a:r>
            <a:endParaRPr b="0" lang="en-GB" sz="2400" spc="-1" strike="noStrike">
              <a:solidFill>
                <a:srgbClr val="000000"/>
              </a:solidFill>
              <a:latin typeface="Tahoma"/>
            </a:endParaRPr>
          </a:p>
          <a:p>
            <a:pPr lvl="1" marL="743040" indent="-285480">
              <a:lnSpc>
                <a:spcPct val="80000"/>
              </a:lnSpc>
              <a:spcBef>
                <a:spcPts val="400"/>
              </a:spcBef>
              <a:buClr>
                <a:srgbClr val="ff0000"/>
              </a:buClr>
              <a:buSzPct val="55000"/>
              <a:buFont typeface="Wingdings" charset="2"/>
              <a:buChar char=""/>
              <a:tabLst>
                <a:tab algn="l" pos="0"/>
              </a:tabLst>
            </a:pPr>
            <a:r>
              <a:rPr b="0" lang="en-US" sz="2000" spc="-1" strike="noStrike">
                <a:solidFill>
                  <a:srgbClr val="000000"/>
                </a:solidFill>
                <a:latin typeface="Tahoma"/>
              </a:rPr>
              <a:t>as the future system needs to be better than the old one; and to be able to cope with the change (see Leavitt)</a:t>
            </a:r>
            <a:endParaRPr b="0" lang="en-GB" sz="2000" spc="-1" strike="noStrike">
              <a:solidFill>
                <a:srgbClr val="000000"/>
              </a:solidFill>
              <a:latin typeface="Tahoma"/>
            </a:endParaRPr>
          </a:p>
          <a:p>
            <a:pPr marL="343080" indent="-342720">
              <a:lnSpc>
                <a:spcPct val="80000"/>
              </a:lnSpc>
              <a:spcBef>
                <a:spcPts val="479"/>
              </a:spcBef>
              <a:tabLst>
                <a:tab algn="l" pos="0"/>
              </a:tabLst>
            </a:pPr>
            <a:r>
              <a:rPr b="0" lang="en-US" sz="2400" spc="-1" strike="noStrike">
                <a:solidFill>
                  <a:srgbClr val="000000"/>
                </a:solidFill>
                <a:latin typeface="Tahoma"/>
              </a:rPr>
              <a:t>10. specifying and weighting efficiency and job satisfaction needs and objectives</a:t>
            </a:r>
            <a:endParaRPr b="0" lang="en-GB" sz="2400" spc="-1" strike="noStrike">
              <a:solidFill>
                <a:srgbClr val="000000"/>
              </a:solidFill>
              <a:latin typeface="Tahoma"/>
            </a:endParaRPr>
          </a:p>
          <a:p>
            <a:pPr lvl="1" marL="743040" indent="-285480">
              <a:lnSpc>
                <a:spcPct val="80000"/>
              </a:lnSpc>
              <a:spcBef>
                <a:spcPts val="400"/>
              </a:spcBef>
              <a:buClr>
                <a:srgbClr val="ff0000"/>
              </a:buClr>
              <a:buSzPct val="55000"/>
              <a:buFont typeface="Wingdings" charset="2"/>
              <a:buChar char=""/>
              <a:tabLst>
                <a:tab algn="l" pos="0"/>
              </a:tabLst>
            </a:pPr>
            <a:r>
              <a:rPr b="0" lang="en-US" sz="2000" spc="-1" strike="noStrike">
                <a:solidFill>
                  <a:srgbClr val="000000"/>
                </a:solidFill>
                <a:latin typeface="Tahoma"/>
              </a:rPr>
              <a:t>key step in whole methodology!</a:t>
            </a:r>
            <a:endParaRPr b="0" lang="en-GB" sz="2000" spc="-1" strike="noStrike">
              <a:solidFill>
                <a:srgbClr val="000000"/>
              </a:solidFill>
              <a:latin typeface="Tahoma"/>
            </a:endParaRPr>
          </a:p>
          <a:p>
            <a:pPr lvl="1" marL="743040" indent="-285480">
              <a:lnSpc>
                <a:spcPct val="80000"/>
              </a:lnSpc>
              <a:spcBef>
                <a:spcPts val="400"/>
              </a:spcBef>
              <a:buClr>
                <a:srgbClr val="ff0000"/>
              </a:buClr>
              <a:buSzPct val="55000"/>
              <a:buFont typeface="Wingdings" charset="2"/>
              <a:buChar char=""/>
              <a:tabLst>
                <a:tab algn="l" pos="0"/>
              </a:tabLst>
            </a:pPr>
            <a:r>
              <a:rPr b="0" lang="en-US" sz="2000" spc="-1" strike="noStrike">
                <a:solidFill>
                  <a:srgbClr val="000000"/>
                </a:solidFill>
                <a:latin typeface="Tahoma"/>
              </a:rPr>
              <a:t>system objectives are set according to three previous steps; they can often be conflicting; need to be decided and prioritized – all priority objectives need to be included, and as many secondary as possible</a:t>
            </a:r>
            <a:endParaRPr b="0" lang="en-GB" sz="2000" spc="-1" strike="noStrike">
              <a:solidFill>
                <a:srgbClr val="000000"/>
              </a:solidFill>
              <a:latin typeface="Tahoma"/>
            </a:endParaRPr>
          </a:p>
          <a:p>
            <a:pPr lvl="1" marL="743040" indent="-285480">
              <a:lnSpc>
                <a:spcPct val="80000"/>
              </a:lnSpc>
              <a:spcBef>
                <a:spcPts val="400"/>
              </a:spcBef>
              <a:buClr>
                <a:srgbClr val="ff0000"/>
              </a:buClr>
              <a:buSzPct val="55000"/>
              <a:buFont typeface="Wingdings" charset="2"/>
              <a:buChar char=""/>
              <a:tabLst>
                <a:tab algn="l" pos="0"/>
              </a:tabLst>
            </a:pPr>
            <a:r>
              <a:rPr b="0" lang="en-US" sz="2000" spc="-1" strike="noStrike">
                <a:solidFill>
                  <a:srgbClr val="000000"/>
                </a:solidFill>
                <a:latin typeface="Tahoma"/>
              </a:rPr>
              <a:t>cannot be done by the design group but requires large participation</a:t>
            </a:r>
            <a:endParaRPr b="0" lang="en-GB" sz="2000" spc="-1" strike="noStrike">
              <a:solidFill>
                <a:srgbClr val="000000"/>
              </a:solidFill>
              <a:latin typeface="Tahoma"/>
            </a:endParaRPr>
          </a:p>
          <a:p>
            <a:pPr marL="343080" indent="-342720">
              <a:lnSpc>
                <a:spcPct val="80000"/>
              </a:lnSpc>
              <a:spcBef>
                <a:spcPts val="479"/>
              </a:spcBef>
              <a:tabLst>
                <a:tab algn="l" pos="0"/>
              </a:tabLst>
            </a:pPr>
            <a:endParaRPr b="0" lang="en-GB" sz="2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TextShape 1"/>
          <p:cNvSpPr txBox="1"/>
          <p:nvPr/>
        </p:nvSpPr>
        <p:spPr>
          <a:xfrm>
            <a:off x="6781680" y="6324480"/>
            <a:ext cx="1904760" cy="456840"/>
          </a:xfrm>
          <a:prstGeom prst="rect">
            <a:avLst/>
          </a:prstGeom>
          <a:noFill/>
          <a:ln>
            <a:noFill/>
          </a:ln>
        </p:spPr>
        <p:txBody>
          <a:bodyPr anchor="b">
            <a:noAutofit/>
          </a:bodyPr>
          <a:p>
            <a:pPr algn="r">
              <a:lnSpc>
                <a:spcPct val="100000"/>
              </a:lnSpc>
            </a:pPr>
            <a:fld id="{D8D26B03-901F-43C1-8F86-7DDA61AB5DFB}" type="slidenum">
              <a:rPr b="0" lang="en-GB" sz="1400" spc="-1" strike="noStrike">
                <a:solidFill>
                  <a:srgbClr val="000000"/>
                </a:solidFill>
                <a:latin typeface="Tahoma"/>
              </a:rPr>
              <a:t>&lt;number&gt;</a:t>
            </a:fld>
            <a:endParaRPr b="0" lang="en-US" sz="1400" spc="-1" strike="noStrike">
              <a:latin typeface="Times New Roman"/>
            </a:endParaRPr>
          </a:p>
        </p:txBody>
      </p:sp>
      <p:sp>
        <p:nvSpPr>
          <p:cNvPr id="337" name="TextShape 2"/>
          <p:cNvSpPr txBox="1"/>
          <p:nvPr/>
        </p:nvSpPr>
        <p:spPr>
          <a:xfrm>
            <a:off x="1150920" y="617400"/>
            <a:ext cx="7792560" cy="1142640"/>
          </a:xfrm>
          <a:prstGeom prst="rect">
            <a:avLst/>
          </a:prstGeom>
          <a:noFill/>
          <a:ln>
            <a:noFill/>
          </a:ln>
        </p:spPr>
        <p:txBody>
          <a:bodyPr anchor="b">
            <a:noAutofit/>
          </a:bodyPr>
          <a:p>
            <a:pPr>
              <a:lnSpc>
                <a:spcPct val="100000"/>
              </a:lnSpc>
            </a:pPr>
            <a:r>
              <a:rPr b="0" lang="en-US" sz="4400" spc="-1" strike="noStrike">
                <a:solidFill>
                  <a:srgbClr val="333399"/>
                </a:solidFill>
                <a:latin typeface="Tahoma"/>
              </a:rPr>
              <a:t>ETHICS – 15 steps</a:t>
            </a:r>
            <a:endParaRPr b="0" lang="en-GB" sz="4400" spc="-1" strike="noStrike">
              <a:solidFill>
                <a:srgbClr val="000000"/>
              </a:solidFill>
              <a:latin typeface="Tahoma"/>
            </a:endParaRPr>
          </a:p>
        </p:txBody>
      </p:sp>
      <p:sp>
        <p:nvSpPr>
          <p:cNvPr id="338" name="TextShape 3"/>
          <p:cNvSpPr txBox="1"/>
          <p:nvPr/>
        </p:nvSpPr>
        <p:spPr>
          <a:xfrm>
            <a:off x="0" y="1844640"/>
            <a:ext cx="8892720" cy="4114440"/>
          </a:xfrm>
          <a:prstGeom prst="rect">
            <a:avLst/>
          </a:prstGeom>
          <a:noFill/>
          <a:ln>
            <a:noFill/>
          </a:ln>
        </p:spPr>
        <p:txBody>
          <a:bodyPr>
            <a:noAutofit/>
          </a:bodyPr>
          <a:p>
            <a:pPr marL="343080" indent="-342720">
              <a:lnSpc>
                <a:spcPct val="80000"/>
              </a:lnSpc>
              <a:spcBef>
                <a:spcPts val="561"/>
              </a:spcBef>
              <a:tabLst>
                <a:tab algn="l" pos="0"/>
              </a:tabLst>
            </a:pPr>
            <a:r>
              <a:rPr b="0" lang="en-US" sz="2800" spc="-1" strike="noStrike">
                <a:solidFill>
                  <a:srgbClr val="000000"/>
                </a:solidFill>
                <a:latin typeface="Tahoma"/>
              </a:rPr>
              <a:t>11. organizational design of the new system</a:t>
            </a:r>
            <a:endParaRPr b="0" lang="en-GB" sz="2800" spc="-1" strike="noStrike">
              <a:solidFill>
                <a:srgbClr val="000000"/>
              </a:solidFill>
              <a:latin typeface="Tahoma"/>
            </a:endParaRPr>
          </a:p>
          <a:p>
            <a:pPr lvl="1" marL="743040" indent="-285480">
              <a:lnSpc>
                <a:spcPct val="80000"/>
              </a:lnSpc>
              <a:spcBef>
                <a:spcPts val="479"/>
              </a:spcBef>
              <a:buClr>
                <a:srgbClr val="ff0000"/>
              </a:buClr>
              <a:buSzPct val="55000"/>
              <a:buFont typeface="Wingdings" charset="2"/>
              <a:buChar char=""/>
              <a:tabLst>
                <a:tab algn="l" pos="0"/>
              </a:tabLst>
            </a:pPr>
            <a:r>
              <a:rPr b="0" lang="en-US" sz="2400" spc="-1" strike="noStrike">
                <a:solidFill>
                  <a:srgbClr val="000000"/>
                </a:solidFill>
                <a:latin typeface="Tahoma"/>
              </a:rPr>
              <a:t>if possible, to be performed in parallel with step 12</a:t>
            </a:r>
            <a:endParaRPr b="0" lang="en-GB" sz="2400" spc="-1" strike="noStrike">
              <a:solidFill>
                <a:srgbClr val="000000"/>
              </a:solidFill>
              <a:latin typeface="Tahoma"/>
            </a:endParaRPr>
          </a:p>
          <a:p>
            <a:pPr lvl="1" marL="743040" indent="-285480">
              <a:lnSpc>
                <a:spcPct val="80000"/>
              </a:lnSpc>
              <a:spcBef>
                <a:spcPts val="479"/>
              </a:spcBef>
              <a:buClr>
                <a:srgbClr val="ff0000"/>
              </a:buClr>
              <a:buSzPct val="55000"/>
              <a:buFont typeface="Wingdings" charset="2"/>
              <a:buChar char=""/>
              <a:tabLst>
                <a:tab algn="l" pos="0"/>
              </a:tabLst>
            </a:pPr>
            <a:r>
              <a:rPr b="0" lang="en-US" sz="2400" spc="-1" strike="noStrike">
                <a:solidFill>
                  <a:srgbClr val="000000"/>
                </a:solidFill>
                <a:latin typeface="Tahoma"/>
              </a:rPr>
              <a:t>specifying the data from step 5, and answering following questions, produces an organizational design</a:t>
            </a:r>
            <a:endParaRPr b="0" lang="en-GB" sz="2400" spc="-1" strike="noStrike">
              <a:solidFill>
                <a:srgbClr val="000000"/>
              </a:solidFill>
              <a:latin typeface="Tahoma"/>
            </a:endParaRPr>
          </a:p>
          <a:p>
            <a:pPr lvl="2" marL="1143000" indent="-228240">
              <a:lnSpc>
                <a:spcPct val="80000"/>
              </a:lnSpc>
              <a:spcBef>
                <a:spcPts val="400"/>
              </a:spcBef>
              <a:buClr>
                <a:srgbClr val="3333cc"/>
              </a:buClr>
              <a:buSzPct val="50000"/>
              <a:buFont typeface="Wingdings" charset="2"/>
              <a:buChar char=""/>
              <a:tabLst>
                <a:tab algn="l" pos="0"/>
              </a:tabLst>
            </a:pPr>
            <a:r>
              <a:rPr b="0" lang="en-US" sz="2000" spc="-1" strike="noStrike">
                <a:solidFill>
                  <a:srgbClr val="000000"/>
                </a:solidFill>
                <a:latin typeface="Tahoma"/>
              </a:rPr>
              <a:t>What are the operating activities (day-to-day or regular tasks) that are required? What are the problem prevention/solution activities? What are the co-ordination activities that are required within the design area and between it and other areas? What are the development activities? What are the control activities? What are the special skills required? Are there any key roles or relationships to which particular attention must be paid in the design of the new system?</a:t>
            </a:r>
            <a:endParaRPr b="0" lang="en-GB" sz="2000" spc="-1" strike="noStrike">
              <a:solidFill>
                <a:srgbClr val="000000"/>
              </a:solidFill>
              <a:latin typeface="Tahoma"/>
            </a:endParaRPr>
          </a:p>
          <a:p>
            <a:pPr lvl="1" marL="743040" indent="-285480">
              <a:lnSpc>
                <a:spcPct val="80000"/>
              </a:lnSpc>
              <a:spcBef>
                <a:spcPts val="479"/>
              </a:spcBef>
              <a:buClr>
                <a:srgbClr val="ff0000"/>
              </a:buClr>
              <a:buSzPct val="55000"/>
              <a:buFont typeface="Wingdings" charset="2"/>
              <a:buChar char=""/>
              <a:tabLst>
                <a:tab algn="l" pos="0"/>
              </a:tabLst>
            </a:pPr>
            <a:r>
              <a:rPr b="0" lang="en-US" sz="2400" spc="-1" strike="noStrike">
                <a:solidFill>
                  <a:srgbClr val="000000"/>
                </a:solidFill>
                <a:latin typeface="Tahoma"/>
              </a:rPr>
              <a:t>each organizational option is rated according to criteria from step 10 </a:t>
            </a:r>
            <a:r>
              <a:rPr b="0" lang="en-US" sz="2000" spc="-1" strike="noStrike">
                <a:solidFill>
                  <a:srgbClr val="000000"/>
                </a:solidFill>
                <a:latin typeface="Tahoma"/>
              </a:rPr>
              <a:t>(efficiency; job satisfaction; future change objectives)</a:t>
            </a:r>
            <a:r>
              <a:rPr b="0" lang="en-US" sz="2400" spc="-1" strike="noStrike">
                <a:solidFill>
                  <a:srgbClr val="000000"/>
                </a:solidFill>
                <a:latin typeface="Tahoma"/>
              </a:rPr>
              <a:t>, and should include</a:t>
            </a:r>
            <a:endParaRPr b="0" lang="en-GB" sz="2400" spc="-1" strike="noStrike">
              <a:solidFill>
                <a:srgbClr val="000000"/>
              </a:solidFill>
              <a:latin typeface="Tahoma"/>
            </a:endParaRPr>
          </a:p>
          <a:p>
            <a:pPr lvl="2" marL="1143000" indent="-228240">
              <a:lnSpc>
                <a:spcPct val="80000"/>
              </a:lnSpc>
              <a:spcBef>
                <a:spcPts val="400"/>
              </a:spcBef>
              <a:buClr>
                <a:srgbClr val="3333cc"/>
              </a:buClr>
              <a:buSzPct val="50000"/>
              <a:buFont typeface="Wingdings" charset="2"/>
              <a:buChar char=""/>
              <a:tabLst>
                <a:tab algn="l" pos="0"/>
              </a:tabLst>
            </a:pPr>
            <a:r>
              <a:rPr b="0" lang="en-US" sz="2000" spc="-1" strike="noStrike">
                <a:solidFill>
                  <a:srgbClr val="000000"/>
                </a:solidFill>
                <a:latin typeface="Tahoma"/>
              </a:rPr>
              <a:t>sections, subsections, workgroups, individuals, their responsibilities, and tasks</a:t>
            </a:r>
            <a:endParaRPr b="0" lang="en-GB" sz="2000" spc="-1" strike="noStrike">
              <a:solidFill>
                <a:srgbClr val="000000"/>
              </a:solidFill>
              <a:latin typeface="Tahoma"/>
            </a:endParaRPr>
          </a:p>
          <a:p>
            <a:pPr marL="743040" indent="-285480">
              <a:lnSpc>
                <a:spcPct val="80000"/>
              </a:lnSpc>
              <a:spcBef>
                <a:spcPts val="479"/>
              </a:spcBef>
              <a:tabLst>
                <a:tab algn="l" pos="0"/>
              </a:tabLst>
            </a:pPr>
            <a:endParaRPr b="0" lang="en-GB" sz="2000" spc="-1" strike="noStrike">
              <a:solidFill>
                <a:srgbClr val="000000"/>
              </a:solidFill>
              <a:latin typeface="Tahoma"/>
            </a:endParaRPr>
          </a:p>
          <a:p>
            <a:endParaRPr b="0" lang="en-GB" sz="2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TextShape 1"/>
          <p:cNvSpPr txBox="1"/>
          <p:nvPr/>
        </p:nvSpPr>
        <p:spPr>
          <a:xfrm>
            <a:off x="6781680" y="6324480"/>
            <a:ext cx="1904760" cy="456840"/>
          </a:xfrm>
          <a:prstGeom prst="rect">
            <a:avLst/>
          </a:prstGeom>
          <a:noFill/>
          <a:ln>
            <a:noFill/>
          </a:ln>
        </p:spPr>
        <p:txBody>
          <a:bodyPr anchor="b">
            <a:noAutofit/>
          </a:bodyPr>
          <a:p>
            <a:pPr algn="r">
              <a:lnSpc>
                <a:spcPct val="100000"/>
              </a:lnSpc>
            </a:pPr>
            <a:fld id="{4D3907C6-59D6-41D9-BFA4-BC32F48493E7}" type="slidenum">
              <a:rPr b="0" lang="en-GB" sz="1400" spc="-1" strike="noStrike">
                <a:solidFill>
                  <a:srgbClr val="000000"/>
                </a:solidFill>
                <a:latin typeface="Tahoma"/>
              </a:rPr>
              <a:t>&lt;number&gt;</a:t>
            </a:fld>
            <a:endParaRPr b="0" lang="en-US" sz="1400" spc="-1" strike="noStrike">
              <a:latin typeface="Times New Roman"/>
            </a:endParaRPr>
          </a:p>
        </p:txBody>
      </p:sp>
      <p:sp>
        <p:nvSpPr>
          <p:cNvPr id="340" name="TextShape 2"/>
          <p:cNvSpPr txBox="1"/>
          <p:nvPr/>
        </p:nvSpPr>
        <p:spPr>
          <a:xfrm>
            <a:off x="1150920" y="617400"/>
            <a:ext cx="7792560" cy="1142640"/>
          </a:xfrm>
          <a:prstGeom prst="rect">
            <a:avLst/>
          </a:prstGeom>
          <a:noFill/>
          <a:ln>
            <a:noFill/>
          </a:ln>
        </p:spPr>
        <p:txBody>
          <a:bodyPr anchor="b">
            <a:noAutofit/>
          </a:bodyPr>
          <a:p>
            <a:pPr>
              <a:lnSpc>
                <a:spcPct val="100000"/>
              </a:lnSpc>
            </a:pPr>
            <a:r>
              <a:rPr b="0" lang="en-US" sz="4400" spc="-1" strike="noStrike">
                <a:solidFill>
                  <a:srgbClr val="333399"/>
                </a:solidFill>
                <a:latin typeface="Tahoma"/>
              </a:rPr>
              <a:t>ETHICS – 15 steps</a:t>
            </a:r>
            <a:endParaRPr b="0" lang="en-GB" sz="4400" spc="-1" strike="noStrike">
              <a:solidFill>
                <a:srgbClr val="000000"/>
              </a:solidFill>
              <a:latin typeface="Tahoma"/>
            </a:endParaRPr>
          </a:p>
        </p:txBody>
      </p:sp>
      <p:sp>
        <p:nvSpPr>
          <p:cNvPr id="341" name="TextShape 3"/>
          <p:cNvSpPr txBox="1"/>
          <p:nvPr/>
        </p:nvSpPr>
        <p:spPr>
          <a:xfrm>
            <a:off x="468360" y="2060640"/>
            <a:ext cx="7772040" cy="4114440"/>
          </a:xfrm>
          <a:prstGeom prst="rect">
            <a:avLst/>
          </a:prstGeom>
          <a:noFill/>
          <a:ln>
            <a:noFill/>
          </a:ln>
        </p:spPr>
        <p:txBody>
          <a:bodyPr>
            <a:noAutofit/>
          </a:bodyPr>
          <a:p>
            <a:pPr marL="343080" indent="-342720">
              <a:lnSpc>
                <a:spcPct val="90000"/>
              </a:lnSpc>
              <a:spcBef>
                <a:spcPts val="561"/>
              </a:spcBef>
              <a:tabLst>
                <a:tab algn="l" pos="0"/>
              </a:tabLst>
            </a:pPr>
            <a:r>
              <a:rPr b="0" lang="en-US" sz="2800" spc="-1" strike="noStrike">
                <a:solidFill>
                  <a:srgbClr val="000000"/>
                </a:solidFill>
                <a:latin typeface="Tahoma"/>
              </a:rPr>
              <a:t>12. technical option</a:t>
            </a:r>
            <a:endParaRPr b="0" lang="en-GB" sz="2800" spc="-1" strike="noStrike">
              <a:solidFill>
                <a:srgbClr val="000000"/>
              </a:solidFill>
              <a:latin typeface="Tahoma"/>
            </a:endParaRPr>
          </a:p>
          <a:p>
            <a:pPr lvl="1" marL="743040" indent="-285480">
              <a:lnSpc>
                <a:spcPct val="90000"/>
              </a:lnSpc>
              <a:spcBef>
                <a:spcPts val="479"/>
              </a:spcBef>
              <a:buClr>
                <a:srgbClr val="ff0000"/>
              </a:buClr>
              <a:buSzPct val="55000"/>
              <a:buFont typeface="Wingdings" charset="2"/>
              <a:buChar char=""/>
              <a:tabLst>
                <a:tab algn="l" pos="0"/>
              </a:tabLst>
            </a:pPr>
            <a:r>
              <a:rPr b="0" lang="en-US" sz="2400" spc="-1" strike="noStrike">
                <a:solidFill>
                  <a:srgbClr val="000000"/>
                </a:solidFill>
                <a:latin typeface="Tahoma"/>
              </a:rPr>
              <a:t>specifying different technical options: hw, sw, design of UI’s</a:t>
            </a:r>
            <a:endParaRPr b="0" lang="en-GB" sz="2400" spc="-1" strike="noStrike">
              <a:solidFill>
                <a:srgbClr val="000000"/>
              </a:solidFill>
              <a:latin typeface="Tahoma"/>
            </a:endParaRPr>
          </a:p>
          <a:p>
            <a:pPr lvl="1" marL="743040" indent="-285480">
              <a:lnSpc>
                <a:spcPct val="90000"/>
              </a:lnSpc>
              <a:spcBef>
                <a:spcPts val="479"/>
              </a:spcBef>
              <a:buClr>
                <a:srgbClr val="ff0000"/>
              </a:buClr>
              <a:buSzPct val="55000"/>
              <a:buFont typeface="Wingdings" charset="2"/>
              <a:buChar char=""/>
              <a:tabLst>
                <a:tab algn="l" pos="0"/>
              </a:tabLst>
            </a:pPr>
            <a:r>
              <a:rPr b="0" lang="en-US" sz="2400" spc="-1" strike="noStrike">
                <a:solidFill>
                  <a:srgbClr val="000000"/>
                </a:solidFill>
                <a:latin typeface="Tahoma"/>
              </a:rPr>
              <a:t>each option is evaluated similarly as organizational options</a:t>
            </a:r>
            <a:endParaRPr b="0" lang="en-GB" sz="2400" spc="-1" strike="noStrike">
              <a:solidFill>
                <a:srgbClr val="000000"/>
              </a:solidFill>
              <a:latin typeface="Tahoma"/>
            </a:endParaRPr>
          </a:p>
          <a:p>
            <a:pPr lvl="1" marL="743040" indent="-285480">
              <a:lnSpc>
                <a:spcPct val="90000"/>
              </a:lnSpc>
              <a:spcBef>
                <a:spcPts val="479"/>
              </a:spcBef>
              <a:buClr>
                <a:srgbClr val="ff0000"/>
              </a:buClr>
              <a:buSzPct val="55000"/>
              <a:buFont typeface="Wingdings" charset="2"/>
              <a:buChar char=""/>
              <a:tabLst>
                <a:tab algn="l" pos="0"/>
              </a:tabLst>
            </a:pPr>
            <a:r>
              <a:rPr b="0" lang="en-US" sz="2400" spc="-1" strike="noStrike">
                <a:solidFill>
                  <a:srgbClr val="000000"/>
                </a:solidFill>
                <a:latin typeface="Tahoma"/>
              </a:rPr>
              <a:t>at the end, organizational and technical options are merged</a:t>
            </a:r>
            <a:endParaRPr b="0" lang="en-GB" sz="2400" spc="-1" strike="noStrike">
              <a:solidFill>
                <a:srgbClr val="000000"/>
              </a:solidFill>
              <a:latin typeface="Tahoma"/>
            </a:endParaRPr>
          </a:p>
          <a:p>
            <a:pPr marL="343080" indent="-342720">
              <a:lnSpc>
                <a:spcPct val="90000"/>
              </a:lnSpc>
              <a:spcBef>
                <a:spcPts val="561"/>
              </a:spcBef>
              <a:tabLst>
                <a:tab algn="l" pos="0"/>
              </a:tabLst>
            </a:pPr>
            <a:r>
              <a:rPr b="0" lang="en-US" sz="2800" spc="-1" strike="noStrike">
                <a:solidFill>
                  <a:srgbClr val="000000"/>
                </a:solidFill>
                <a:latin typeface="Tahoma"/>
              </a:rPr>
              <a:t>13. preparation of a detailed work design</a:t>
            </a:r>
            <a:endParaRPr b="0" lang="en-GB" sz="2800" spc="-1" strike="noStrike">
              <a:solidFill>
                <a:srgbClr val="000000"/>
              </a:solidFill>
              <a:latin typeface="Tahoma"/>
            </a:endParaRPr>
          </a:p>
          <a:p>
            <a:pPr lvl="1" marL="743040" indent="-285480">
              <a:lnSpc>
                <a:spcPct val="90000"/>
              </a:lnSpc>
              <a:spcBef>
                <a:spcPts val="479"/>
              </a:spcBef>
              <a:buClr>
                <a:srgbClr val="ff0000"/>
              </a:buClr>
              <a:buSzPct val="55000"/>
              <a:buFont typeface="Wingdings" charset="2"/>
              <a:buChar char=""/>
              <a:tabLst>
                <a:tab algn="l" pos="0"/>
              </a:tabLst>
            </a:pPr>
            <a:r>
              <a:rPr b="0" lang="en-US" sz="2400" spc="-1" strike="noStrike">
                <a:solidFill>
                  <a:srgbClr val="000000"/>
                </a:solidFill>
                <a:latin typeface="Tahoma"/>
              </a:rPr>
              <a:t>as usual; dataflows, tasks, groups, relationships etc. are defined</a:t>
            </a:r>
            <a:endParaRPr b="0" lang="en-GB" sz="2400" spc="-1" strike="noStrike">
              <a:solidFill>
                <a:srgbClr val="000000"/>
              </a:solidFill>
              <a:latin typeface="Tahoma"/>
            </a:endParaRPr>
          </a:p>
          <a:p>
            <a:pPr lvl="1" marL="743040" indent="-285480">
              <a:lnSpc>
                <a:spcPct val="90000"/>
              </a:lnSpc>
              <a:spcBef>
                <a:spcPts val="479"/>
              </a:spcBef>
              <a:buClr>
                <a:srgbClr val="ff0000"/>
              </a:buClr>
              <a:buSzPct val="55000"/>
              <a:buFont typeface="Wingdings" charset="2"/>
              <a:buChar char=""/>
              <a:tabLst>
                <a:tab algn="l" pos="0"/>
              </a:tabLst>
            </a:pPr>
            <a:r>
              <a:rPr b="0" lang="en-US" sz="2400" spc="-1" strike="noStrike">
                <a:solidFill>
                  <a:srgbClr val="000000"/>
                </a:solidFill>
                <a:latin typeface="Tahoma"/>
              </a:rPr>
              <a:t>both technical and organizational aspects</a:t>
            </a:r>
            <a:endParaRPr b="0" lang="en-GB" sz="24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TextShape 1"/>
          <p:cNvSpPr txBox="1"/>
          <p:nvPr/>
        </p:nvSpPr>
        <p:spPr>
          <a:xfrm>
            <a:off x="6781680" y="6324480"/>
            <a:ext cx="1904760" cy="456840"/>
          </a:xfrm>
          <a:prstGeom prst="rect">
            <a:avLst/>
          </a:prstGeom>
          <a:noFill/>
          <a:ln>
            <a:noFill/>
          </a:ln>
        </p:spPr>
        <p:txBody>
          <a:bodyPr anchor="b">
            <a:noAutofit/>
          </a:bodyPr>
          <a:p>
            <a:pPr algn="r">
              <a:lnSpc>
                <a:spcPct val="100000"/>
              </a:lnSpc>
            </a:pPr>
            <a:fld id="{FE530562-30EF-4475-BE75-20A7A696DFC3}" type="slidenum">
              <a:rPr b="0" lang="en-GB" sz="1400" spc="-1" strike="noStrike">
                <a:solidFill>
                  <a:srgbClr val="000000"/>
                </a:solidFill>
                <a:latin typeface="Tahoma"/>
              </a:rPr>
              <a:t>&lt;number&gt;</a:t>
            </a:fld>
            <a:endParaRPr b="0" lang="en-US" sz="1400" spc="-1" strike="noStrike">
              <a:latin typeface="Times New Roman"/>
            </a:endParaRPr>
          </a:p>
        </p:txBody>
      </p:sp>
      <p:sp>
        <p:nvSpPr>
          <p:cNvPr id="343" name="TextShape 2"/>
          <p:cNvSpPr txBox="1"/>
          <p:nvPr/>
        </p:nvSpPr>
        <p:spPr>
          <a:xfrm>
            <a:off x="1150920" y="617400"/>
            <a:ext cx="7792560" cy="1142640"/>
          </a:xfrm>
          <a:prstGeom prst="rect">
            <a:avLst/>
          </a:prstGeom>
          <a:noFill/>
          <a:ln>
            <a:noFill/>
          </a:ln>
        </p:spPr>
        <p:txBody>
          <a:bodyPr anchor="b">
            <a:noAutofit/>
          </a:bodyPr>
          <a:p>
            <a:pPr>
              <a:lnSpc>
                <a:spcPct val="100000"/>
              </a:lnSpc>
            </a:pPr>
            <a:r>
              <a:rPr b="0" lang="en-US" sz="4400" spc="-1" strike="noStrike">
                <a:solidFill>
                  <a:srgbClr val="333399"/>
                </a:solidFill>
                <a:latin typeface="Tahoma"/>
              </a:rPr>
              <a:t>ETHICS – 15 steps</a:t>
            </a:r>
            <a:endParaRPr b="0" lang="en-GB" sz="4400" spc="-1" strike="noStrike">
              <a:solidFill>
                <a:srgbClr val="000000"/>
              </a:solidFill>
              <a:latin typeface="Tahoma"/>
            </a:endParaRPr>
          </a:p>
        </p:txBody>
      </p:sp>
      <p:sp>
        <p:nvSpPr>
          <p:cNvPr id="344" name="TextShape 3"/>
          <p:cNvSpPr txBox="1"/>
          <p:nvPr/>
        </p:nvSpPr>
        <p:spPr>
          <a:xfrm>
            <a:off x="250920" y="1989000"/>
            <a:ext cx="7772040" cy="4114440"/>
          </a:xfrm>
          <a:prstGeom prst="rect">
            <a:avLst/>
          </a:prstGeom>
          <a:noFill/>
          <a:ln>
            <a:noFill/>
          </a:ln>
        </p:spPr>
        <p:txBody>
          <a:bodyPr>
            <a:noAutofit/>
          </a:bodyPr>
          <a:p>
            <a:pPr marL="343080" indent="-342720">
              <a:lnSpc>
                <a:spcPct val="100000"/>
              </a:lnSpc>
              <a:spcBef>
                <a:spcPts val="641"/>
              </a:spcBef>
              <a:tabLst>
                <a:tab algn="l" pos="0"/>
              </a:tabLst>
            </a:pPr>
            <a:r>
              <a:rPr b="0" lang="en-US" sz="3200" spc="-1" strike="noStrike">
                <a:solidFill>
                  <a:srgbClr val="000000"/>
                </a:solidFill>
                <a:latin typeface="Tahoma"/>
              </a:rPr>
              <a:t>14. implementation (of the design)</a:t>
            </a:r>
            <a:endParaRPr b="0" lang="en-GB" sz="3200" spc="-1" strike="noStrike">
              <a:solidFill>
                <a:srgbClr val="000000"/>
              </a:solidFill>
              <a:latin typeface="Tahoma"/>
            </a:endParaRPr>
          </a:p>
          <a:p>
            <a:pPr marL="343080" indent="-342720">
              <a:lnSpc>
                <a:spcPct val="100000"/>
              </a:lnSpc>
              <a:spcBef>
                <a:spcPts val="641"/>
              </a:spcBef>
              <a:tabLst>
                <a:tab algn="l" pos="0"/>
              </a:tabLst>
            </a:pPr>
            <a:r>
              <a:rPr b="0" lang="en-US" sz="3200" spc="-1" strike="noStrike">
                <a:solidFill>
                  <a:srgbClr val="000000"/>
                </a:solidFill>
                <a:latin typeface="Tahoma"/>
              </a:rPr>
              <a:t>15. evaluation</a:t>
            </a:r>
            <a:endParaRPr b="0" lang="en-GB" sz="3200" spc="-1" strike="noStrike">
              <a:solidFill>
                <a:srgbClr val="000000"/>
              </a:solidFill>
              <a:latin typeface="Tahoma"/>
            </a:endParaRPr>
          </a:p>
          <a:p>
            <a:pPr lvl="1" marL="743040" indent="-285480">
              <a:lnSpc>
                <a:spcPct val="100000"/>
              </a:lnSpc>
              <a:spcBef>
                <a:spcPts val="561"/>
              </a:spcBef>
              <a:buClr>
                <a:srgbClr val="ff0000"/>
              </a:buClr>
              <a:buSzPct val="55000"/>
              <a:buFont typeface="Wingdings" charset="2"/>
              <a:buChar char=""/>
              <a:tabLst>
                <a:tab algn="l" pos="0"/>
              </a:tabLst>
            </a:pPr>
            <a:r>
              <a:rPr b="0" lang="en-US" sz="2800" spc="-1" strike="noStrike">
                <a:solidFill>
                  <a:srgbClr val="000000"/>
                </a:solidFill>
                <a:latin typeface="Tahoma"/>
              </a:rPr>
              <a:t>checking that the implemented system meets its objectives (particularly efficiency and job satisfaction)</a:t>
            </a:r>
            <a:endParaRPr b="0" lang="en-GB" sz="2800" spc="-1" strike="noStrike">
              <a:solidFill>
                <a:srgbClr val="000000"/>
              </a:solidFill>
              <a:latin typeface="Tahoma"/>
            </a:endParaRPr>
          </a:p>
          <a:p>
            <a:pPr lvl="1" marL="743040" indent="-285480">
              <a:lnSpc>
                <a:spcPct val="100000"/>
              </a:lnSpc>
              <a:spcBef>
                <a:spcPts val="561"/>
              </a:spcBef>
              <a:buClr>
                <a:srgbClr val="ff0000"/>
              </a:buClr>
              <a:buSzPct val="55000"/>
              <a:buFont typeface="Wingdings" charset="2"/>
              <a:buChar char=""/>
              <a:tabLst>
                <a:tab algn="l" pos="0"/>
              </a:tabLst>
            </a:pPr>
            <a:r>
              <a:rPr b="0" lang="en-US" sz="2800" spc="-1" strike="noStrike">
                <a:solidFill>
                  <a:srgbClr val="000000"/>
                </a:solidFill>
                <a:latin typeface="Tahoma"/>
              </a:rPr>
              <a:t>after some time, a need for a new change emerges, thus the development becomes cyclical process</a:t>
            </a:r>
            <a:endParaRPr b="0" lang="en-GB" sz="2800" spc="-1" strike="noStrike">
              <a:solidFill>
                <a:srgbClr val="000000"/>
              </a:solidFill>
              <a:latin typeface="Tahoma"/>
            </a:endParaRPr>
          </a:p>
          <a:p>
            <a:pPr marL="343080" indent="-342720">
              <a:lnSpc>
                <a:spcPct val="100000"/>
              </a:lnSpc>
              <a:spcBef>
                <a:spcPts val="641"/>
              </a:spcBef>
              <a:tabLst>
                <a:tab algn="l" pos="0"/>
              </a:tabLst>
            </a:pPr>
            <a:endParaRPr b="0" lang="en-GB" sz="28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TextShape 1"/>
          <p:cNvSpPr txBox="1"/>
          <p:nvPr/>
        </p:nvSpPr>
        <p:spPr>
          <a:xfrm>
            <a:off x="6781680" y="6324480"/>
            <a:ext cx="1904760" cy="456840"/>
          </a:xfrm>
          <a:prstGeom prst="rect">
            <a:avLst/>
          </a:prstGeom>
          <a:noFill/>
          <a:ln>
            <a:noFill/>
          </a:ln>
        </p:spPr>
        <p:txBody>
          <a:bodyPr anchor="b">
            <a:noAutofit/>
          </a:bodyPr>
          <a:p>
            <a:pPr algn="r">
              <a:lnSpc>
                <a:spcPct val="100000"/>
              </a:lnSpc>
            </a:pPr>
            <a:fld id="{E17DA04B-DA2E-4C32-AD40-71F9F2A82C90}" type="slidenum">
              <a:rPr b="0" lang="en-GB" sz="1400" spc="-1" strike="noStrike">
                <a:solidFill>
                  <a:srgbClr val="000000"/>
                </a:solidFill>
                <a:latin typeface="Tahoma"/>
              </a:rPr>
              <a:t>&lt;number&gt;</a:t>
            </a:fld>
            <a:endParaRPr b="0" lang="en-US" sz="1400" spc="-1" strike="noStrike">
              <a:latin typeface="Times New Roman"/>
            </a:endParaRPr>
          </a:p>
        </p:txBody>
      </p:sp>
      <p:sp>
        <p:nvSpPr>
          <p:cNvPr id="346" name="TextShape 2"/>
          <p:cNvSpPr txBox="1"/>
          <p:nvPr/>
        </p:nvSpPr>
        <p:spPr>
          <a:xfrm>
            <a:off x="1150920" y="617400"/>
            <a:ext cx="7792560" cy="1142640"/>
          </a:xfrm>
          <a:prstGeom prst="rect">
            <a:avLst/>
          </a:prstGeom>
          <a:noFill/>
          <a:ln>
            <a:noFill/>
          </a:ln>
        </p:spPr>
        <p:txBody>
          <a:bodyPr anchor="b">
            <a:noAutofit/>
          </a:bodyPr>
          <a:p>
            <a:pPr>
              <a:lnSpc>
                <a:spcPct val="100000"/>
              </a:lnSpc>
            </a:pPr>
            <a:r>
              <a:rPr b="0" lang="fr-FR" sz="4400" spc="-1" strike="noStrike">
                <a:solidFill>
                  <a:srgbClr val="333399"/>
                </a:solidFill>
                <a:latin typeface="Tahoma"/>
              </a:rPr>
              <a:t>QuickEthics</a:t>
            </a:r>
            <a:r>
              <a:rPr b="0" lang="en-GB" sz="4400" spc="-1" strike="noStrike">
                <a:solidFill>
                  <a:srgbClr val="333399"/>
                </a:solidFill>
                <a:latin typeface="Tahoma"/>
              </a:rPr>
              <a:t> </a:t>
            </a:r>
            <a:endParaRPr b="0" lang="en-GB" sz="4400" spc="-1" strike="noStrike">
              <a:solidFill>
                <a:srgbClr val="000000"/>
              </a:solidFill>
              <a:latin typeface="Tahoma"/>
            </a:endParaRPr>
          </a:p>
        </p:txBody>
      </p:sp>
      <p:sp>
        <p:nvSpPr>
          <p:cNvPr id="347" name="CustomShape 3"/>
          <p:cNvSpPr/>
          <p:nvPr/>
        </p:nvSpPr>
        <p:spPr>
          <a:xfrm>
            <a:off x="1116000" y="2781360"/>
            <a:ext cx="4571640" cy="1796760"/>
          </a:xfrm>
          <a:prstGeom prst="rect">
            <a:avLst/>
          </a:prstGeom>
          <a:noFill/>
          <a:ln>
            <a:noFill/>
          </a:ln>
        </p:spPr>
        <p:style>
          <a:lnRef idx="0"/>
          <a:fillRef idx="0"/>
          <a:effectRef idx="0"/>
          <a:fontRef idx="minor"/>
        </p:style>
        <p:txBody>
          <a:bodyPr lIns="90000" rIns="90000" tIns="45000" bIns="45000">
            <a:spAutoFit/>
          </a:bodyPr>
          <a:p>
            <a:pPr marL="457200" indent="-456840">
              <a:lnSpc>
                <a:spcPct val="100000"/>
              </a:lnSpc>
              <a:buClr>
                <a:srgbClr val="000000"/>
              </a:buClr>
              <a:buFont typeface="Symbol" charset="2"/>
              <a:buChar char=""/>
            </a:pPr>
            <a:r>
              <a:rPr b="0" lang="en-US" sz="2800" spc="-1" strike="noStrike">
                <a:solidFill>
                  <a:srgbClr val="000000"/>
                </a:solidFill>
                <a:latin typeface="Tahoma"/>
              </a:rPr>
              <a:t>Self-reflection</a:t>
            </a:r>
            <a:endParaRPr b="0" lang="en-US" sz="2800" spc="-1" strike="noStrike">
              <a:latin typeface="Arial"/>
            </a:endParaRPr>
          </a:p>
          <a:p>
            <a:pPr marL="457200" indent="-456840">
              <a:lnSpc>
                <a:spcPct val="100000"/>
              </a:lnSpc>
              <a:buClr>
                <a:srgbClr val="000000"/>
              </a:buClr>
              <a:buFont typeface="Symbol" charset="2"/>
              <a:buChar char=""/>
            </a:pPr>
            <a:r>
              <a:rPr b="0" lang="en-US" sz="2800" spc="-1" strike="noStrike">
                <a:solidFill>
                  <a:srgbClr val="000000"/>
                </a:solidFill>
                <a:latin typeface="Tahoma"/>
              </a:rPr>
              <a:t>Self-identification</a:t>
            </a:r>
            <a:endParaRPr b="0" lang="en-US" sz="2800" spc="-1" strike="noStrike">
              <a:latin typeface="Arial"/>
            </a:endParaRPr>
          </a:p>
          <a:p>
            <a:pPr marL="457200" indent="-456840">
              <a:lnSpc>
                <a:spcPct val="100000"/>
              </a:lnSpc>
              <a:buClr>
                <a:srgbClr val="000000"/>
              </a:buClr>
              <a:buFont typeface="Symbol" charset="2"/>
              <a:buChar char=""/>
            </a:pPr>
            <a:r>
              <a:rPr b="0" lang="en-US" sz="2800" spc="-1" strike="noStrike">
                <a:solidFill>
                  <a:srgbClr val="000000"/>
                </a:solidFill>
                <a:latin typeface="Tahoma"/>
              </a:rPr>
              <a:t>Group discussion</a:t>
            </a:r>
            <a:endParaRPr b="0" lang="en-US" sz="2800" spc="-1" strike="noStrike">
              <a:latin typeface="Arial"/>
            </a:endParaRPr>
          </a:p>
          <a:p>
            <a:pPr marL="457200" indent="-456840">
              <a:lnSpc>
                <a:spcPct val="100000"/>
              </a:lnSpc>
              <a:buClr>
                <a:srgbClr val="000000"/>
              </a:buClr>
              <a:buFont typeface="Symbol" charset="2"/>
              <a:buChar char=""/>
            </a:pPr>
            <a:r>
              <a:rPr b="0" lang="en-US" sz="2800" spc="-1" strike="noStrike">
                <a:solidFill>
                  <a:srgbClr val="000000"/>
                </a:solidFill>
                <a:latin typeface="Tahoma"/>
              </a:rPr>
              <a:t>Group decision</a:t>
            </a:r>
            <a:endParaRPr b="0" lang="en-US" sz="2800" spc="-1" strike="noStrike">
              <a:latin typeface="Arial"/>
            </a:endParaRPr>
          </a:p>
        </p:txBody>
      </p:sp>
      <p:sp>
        <p:nvSpPr>
          <p:cNvPr id="348" name="CustomShape 4"/>
          <p:cNvSpPr/>
          <p:nvPr/>
        </p:nvSpPr>
        <p:spPr>
          <a:xfrm>
            <a:off x="900000" y="1916280"/>
            <a:ext cx="6624360" cy="82188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199"/>
              </a:spcBef>
            </a:pPr>
            <a:r>
              <a:rPr b="0" lang="en-US" sz="2400" spc="-1" strike="noStrike">
                <a:solidFill>
                  <a:srgbClr val="000000"/>
                </a:solidFill>
                <a:latin typeface="Tahoma"/>
              </a:rPr>
              <a:t>Mumford has used a version for requirements definition (QUICKETHICS)</a:t>
            </a:r>
            <a:endParaRPr b="0" lang="en-US" sz="2400" spc="-1" strike="noStrike">
              <a:latin typeface="Arial"/>
            </a:endParaRPr>
          </a:p>
        </p:txBody>
      </p:sp>
      <p:sp>
        <p:nvSpPr>
          <p:cNvPr id="349" name="CustomShape 5"/>
          <p:cNvSpPr/>
          <p:nvPr/>
        </p:nvSpPr>
        <p:spPr>
          <a:xfrm>
            <a:off x="900000" y="4869000"/>
            <a:ext cx="7200720" cy="1551240"/>
          </a:xfrm>
          <a:prstGeom prst="rect">
            <a:avLst/>
          </a:prstGeom>
          <a:noFill/>
          <a:ln>
            <a:noFill/>
          </a:ln>
        </p:spPr>
        <p:style>
          <a:lnRef idx="0"/>
          <a:fillRef idx="0"/>
          <a:effectRef idx="0"/>
          <a:fontRef idx="minor"/>
        </p:style>
        <p:txBody>
          <a:bodyPr lIns="90000" rIns="90000" tIns="45000" bIns="45000">
            <a:spAutoFit/>
          </a:bodyPr>
          <a:p>
            <a:pPr marL="216000" indent="-216000">
              <a:lnSpc>
                <a:spcPct val="86000"/>
              </a:lnSpc>
              <a:spcBef>
                <a:spcPts val="961"/>
              </a:spcBef>
              <a:buClr>
                <a:srgbClr val="ffcf01"/>
              </a:buClr>
              <a:buFont typeface="Wingdings" charset="2"/>
              <a:buChar char=""/>
            </a:pPr>
            <a:r>
              <a:rPr b="0" lang="en-US" sz="2400" spc="-1" strike="noStrike">
                <a:solidFill>
                  <a:srgbClr val="000000"/>
                </a:solidFill>
                <a:latin typeface="Tahoma"/>
              </a:rPr>
              <a:t>ETHICS is flexible and has evolved over time as experience in its use in different situations has developed (action research).</a:t>
            </a:r>
            <a:endParaRPr b="0" lang="en-US" sz="2400" spc="-1" strike="noStrike">
              <a:latin typeface="Arial"/>
            </a:endParaRPr>
          </a:p>
          <a:p>
            <a:pPr>
              <a:lnSpc>
                <a:spcPct val="100000"/>
              </a:lnSpc>
              <a:spcBef>
                <a:spcPts val="1199"/>
              </a:spcBef>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TextShape 1"/>
          <p:cNvSpPr txBox="1"/>
          <p:nvPr/>
        </p:nvSpPr>
        <p:spPr>
          <a:xfrm>
            <a:off x="6781680" y="6324480"/>
            <a:ext cx="1904760" cy="456840"/>
          </a:xfrm>
          <a:prstGeom prst="rect">
            <a:avLst/>
          </a:prstGeom>
          <a:noFill/>
          <a:ln>
            <a:noFill/>
          </a:ln>
        </p:spPr>
        <p:txBody>
          <a:bodyPr anchor="b">
            <a:noAutofit/>
          </a:bodyPr>
          <a:p>
            <a:pPr algn="r">
              <a:lnSpc>
                <a:spcPct val="100000"/>
              </a:lnSpc>
            </a:pPr>
            <a:fld id="{F4DFC4FE-7AA7-4A08-860D-91B450CB362C}" type="slidenum">
              <a:rPr b="0" lang="en-GB" sz="1400" spc="-1" strike="noStrike">
                <a:solidFill>
                  <a:srgbClr val="000000"/>
                </a:solidFill>
                <a:latin typeface="Tahoma"/>
              </a:rPr>
              <a:t>&lt;number&gt;</a:t>
            </a:fld>
            <a:endParaRPr b="0" lang="en-US" sz="1400" spc="-1" strike="noStrike">
              <a:latin typeface="Times New Roman"/>
            </a:endParaRPr>
          </a:p>
        </p:txBody>
      </p:sp>
      <p:sp>
        <p:nvSpPr>
          <p:cNvPr id="351" name="TextShape 2"/>
          <p:cNvSpPr txBox="1"/>
          <p:nvPr/>
        </p:nvSpPr>
        <p:spPr>
          <a:xfrm>
            <a:off x="1150920" y="617400"/>
            <a:ext cx="7792560" cy="1142640"/>
          </a:xfrm>
          <a:prstGeom prst="rect">
            <a:avLst/>
          </a:prstGeom>
          <a:noFill/>
          <a:ln>
            <a:noFill/>
          </a:ln>
        </p:spPr>
        <p:txBody>
          <a:bodyPr anchor="b">
            <a:noAutofit/>
          </a:bodyPr>
          <a:p>
            <a:pPr>
              <a:lnSpc>
                <a:spcPct val="100000"/>
              </a:lnSpc>
            </a:pPr>
            <a:r>
              <a:rPr b="0" lang="en-US" sz="4400" spc="-1" strike="noStrike">
                <a:solidFill>
                  <a:srgbClr val="333399"/>
                </a:solidFill>
                <a:latin typeface="Tahoma"/>
              </a:rPr>
              <a:t>KADS</a:t>
            </a:r>
            <a:endParaRPr b="0" lang="en-GB" sz="4400" spc="-1" strike="noStrike">
              <a:solidFill>
                <a:srgbClr val="000000"/>
              </a:solidFill>
              <a:latin typeface="Tahoma"/>
            </a:endParaRPr>
          </a:p>
        </p:txBody>
      </p:sp>
      <p:sp>
        <p:nvSpPr>
          <p:cNvPr id="352" name="TextShape 3"/>
          <p:cNvSpPr txBox="1"/>
          <p:nvPr/>
        </p:nvSpPr>
        <p:spPr>
          <a:xfrm>
            <a:off x="324000" y="2205000"/>
            <a:ext cx="8569080" cy="4114440"/>
          </a:xfrm>
          <a:prstGeom prst="rect">
            <a:avLst/>
          </a:prstGeom>
          <a:noFill/>
          <a:ln>
            <a:noFill/>
          </a:ln>
        </p:spPr>
        <p:txBody>
          <a:bodyPr>
            <a:noAutofit/>
          </a:bodyPr>
          <a:p>
            <a:pPr marL="343080" indent="-342720">
              <a:lnSpc>
                <a:spcPct val="80000"/>
              </a:lnSpc>
              <a:spcBef>
                <a:spcPts val="479"/>
              </a:spcBef>
              <a:tabLst>
                <a:tab algn="l" pos="0"/>
              </a:tabLst>
            </a:pPr>
            <a:r>
              <a:rPr b="0" lang="en-US" sz="2000" spc="-1" strike="noStrike">
                <a:solidFill>
                  <a:srgbClr val="000000"/>
                </a:solidFill>
                <a:latin typeface="Tahoma"/>
              </a:rPr>
              <a:t>	</a:t>
            </a:r>
            <a:r>
              <a:rPr b="0" lang="en-US" sz="2400" spc="-1" strike="noStrike">
                <a:solidFill>
                  <a:srgbClr val="000000"/>
                </a:solidFill>
                <a:latin typeface="Tahoma"/>
              </a:rPr>
              <a:t>Knowledge Acquisition and Documentation Structuring </a:t>
            </a:r>
            <a:r>
              <a:rPr b="1" lang="en-US" sz="2400" spc="-1" strike="noStrike">
                <a:solidFill>
                  <a:srgbClr val="000000"/>
                </a:solidFill>
                <a:latin typeface="Tahoma"/>
              </a:rPr>
              <a:t>KADS</a:t>
            </a:r>
            <a:r>
              <a:rPr b="0" lang="en-US" sz="2400" spc="-1" strike="noStrike">
                <a:solidFill>
                  <a:srgbClr val="000000"/>
                </a:solidFill>
                <a:latin typeface="Tahoma"/>
              </a:rPr>
              <a:t> ia a structured way of developing </a:t>
            </a:r>
            <a:r>
              <a:rPr b="0" lang="en-US" sz="2400" spc="-1" strike="noStrike" u="sng">
                <a:solidFill>
                  <a:srgbClr val="ff0000"/>
                </a:solidFill>
                <a:uFillTx/>
                <a:latin typeface="Tahoma"/>
                <a:hlinkClick r:id="rId1"/>
              </a:rPr>
              <a:t>knowledge-based systems</a:t>
            </a:r>
            <a:r>
              <a:rPr b="0" lang="en-US" sz="2400" spc="-1" strike="noStrike">
                <a:solidFill>
                  <a:srgbClr val="000000"/>
                </a:solidFill>
                <a:latin typeface="Tahoma"/>
              </a:rPr>
              <a:t> (</a:t>
            </a:r>
            <a:r>
              <a:rPr b="0" lang="en-US" sz="2400" spc="-1" strike="noStrike" u="sng">
                <a:solidFill>
                  <a:srgbClr val="ff0000"/>
                </a:solidFill>
                <a:uFillTx/>
                <a:latin typeface="Tahoma"/>
                <a:hlinkClick r:id="rId2"/>
              </a:rPr>
              <a:t>expert systems</a:t>
            </a:r>
            <a:r>
              <a:rPr b="0" lang="en-US" sz="2400" spc="-1" strike="noStrike">
                <a:solidFill>
                  <a:srgbClr val="000000"/>
                </a:solidFill>
                <a:latin typeface="Tahoma"/>
              </a:rPr>
              <a:t>). It was developed at the </a:t>
            </a:r>
            <a:r>
              <a:rPr b="0" lang="en-US" sz="2400" spc="-1" strike="noStrike" u="sng">
                <a:solidFill>
                  <a:srgbClr val="ff0000"/>
                </a:solidFill>
                <a:uFillTx/>
                <a:latin typeface="Tahoma"/>
                <a:hlinkClick r:id="rId3"/>
              </a:rPr>
              <a:t>University of Amsterdam</a:t>
            </a:r>
            <a:r>
              <a:rPr b="0" lang="en-US" sz="2400" spc="-1" strike="noStrike">
                <a:solidFill>
                  <a:srgbClr val="000000"/>
                </a:solidFill>
                <a:latin typeface="Tahoma"/>
              </a:rPr>
              <a:t> as an alternative to an evolutionary approach and is now accepted as the European standard for knowledge based systems.</a:t>
            </a:r>
            <a:endParaRPr b="0" lang="en-GB" sz="2400" spc="-1" strike="noStrike">
              <a:solidFill>
                <a:srgbClr val="000000"/>
              </a:solidFill>
              <a:latin typeface="Tahoma"/>
            </a:endParaRPr>
          </a:p>
          <a:p>
            <a:pPr marL="343080" indent="-342720">
              <a:lnSpc>
                <a:spcPct val="80000"/>
              </a:lnSpc>
              <a:spcBef>
                <a:spcPts val="400"/>
              </a:spcBef>
              <a:tabLst>
                <a:tab algn="l" pos="0"/>
              </a:tabLst>
            </a:pPr>
            <a:r>
              <a:rPr b="0" lang="en-US" sz="2000" spc="-1" strike="noStrike">
                <a:solidFill>
                  <a:srgbClr val="000000"/>
                </a:solidFill>
                <a:latin typeface="Tahoma"/>
              </a:rPr>
              <a:t>	</a:t>
            </a:r>
            <a:r>
              <a:rPr b="0" lang="en-US" sz="2000" spc="-1" strike="noStrike">
                <a:solidFill>
                  <a:srgbClr val="000000"/>
                </a:solidFill>
                <a:latin typeface="Tahoma"/>
              </a:rPr>
              <a:t>Its components are:</a:t>
            </a:r>
            <a:endParaRPr b="0" lang="en-GB" sz="2000" spc="-1" strike="noStrike">
              <a:solidFill>
                <a:srgbClr val="000000"/>
              </a:solidFill>
              <a:latin typeface="Tahoma"/>
            </a:endParaRPr>
          </a:p>
          <a:p>
            <a:pPr lvl="1" marL="743040" indent="-285480">
              <a:lnSpc>
                <a:spcPct val="80000"/>
              </a:lnSpc>
              <a:spcBef>
                <a:spcPts val="360"/>
              </a:spcBef>
              <a:buClr>
                <a:srgbClr val="ff0000"/>
              </a:buClr>
              <a:buSzPct val="55000"/>
              <a:buFont typeface="Wingdings" charset="2"/>
              <a:buChar char=""/>
              <a:tabLst>
                <a:tab algn="l" pos="0"/>
              </a:tabLst>
            </a:pPr>
            <a:r>
              <a:rPr b="0" lang="en-US" sz="1800" spc="-1" strike="noStrike">
                <a:solidFill>
                  <a:srgbClr val="000000"/>
                </a:solidFill>
                <a:latin typeface="Tahoma"/>
              </a:rPr>
              <a:t>A methodology for managing knowledge engineering projects. </a:t>
            </a:r>
            <a:endParaRPr b="0" lang="en-GB" sz="1800" spc="-1" strike="noStrike">
              <a:solidFill>
                <a:srgbClr val="000000"/>
              </a:solidFill>
              <a:latin typeface="Tahoma"/>
            </a:endParaRPr>
          </a:p>
          <a:p>
            <a:pPr lvl="1" marL="743040" indent="-285480">
              <a:lnSpc>
                <a:spcPct val="80000"/>
              </a:lnSpc>
              <a:spcBef>
                <a:spcPts val="360"/>
              </a:spcBef>
              <a:buClr>
                <a:srgbClr val="ff0000"/>
              </a:buClr>
              <a:buSzPct val="55000"/>
              <a:buFont typeface="Wingdings" charset="2"/>
              <a:buChar char=""/>
              <a:tabLst>
                <a:tab algn="l" pos="0"/>
              </a:tabLst>
            </a:pPr>
            <a:r>
              <a:rPr b="0" lang="en-US" sz="1800" spc="-1" strike="noStrike">
                <a:solidFill>
                  <a:srgbClr val="000000"/>
                </a:solidFill>
                <a:latin typeface="Tahoma"/>
              </a:rPr>
              <a:t>A knowledge engineering workbench. </a:t>
            </a:r>
            <a:endParaRPr b="0" lang="en-GB" sz="1800" spc="-1" strike="noStrike">
              <a:solidFill>
                <a:srgbClr val="000000"/>
              </a:solidFill>
              <a:latin typeface="Tahoma"/>
            </a:endParaRPr>
          </a:p>
          <a:p>
            <a:pPr lvl="1" marL="743040" indent="-285480">
              <a:lnSpc>
                <a:spcPct val="80000"/>
              </a:lnSpc>
              <a:spcBef>
                <a:spcPts val="360"/>
              </a:spcBef>
              <a:buClr>
                <a:srgbClr val="ff0000"/>
              </a:buClr>
              <a:buSzPct val="55000"/>
              <a:buFont typeface="Wingdings" charset="2"/>
              <a:buChar char=""/>
              <a:tabLst>
                <a:tab algn="l" pos="0"/>
              </a:tabLst>
            </a:pPr>
            <a:r>
              <a:rPr b="0" lang="en-US" sz="1800" spc="-1" strike="noStrike">
                <a:solidFill>
                  <a:srgbClr val="000000"/>
                </a:solidFill>
                <a:latin typeface="Tahoma"/>
              </a:rPr>
              <a:t>A methodology for performing knowledge elicitation. </a:t>
            </a:r>
            <a:endParaRPr b="0" lang="en-GB" sz="1800" spc="-1" strike="noStrike">
              <a:solidFill>
                <a:srgbClr val="000000"/>
              </a:solidFill>
              <a:latin typeface="Tahoma"/>
            </a:endParaRPr>
          </a:p>
          <a:p>
            <a:pPr marL="343080" indent="-342720">
              <a:lnSpc>
                <a:spcPct val="80000"/>
              </a:lnSpc>
              <a:spcBef>
                <a:spcPts val="400"/>
              </a:spcBef>
              <a:tabLst>
                <a:tab algn="l" pos="0"/>
              </a:tabLst>
            </a:pPr>
            <a:endParaRPr b="0" lang="en-GB" sz="1800" spc="-1" strike="noStrike">
              <a:solidFill>
                <a:srgbClr val="000000"/>
              </a:solidFill>
              <a:latin typeface="Tahoma"/>
            </a:endParaRPr>
          </a:p>
          <a:p>
            <a:pPr marL="343080" indent="-342720">
              <a:lnSpc>
                <a:spcPct val="80000"/>
              </a:lnSpc>
              <a:spcBef>
                <a:spcPts val="400"/>
              </a:spcBef>
              <a:tabLst>
                <a:tab algn="l" pos="0"/>
              </a:tabLst>
            </a:pPr>
            <a:r>
              <a:rPr b="0" lang="en-US" sz="2000" spc="-1" strike="noStrike">
                <a:solidFill>
                  <a:srgbClr val="000000"/>
                </a:solidFill>
                <a:latin typeface="Tahoma"/>
              </a:rPr>
              <a:t>KADS was further developed into </a:t>
            </a:r>
            <a:r>
              <a:rPr b="0" lang="en-US" sz="2000" spc="-1" strike="noStrike" u="sng">
                <a:solidFill>
                  <a:srgbClr val="ff0000"/>
                </a:solidFill>
                <a:uFillTx/>
                <a:latin typeface="Tahoma"/>
                <a:hlinkClick r:id="rId4"/>
              </a:rPr>
              <a:t>CommonKADS</a:t>
            </a:r>
            <a:r>
              <a:rPr b="0" lang="en-US" sz="2000" spc="-1" strike="noStrike">
                <a:solidFill>
                  <a:srgbClr val="000000"/>
                </a:solidFill>
                <a:latin typeface="Tahoma"/>
              </a:rPr>
              <a:t>.</a:t>
            </a:r>
            <a:endParaRPr b="0" lang="en-GB" sz="2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TextShape 1"/>
          <p:cNvSpPr txBox="1"/>
          <p:nvPr/>
        </p:nvSpPr>
        <p:spPr>
          <a:xfrm>
            <a:off x="6781680" y="6324480"/>
            <a:ext cx="1904760" cy="456840"/>
          </a:xfrm>
          <a:prstGeom prst="rect">
            <a:avLst/>
          </a:prstGeom>
          <a:noFill/>
          <a:ln>
            <a:noFill/>
          </a:ln>
        </p:spPr>
        <p:txBody>
          <a:bodyPr anchor="b">
            <a:noAutofit/>
          </a:bodyPr>
          <a:p>
            <a:pPr algn="r">
              <a:lnSpc>
                <a:spcPct val="100000"/>
              </a:lnSpc>
            </a:pPr>
            <a:fld id="{E5BE1427-845D-46B7-B876-BDD7C4C015DE}" type="slidenum">
              <a:rPr b="0" lang="en-GB" sz="1400" spc="-1" strike="noStrike">
                <a:solidFill>
                  <a:srgbClr val="000000"/>
                </a:solidFill>
                <a:latin typeface="Tahoma"/>
              </a:rPr>
              <a:t>&lt;number&gt;</a:t>
            </a:fld>
            <a:endParaRPr b="0" lang="en-US" sz="1400" spc="-1" strike="noStrike">
              <a:latin typeface="Times New Roman"/>
            </a:endParaRPr>
          </a:p>
        </p:txBody>
      </p:sp>
      <p:sp>
        <p:nvSpPr>
          <p:cNvPr id="354" name="TextShape 2"/>
          <p:cNvSpPr txBox="1"/>
          <p:nvPr/>
        </p:nvSpPr>
        <p:spPr>
          <a:xfrm>
            <a:off x="1150920" y="617400"/>
            <a:ext cx="7792560" cy="1142640"/>
          </a:xfrm>
          <a:prstGeom prst="rect">
            <a:avLst/>
          </a:prstGeom>
          <a:noFill/>
          <a:ln>
            <a:noFill/>
          </a:ln>
        </p:spPr>
        <p:txBody>
          <a:bodyPr anchor="b">
            <a:noAutofit/>
          </a:bodyPr>
          <a:p>
            <a:pPr>
              <a:lnSpc>
                <a:spcPct val="100000"/>
              </a:lnSpc>
            </a:pPr>
            <a:r>
              <a:rPr b="0" lang="cy-GB" sz="4400" spc="-1" strike="noStrike">
                <a:solidFill>
                  <a:srgbClr val="333399"/>
                </a:solidFill>
                <a:latin typeface="Tahoma"/>
              </a:rPr>
              <a:t>Models and processes of KADS</a:t>
            </a:r>
            <a:endParaRPr b="0" lang="en-GB" sz="4400" spc="-1" strike="noStrike">
              <a:solidFill>
                <a:srgbClr val="000000"/>
              </a:solidFill>
              <a:latin typeface="Tahoma"/>
            </a:endParaRPr>
          </a:p>
        </p:txBody>
      </p:sp>
      <p:pic>
        <p:nvPicPr>
          <p:cNvPr id="355" name="Picture 8" descr=""/>
          <p:cNvPicPr/>
          <p:nvPr/>
        </p:nvPicPr>
        <p:blipFill>
          <a:blip r:embed="rId1"/>
          <a:stretch/>
        </p:blipFill>
        <p:spPr>
          <a:xfrm>
            <a:off x="179280" y="2060640"/>
            <a:ext cx="4750920" cy="4330440"/>
          </a:xfrm>
          <a:prstGeom prst="rect">
            <a:avLst/>
          </a:prstGeom>
          <a:ln>
            <a:noFill/>
          </a:ln>
        </p:spPr>
      </p:pic>
      <p:sp>
        <p:nvSpPr>
          <p:cNvPr id="356" name="CustomShape 3"/>
          <p:cNvSpPr/>
          <p:nvPr/>
        </p:nvSpPr>
        <p:spPr>
          <a:xfrm>
            <a:off x="5292720" y="2276640"/>
            <a:ext cx="3455640" cy="2649960"/>
          </a:xfrm>
          <a:prstGeom prst="rect">
            <a:avLst/>
          </a:prstGeom>
          <a:noFill/>
          <a:ln>
            <a:noFill/>
          </a:ln>
        </p:spPr>
        <p:style>
          <a:lnRef idx="0"/>
          <a:fillRef idx="0"/>
          <a:effectRef idx="0"/>
          <a:fontRef idx="minor"/>
        </p:style>
        <p:txBody>
          <a:bodyPr lIns="90000" rIns="90000" tIns="45000" bIns="45000">
            <a:spAutoFit/>
          </a:bodyPr>
          <a:p>
            <a:pPr marL="457200" indent="-456840">
              <a:lnSpc>
                <a:spcPct val="100000"/>
              </a:lnSpc>
              <a:buClr>
                <a:srgbClr val="000000"/>
              </a:buClr>
              <a:buFont typeface="Symbol" charset="2"/>
              <a:buChar char=""/>
            </a:pPr>
            <a:r>
              <a:rPr b="0" lang="en-GB" sz="2400" spc="-1" strike="noStrike">
                <a:solidFill>
                  <a:srgbClr val="000000"/>
                </a:solidFill>
                <a:latin typeface="Tahoma"/>
              </a:rPr>
              <a:t>  </a:t>
            </a:r>
            <a:r>
              <a:rPr b="0" lang="en-GB" sz="2400" spc="-1" strike="noStrike">
                <a:solidFill>
                  <a:srgbClr val="000000"/>
                </a:solidFill>
                <a:latin typeface="Tahoma"/>
              </a:rPr>
              <a:t>Organizational model</a:t>
            </a:r>
            <a:endParaRPr b="0" lang="en-US" sz="2400" spc="-1" strike="noStrike">
              <a:latin typeface="Arial"/>
            </a:endParaRPr>
          </a:p>
          <a:p>
            <a:pPr marL="457200" indent="-456840">
              <a:lnSpc>
                <a:spcPct val="100000"/>
              </a:lnSpc>
              <a:buClr>
                <a:srgbClr val="000000"/>
              </a:buClr>
              <a:buFont typeface="Symbol" charset="2"/>
              <a:buChar char=""/>
            </a:pPr>
            <a:r>
              <a:rPr b="0" lang="en-GB" sz="2400" spc="-1" strike="noStrike">
                <a:solidFill>
                  <a:srgbClr val="000000"/>
                </a:solidFill>
                <a:latin typeface="Tahoma"/>
              </a:rPr>
              <a:t>  </a:t>
            </a:r>
            <a:r>
              <a:rPr b="0" lang="en-GB" sz="2400" spc="-1" strike="noStrike">
                <a:solidFill>
                  <a:srgbClr val="000000"/>
                </a:solidFill>
                <a:latin typeface="Tahoma"/>
              </a:rPr>
              <a:t>Application model </a:t>
            </a:r>
            <a:endParaRPr b="0" lang="en-US" sz="2400" spc="-1" strike="noStrike">
              <a:latin typeface="Arial"/>
            </a:endParaRPr>
          </a:p>
          <a:p>
            <a:pPr marL="457200" indent="-456840">
              <a:lnSpc>
                <a:spcPct val="100000"/>
              </a:lnSpc>
              <a:buClr>
                <a:srgbClr val="000000"/>
              </a:buClr>
              <a:buFont typeface="Symbol" charset="2"/>
              <a:buChar char=""/>
            </a:pPr>
            <a:r>
              <a:rPr b="0" lang="en-GB" sz="2400" spc="-1" strike="noStrike">
                <a:solidFill>
                  <a:srgbClr val="000000"/>
                </a:solidFill>
                <a:latin typeface="Tahoma"/>
              </a:rPr>
              <a:t>  </a:t>
            </a:r>
            <a:r>
              <a:rPr b="0" lang="en-GB" sz="2400" spc="-1" strike="noStrike">
                <a:solidFill>
                  <a:srgbClr val="000000"/>
                </a:solidFill>
                <a:latin typeface="Tahoma"/>
              </a:rPr>
              <a:t>Task model </a:t>
            </a:r>
            <a:endParaRPr b="0" lang="en-US" sz="2400" spc="-1" strike="noStrike">
              <a:latin typeface="Arial"/>
            </a:endParaRPr>
          </a:p>
          <a:p>
            <a:pPr marL="457200" indent="-456840">
              <a:lnSpc>
                <a:spcPct val="100000"/>
              </a:lnSpc>
              <a:buClr>
                <a:srgbClr val="000000"/>
              </a:buClr>
              <a:buFont typeface="Symbol" charset="2"/>
              <a:buChar char=""/>
            </a:pPr>
            <a:r>
              <a:rPr b="0" lang="en-GB" sz="2400" spc="-1" strike="noStrike">
                <a:solidFill>
                  <a:srgbClr val="000000"/>
                </a:solidFill>
                <a:latin typeface="Tahoma"/>
              </a:rPr>
              <a:t>  </a:t>
            </a:r>
            <a:r>
              <a:rPr b="0" lang="en-GB" sz="2400" spc="-1" strike="noStrike">
                <a:solidFill>
                  <a:srgbClr val="000000"/>
                </a:solidFill>
                <a:latin typeface="Tahoma"/>
              </a:rPr>
              <a:t>Model of co-operation </a:t>
            </a:r>
            <a:endParaRPr b="0" lang="en-US" sz="2400" spc="-1" strike="noStrike">
              <a:latin typeface="Arial"/>
            </a:endParaRPr>
          </a:p>
          <a:p>
            <a:pPr marL="457200" indent="-456840">
              <a:lnSpc>
                <a:spcPct val="100000"/>
              </a:lnSpc>
              <a:buClr>
                <a:srgbClr val="000000"/>
              </a:buClr>
              <a:buFont typeface="Symbol" charset="2"/>
              <a:buChar char=""/>
            </a:pPr>
            <a:r>
              <a:rPr b="0" lang="en-GB" sz="2400" spc="-1" strike="noStrike">
                <a:solidFill>
                  <a:srgbClr val="000000"/>
                </a:solidFill>
                <a:latin typeface="Tahoma"/>
              </a:rPr>
              <a:t>  </a:t>
            </a:r>
            <a:r>
              <a:rPr b="0" lang="en-GB" sz="2400" spc="-1" strike="noStrike">
                <a:solidFill>
                  <a:srgbClr val="000000"/>
                </a:solidFill>
                <a:latin typeface="Tahoma"/>
              </a:rPr>
              <a:t>Model of expertise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TextShape 1"/>
          <p:cNvSpPr txBox="1"/>
          <p:nvPr/>
        </p:nvSpPr>
        <p:spPr>
          <a:xfrm>
            <a:off x="6781680" y="6324480"/>
            <a:ext cx="1904760" cy="456840"/>
          </a:xfrm>
          <a:prstGeom prst="rect">
            <a:avLst/>
          </a:prstGeom>
          <a:noFill/>
          <a:ln>
            <a:noFill/>
          </a:ln>
        </p:spPr>
        <p:txBody>
          <a:bodyPr anchor="b">
            <a:noAutofit/>
          </a:bodyPr>
          <a:p>
            <a:pPr algn="r">
              <a:lnSpc>
                <a:spcPct val="100000"/>
              </a:lnSpc>
            </a:pPr>
            <a:fld id="{5E0CA0EA-E38B-4DE6-9A6B-6B730B11D505}" type="slidenum">
              <a:rPr b="0" lang="en-GB" sz="1400" spc="-1" strike="noStrike">
                <a:solidFill>
                  <a:srgbClr val="000000"/>
                </a:solidFill>
                <a:latin typeface="Tahoma"/>
              </a:rPr>
              <a:t>&lt;number&gt;</a:t>
            </a:fld>
            <a:endParaRPr b="0" lang="en-US" sz="1400" spc="-1" strike="noStrike">
              <a:latin typeface="Times New Roman"/>
            </a:endParaRPr>
          </a:p>
        </p:txBody>
      </p:sp>
      <p:sp>
        <p:nvSpPr>
          <p:cNvPr id="358" name="CustomShape 2"/>
          <p:cNvSpPr/>
          <p:nvPr/>
        </p:nvSpPr>
        <p:spPr>
          <a:xfrm>
            <a:off x="1150920" y="617400"/>
            <a:ext cx="7792560" cy="114264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cy-GB" sz="4400" spc="-1" strike="noStrike">
                <a:solidFill>
                  <a:srgbClr val="333399"/>
                </a:solidFill>
                <a:latin typeface="Tahoma"/>
              </a:rPr>
              <a:t>Spiral lifecycle model of KADS</a:t>
            </a:r>
            <a:endParaRPr b="0" lang="en-US" sz="4400" spc="-1" strike="noStrike">
              <a:latin typeface="Arial"/>
            </a:endParaRPr>
          </a:p>
        </p:txBody>
      </p:sp>
      <p:pic>
        <p:nvPicPr>
          <p:cNvPr id="359" name="Picture 5" descr=""/>
          <p:cNvPicPr/>
          <p:nvPr/>
        </p:nvPicPr>
        <p:blipFill>
          <a:blip r:embed="rId1"/>
          <a:stretch/>
        </p:blipFill>
        <p:spPr>
          <a:xfrm>
            <a:off x="1763640" y="2205000"/>
            <a:ext cx="5709960" cy="378900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TextShape 1"/>
          <p:cNvSpPr txBox="1"/>
          <p:nvPr/>
        </p:nvSpPr>
        <p:spPr>
          <a:xfrm>
            <a:off x="6781680" y="6324480"/>
            <a:ext cx="1904760" cy="456840"/>
          </a:xfrm>
          <a:prstGeom prst="rect">
            <a:avLst/>
          </a:prstGeom>
          <a:noFill/>
          <a:ln>
            <a:noFill/>
          </a:ln>
        </p:spPr>
        <p:txBody>
          <a:bodyPr anchor="b">
            <a:noAutofit/>
          </a:bodyPr>
          <a:p>
            <a:pPr algn="r">
              <a:lnSpc>
                <a:spcPct val="100000"/>
              </a:lnSpc>
            </a:pPr>
            <a:fld id="{84E4390A-F988-45D8-898D-7C9C7A745EF9}" type="slidenum">
              <a:rPr b="0" lang="en-GB" sz="1400" spc="-1" strike="noStrike">
                <a:solidFill>
                  <a:srgbClr val="000000"/>
                </a:solidFill>
                <a:latin typeface="Tahoma"/>
              </a:rPr>
              <a:t>&lt;number&gt;</a:t>
            </a:fld>
            <a:endParaRPr b="0" lang="en-US" sz="1400" spc="-1" strike="noStrike">
              <a:latin typeface="Times New Roman"/>
            </a:endParaRPr>
          </a:p>
        </p:txBody>
      </p:sp>
      <p:sp>
        <p:nvSpPr>
          <p:cNvPr id="361" name="TextShape 2"/>
          <p:cNvSpPr txBox="1"/>
          <p:nvPr/>
        </p:nvSpPr>
        <p:spPr>
          <a:xfrm>
            <a:off x="1150920" y="617400"/>
            <a:ext cx="7792560" cy="1142640"/>
          </a:xfrm>
          <a:prstGeom prst="rect">
            <a:avLst/>
          </a:prstGeom>
          <a:noFill/>
          <a:ln>
            <a:noFill/>
          </a:ln>
        </p:spPr>
        <p:txBody>
          <a:bodyPr anchor="b">
            <a:noAutofit/>
          </a:bodyPr>
          <a:p>
            <a:pPr>
              <a:lnSpc>
                <a:spcPct val="100000"/>
              </a:lnSpc>
            </a:pPr>
            <a:r>
              <a:rPr b="0" lang="fr-FR" sz="4400" spc="-1" strike="noStrike">
                <a:solidFill>
                  <a:srgbClr val="333399"/>
                </a:solidFill>
                <a:latin typeface="Tahoma"/>
              </a:rPr>
              <a:t>Categories of Knowledge</a:t>
            </a:r>
            <a:endParaRPr b="0" lang="en-GB" sz="4400" spc="-1" strike="noStrike">
              <a:solidFill>
                <a:srgbClr val="000000"/>
              </a:solidFill>
              <a:latin typeface="Tahoma"/>
            </a:endParaRPr>
          </a:p>
        </p:txBody>
      </p:sp>
      <p:sp>
        <p:nvSpPr>
          <p:cNvPr id="362" name="TextShape 3"/>
          <p:cNvSpPr txBox="1"/>
          <p:nvPr/>
        </p:nvSpPr>
        <p:spPr>
          <a:xfrm>
            <a:off x="1116000" y="2565360"/>
            <a:ext cx="7772040" cy="4114440"/>
          </a:xfrm>
          <a:prstGeom prst="rect">
            <a:avLst/>
          </a:prstGeom>
          <a:noFill/>
          <a:ln>
            <a:noFill/>
          </a:ln>
        </p:spPr>
        <p:txBody>
          <a:bodyPr>
            <a:noAutofit/>
          </a:bodyPr>
          <a:p>
            <a:pPr marL="343080" indent="-342720" algn="just">
              <a:lnSpc>
                <a:spcPct val="100000"/>
              </a:lnSpc>
              <a:spcBef>
                <a:spcPts val="641"/>
              </a:spcBef>
              <a:buClr>
                <a:srgbClr val="3333cc"/>
              </a:buClr>
              <a:buSzPct val="60000"/>
              <a:buFont typeface="Wingdings" charset="2"/>
              <a:buChar char=""/>
            </a:pPr>
            <a:r>
              <a:rPr b="0" lang="en-GB" sz="3200" spc="-1" strike="noStrike">
                <a:solidFill>
                  <a:srgbClr val="000000"/>
                </a:solidFill>
                <a:latin typeface="AGaramond"/>
              </a:rPr>
              <a:t>Domain knowledge </a:t>
            </a:r>
            <a:endParaRPr b="0" lang="en-GB" sz="3200" spc="-1" strike="noStrike">
              <a:solidFill>
                <a:srgbClr val="000000"/>
              </a:solidFill>
              <a:latin typeface="Tahoma"/>
            </a:endParaRPr>
          </a:p>
          <a:p>
            <a:pPr marL="343080" indent="-342720" algn="just">
              <a:lnSpc>
                <a:spcPct val="100000"/>
              </a:lnSpc>
              <a:spcBef>
                <a:spcPts val="641"/>
              </a:spcBef>
              <a:buClr>
                <a:srgbClr val="3333cc"/>
              </a:buClr>
              <a:buSzPct val="60000"/>
              <a:buFont typeface="Wingdings" charset="2"/>
              <a:buChar char=""/>
            </a:pPr>
            <a:r>
              <a:rPr b="0" lang="en-GB" sz="3200" spc="-1" strike="noStrike">
                <a:solidFill>
                  <a:srgbClr val="000000"/>
                </a:solidFill>
                <a:latin typeface="AGaramond"/>
              </a:rPr>
              <a:t>Inference knowledge </a:t>
            </a:r>
            <a:endParaRPr b="0" lang="en-GB" sz="3200" spc="-1" strike="noStrike">
              <a:solidFill>
                <a:srgbClr val="000000"/>
              </a:solidFill>
              <a:latin typeface="Tahoma"/>
            </a:endParaRPr>
          </a:p>
          <a:p>
            <a:pPr marL="343080" indent="-342720" algn="just">
              <a:lnSpc>
                <a:spcPct val="100000"/>
              </a:lnSpc>
              <a:spcBef>
                <a:spcPts val="641"/>
              </a:spcBef>
              <a:buClr>
                <a:srgbClr val="3333cc"/>
              </a:buClr>
              <a:buSzPct val="60000"/>
              <a:buFont typeface="Wingdings" charset="2"/>
              <a:buChar char=""/>
            </a:pPr>
            <a:r>
              <a:rPr b="0" lang="en-GB" sz="3200" spc="-1" strike="noStrike">
                <a:solidFill>
                  <a:srgbClr val="000000"/>
                </a:solidFill>
                <a:latin typeface="AGaramond"/>
              </a:rPr>
              <a:t>Task knowledge </a:t>
            </a:r>
            <a:endParaRPr b="0" lang="en-GB" sz="3200" spc="-1" strike="noStrike">
              <a:solidFill>
                <a:srgbClr val="000000"/>
              </a:solidFill>
              <a:latin typeface="Tahoma"/>
            </a:endParaRPr>
          </a:p>
          <a:p>
            <a:pPr marL="343080" indent="-342720" algn="just">
              <a:lnSpc>
                <a:spcPct val="100000"/>
              </a:lnSpc>
              <a:spcBef>
                <a:spcPts val="641"/>
              </a:spcBef>
              <a:buClr>
                <a:srgbClr val="3333cc"/>
              </a:buClr>
              <a:buSzPct val="60000"/>
              <a:buFont typeface="Wingdings" charset="2"/>
              <a:buChar char=""/>
            </a:pPr>
            <a:r>
              <a:rPr b="0" lang="en-GB" sz="3200" spc="-1" strike="noStrike">
                <a:solidFill>
                  <a:srgbClr val="000000"/>
                </a:solidFill>
                <a:latin typeface="AGaramond"/>
              </a:rPr>
              <a:t>Strategic knowledge </a:t>
            </a:r>
            <a:endParaRPr b="0" lang="en-GB" sz="3200" spc="-1" strike="noStrike">
              <a:solidFill>
                <a:srgbClr val="000000"/>
              </a:solidFill>
              <a:latin typeface="Tahoma"/>
            </a:endParaRPr>
          </a:p>
          <a:p>
            <a:pPr marL="343080" indent="-342720">
              <a:lnSpc>
                <a:spcPct val="100000"/>
              </a:lnSpc>
              <a:spcBef>
                <a:spcPts val="641"/>
              </a:spcBef>
              <a:tabLst>
                <a:tab algn="l" pos="0"/>
              </a:tabLst>
            </a:pPr>
            <a:endParaRPr b="0" lang="en-GB" sz="32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TextShape 1"/>
          <p:cNvSpPr txBox="1"/>
          <p:nvPr/>
        </p:nvSpPr>
        <p:spPr>
          <a:xfrm>
            <a:off x="6781680" y="6324480"/>
            <a:ext cx="1904760" cy="456840"/>
          </a:xfrm>
          <a:prstGeom prst="rect">
            <a:avLst/>
          </a:prstGeom>
          <a:noFill/>
          <a:ln>
            <a:noFill/>
          </a:ln>
        </p:spPr>
        <p:txBody>
          <a:bodyPr anchor="b">
            <a:noAutofit/>
          </a:bodyPr>
          <a:p>
            <a:pPr algn="r">
              <a:lnSpc>
                <a:spcPct val="100000"/>
              </a:lnSpc>
            </a:pPr>
            <a:fld id="{2C792142-EFD9-420A-AD8D-41FE2E098C9A}" type="slidenum">
              <a:rPr b="0" lang="en-GB" sz="1400" spc="-1" strike="noStrike">
                <a:solidFill>
                  <a:srgbClr val="000000"/>
                </a:solidFill>
                <a:latin typeface="Tahoma"/>
              </a:rPr>
              <a:t>&lt;number&gt;</a:t>
            </a:fld>
            <a:endParaRPr b="0" lang="en-US" sz="1400" spc="-1" strike="noStrike">
              <a:latin typeface="Times New Roman"/>
            </a:endParaRPr>
          </a:p>
        </p:txBody>
      </p:sp>
      <p:sp>
        <p:nvSpPr>
          <p:cNvPr id="364" name="CustomShape 2"/>
          <p:cNvSpPr/>
          <p:nvPr/>
        </p:nvSpPr>
        <p:spPr>
          <a:xfrm>
            <a:off x="1150920" y="617400"/>
            <a:ext cx="7792560" cy="114264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fr-FR" sz="4400" spc="-1" strike="noStrike">
                <a:solidFill>
                  <a:srgbClr val="333399"/>
                </a:solidFill>
                <a:latin typeface="Tahoma"/>
              </a:rPr>
              <a:t>KADS four layer model for modelling expertise</a:t>
            </a:r>
            <a:endParaRPr b="0" lang="en-US" sz="4400" spc="-1" strike="noStrike">
              <a:latin typeface="Arial"/>
            </a:endParaRPr>
          </a:p>
        </p:txBody>
      </p:sp>
      <p:pic>
        <p:nvPicPr>
          <p:cNvPr id="365" name="Picture 4" descr=""/>
          <p:cNvPicPr/>
          <p:nvPr/>
        </p:nvPicPr>
        <p:blipFill>
          <a:blip r:embed="rId1"/>
          <a:stretch/>
        </p:blipFill>
        <p:spPr>
          <a:xfrm>
            <a:off x="684360" y="1871640"/>
            <a:ext cx="7559280" cy="489564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TextShape 1"/>
          <p:cNvSpPr txBox="1"/>
          <p:nvPr/>
        </p:nvSpPr>
        <p:spPr>
          <a:xfrm>
            <a:off x="1150920" y="617400"/>
            <a:ext cx="7792560" cy="1142640"/>
          </a:xfrm>
          <a:prstGeom prst="rect">
            <a:avLst/>
          </a:prstGeom>
          <a:noFill/>
          <a:ln>
            <a:noFill/>
          </a:ln>
        </p:spPr>
        <p:txBody>
          <a:bodyPr anchor="b">
            <a:noAutofit/>
          </a:bodyPr>
          <a:p>
            <a:pPr>
              <a:lnSpc>
                <a:spcPct val="100000"/>
              </a:lnSpc>
            </a:pPr>
            <a:r>
              <a:rPr b="1" lang="en-US" sz="4400" spc="-1" strike="noStrike">
                <a:solidFill>
                  <a:srgbClr val="333399"/>
                </a:solidFill>
                <a:latin typeface="Tahoma"/>
              </a:rPr>
              <a:t>Chapter </a:t>
            </a:r>
            <a:r>
              <a:rPr b="1" lang="en-GB" sz="4400" spc="-1" strike="noStrike">
                <a:solidFill>
                  <a:srgbClr val="333399"/>
                </a:solidFill>
                <a:latin typeface="Tahoma"/>
              </a:rPr>
              <a:t>2</a:t>
            </a:r>
            <a:r>
              <a:rPr b="1" lang="fr-FR" sz="4400" spc="-1" strike="noStrike">
                <a:solidFill>
                  <a:srgbClr val="333399"/>
                </a:solidFill>
                <a:latin typeface="Tahoma"/>
              </a:rPr>
              <a:t>4</a:t>
            </a:r>
            <a:endParaRPr b="0" lang="en-GB" sz="4400" spc="-1" strike="noStrike">
              <a:solidFill>
                <a:srgbClr val="000000"/>
              </a:solidFill>
              <a:latin typeface="Tahoma"/>
            </a:endParaRPr>
          </a:p>
        </p:txBody>
      </p:sp>
      <p:sp>
        <p:nvSpPr>
          <p:cNvPr id="310" name="TextShape 2"/>
          <p:cNvSpPr txBox="1"/>
          <p:nvPr/>
        </p:nvSpPr>
        <p:spPr>
          <a:xfrm>
            <a:off x="1182600" y="2017800"/>
            <a:ext cx="7772040" cy="4114440"/>
          </a:xfrm>
          <a:prstGeom prst="rect">
            <a:avLst/>
          </a:prstGeom>
          <a:noFill/>
          <a:ln>
            <a:noFill/>
          </a:ln>
        </p:spPr>
        <p:txBody>
          <a:bodyPr>
            <a:noAutofit/>
          </a:bodyPr>
          <a:p>
            <a:pPr>
              <a:lnSpc>
                <a:spcPct val="100000"/>
              </a:lnSpc>
              <a:spcBef>
                <a:spcPts val="799"/>
              </a:spcBef>
              <a:tabLst>
                <a:tab algn="l" pos="0"/>
              </a:tabLst>
            </a:pPr>
            <a:r>
              <a:rPr b="0" lang="en-US" sz="2400" spc="-1" strike="noStrike" u="sng">
                <a:solidFill>
                  <a:srgbClr val="000000"/>
                </a:solidFill>
                <a:uFillTx/>
                <a:latin typeface="Tahoma"/>
              </a:rPr>
              <a:t>People oriented methodology </a:t>
            </a:r>
            <a:r>
              <a:rPr b="0" lang="en-US" sz="2400" spc="-1" strike="noStrike">
                <a:solidFill>
                  <a:srgbClr val="000000"/>
                </a:solidFill>
                <a:latin typeface="Tahoma"/>
              </a:rPr>
              <a:t>is mainly </a:t>
            </a:r>
            <a:r>
              <a:rPr b="0" lang="en-US" sz="2400" spc="-1" strike="noStrike">
                <a:solidFill>
                  <a:srgbClr val="000000"/>
                </a:solidFill>
                <a:highlight>
                  <a:srgbClr val="ffff00"/>
                </a:highlight>
                <a:latin typeface="Tahoma"/>
              </a:rPr>
              <a:t>focused on obtaining the ethical position of every individual. It </a:t>
            </a:r>
            <a:r>
              <a:rPr b="0" lang="en-US" sz="2400" spc="-1" strike="noStrike">
                <a:solidFill>
                  <a:srgbClr val="000000"/>
                </a:solidFill>
                <a:highlight>
                  <a:srgbClr val="00ffff"/>
                </a:highlight>
                <a:latin typeface="Tahoma"/>
              </a:rPr>
              <a:t>emphasizes more on ethics which is a participative approach of human or people who might be the stakeholders or users. It also highlight’s that users are deeply involved in the development process and take control over the stages, it means that the users are also involved in the decision making process and fully committed to the IS development</a:t>
            </a:r>
            <a:r>
              <a:rPr b="1" lang="en-GB" sz="4000" spc="-1" strike="noStrike">
                <a:solidFill>
                  <a:srgbClr val="000000"/>
                </a:solidFill>
                <a:highlight>
                  <a:srgbClr val="00ffff"/>
                </a:highlight>
                <a:latin typeface="Tahoma"/>
              </a:rPr>
              <a:t> </a:t>
            </a:r>
            <a:endParaRPr b="0" lang="en-GB" sz="4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TextShape 1"/>
          <p:cNvSpPr txBox="1"/>
          <p:nvPr/>
        </p:nvSpPr>
        <p:spPr>
          <a:xfrm>
            <a:off x="6781680" y="6324480"/>
            <a:ext cx="1904760" cy="456840"/>
          </a:xfrm>
          <a:prstGeom prst="rect">
            <a:avLst/>
          </a:prstGeom>
          <a:noFill/>
          <a:ln>
            <a:noFill/>
          </a:ln>
        </p:spPr>
        <p:txBody>
          <a:bodyPr anchor="b">
            <a:noAutofit/>
          </a:bodyPr>
          <a:p>
            <a:pPr algn="r">
              <a:lnSpc>
                <a:spcPct val="100000"/>
              </a:lnSpc>
            </a:pPr>
            <a:fld id="{4180A646-7862-4283-B954-99F0379E0D42}" type="slidenum">
              <a:rPr b="0" lang="en-GB" sz="1400" spc="-1" strike="noStrike">
                <a:solidFill>
                  <a:srgbClr val="000000"/>
                </a:solidFill>
                <a:latin typeface="Tahoma"/>
              </a:rPr>
              <a:t>&lt;number&gt;</a:t>
            </a:fld>
            <a:endParaRPr b="0" lang="en-US" sz="1400" spc="-1" strike="noStrike">
              <a:latin typeface="Times New Roman"/>
            </a:endParaRPr>
          </a:p>
        </p:txBody>
      </p:sp>
      <p:sp>
        <p:nvSpPr>
          <p:cNvPr id="367" name="TextShape 2"/>
          <p:cNvSpPr txBox="1"/>
          <p:nvPr/>
        </p:nvSpPr>
        <p:spPr>
          <a:xfrm>
            <a:off x="1150920" y="617400"/>
            <a:ext cx="7792560" cy="1142640"/>
          </a:xfrm>
          <a:prstGeom prst="rect">
            <a:avLst/>
          </a:prstGeom>
          <a:noFill/>
          <a:ln>
            <a:noFill/>
          </a:ln>
        </p:spPr>
        <p:txBody>
          <a:bodyPr anchor="b">
            <a:noAutofit/>
          </a:bodyPr>
          <a:p>
            <a:pPr>
              <a:lnSpc>
                <a:spcPct val="100000"/>
              </a:lnSpc>
            </a:pPr>
            <a:r>
              <a:rPr b="0" lang="fr-FR" sz="4400" spc="-1" strike="noStrike">
                <a:solidFill>
                  <a:srgbClr val="333399"/>
                </a:solidFill>
                <a:latin typeface="Tahoma"/>
              </a:rPr>
              <a:t>CommonKADS</a:t>
            </a:r>
            <a:endParaRPr b="0" lang="en-GB" sz="4400" spc="-1" strike="noStrike">
              <a:solidFill>
                <a:srgbClr val="000000"/>
              </a:solidFill>
              <a:latin typeface="Tahoma"/>
            </a:endParaRPr>
          </a:p>
        </p:txBody>
      </p:sp>
      <p:sp>
        <p:nvSpPr>
          <p:cNvPr id="368" name="TextShape 3"/>
          <p:cNvSpPr txBox="1"/>
          <p:nvPr/>
        </p:nvSpPr>
        <p:spPr>
          <a:xfrm>
            <a:off x="539640" y="2205000"/>
            <a:ext cx="7772040" cy="4114440"/>
          </a:xfrm>
          <a:prstGeom prst="rect">
            <a:avLst/>
          </a:prstGeom>
          <a:noFill/>
          <a:ln>
            <a:noFill/>
          </a:ln>
        </p:spPr>
        <p:txBody>
          <a:bodyPr>
            <a:noAutofit/>
          </a:bodyPr>
          <a:p>
            <a:pPr marL="343080" indent="-342720">
              <a:lnSpc>
                <a:spcPct val="90000"/>
              </a:lnSpc>
              <a:spcBef>
                <a:spcPts val="479"/>
              </a:spcBef>
              <a:buClr>
                <a:srgbClr val="3333cc"/>
              </a:buClr>
              <a:buSzPct val="60000"/>
              <a:buFont typeface="Wingdings" charset="2"/>
              <a:buChar char=""/>
            </a:pPr>
            <a:r>
              <a:rPr b="1" lang="en-US" sz="2400" spc="-1" strike="noStrike">
                <a:solidFill>
                  <a:srgbClr val="000000"/>
                </a:solidFill>
                <a:latin typeface="Tahoma"/>
              </a:rPr>
              <a:t>CommonKADS</a:t>
            </a:r>
            <a:r>
              <a:rPr b="0" lang="en-US" sz="2400" spc="-1" strike="noStrike">
                <a:solidFill>
                  <a:srgbClr val="000000"/>
                </a:solidFill>
                <a:latin typeface="Tahoma"/>
              </a:rPr>
              <a:t> is a methodology to support structured </a:t>
            </a:r>
            <a:r>
              <a:rPr b="0" lang="en-US" sz="2400" spc="-1" strike="noStrike" u="sng">
                <a:solidFill>
                  <a:srgbClr val="ff0000"/>
                </a:solidFill>
                <a:uFillTx/>
                <a:latin typeface="Tahoma"/>
                <a:hlinkClick r:id="rId1"/>
              </a:rPr>
              <a:t>knowledge engineering</a:t>
            </a:r>
            <a:r>
              <a:rPr b="0" lang="en-US" sz="2400" spc="-1" strike="noStrike">
                <a:solidFill>
                  <a:srgbClr val="000000"/>
                </a:solidFill>
                <a:latin typeface="Tahoma"/>
              </a:rPr>
              <a:t>. It has been gradually developed and has been validated by many companies and universities in the context of the European </a:t>
            </a:r>
            <a:r>
              <a:rPr b="0" lang="en-US" sz="2400" spc="-1" strike="noStrike" u="sng">
                <a:solidFill>
                  <a:srgbClr val="ff0000"/>
                </a:solidFill>
                <a:uFillTx/>
                <a:latin typeface="Tahoma"/>
                <a:hlinkClick r:id="rId2"/>
              </a:rPr>
              <a:t>ESPRIT</a:t>
            </a:r>
            <a:r>
              <a:rPr b="0" lang="en-US" sz="2400" spc="-1" strike="noStrike">
                <a:solidFill>
                  <a:srgbClr val="000000"/>
                </a:solidFill>
                <a:latin typeface="Tahoma"/>
              </a:rPr>
              <a:t> IT Programme. It now is an european de facto standard for knowledge analysis and knowledge-intensive system development, and it has been adopted as a whole or has been partly incorporated in existing methods by many major companies in Europe, as well as in the US and Japan.</a:t>
            </a:r>
            <a:endParaRPr b="0" lang="en-GB" sz="24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TextShape 1"/>
          <p:cNvSpPr txBox="1"/>
          <p:nvPr/>
        </p:nvSpPr>
        <p:spPr>
          <a:xfrm>
            <a:off x="6781680" y="6324480"/>
            <a:ext cx="1904760" cy="456840"/>
          </a:xfrm>
          <a:prstGeom prst="rect">
            <a:avLst/>
          </a:prstGeom>
          <a:noFill/>
          <a:ln>
            <a:noFill/>
          </a:ln>
        </p:spPr>
        <p:txBody>
          <a:bodyPr anchor="b">
            <a:noAutofit/>
          </a:bodyPr>
          <a:p>
            <a:pPr algn="r">
              <a:lnSpc>
                <a:spcPct val="100000"/>
              </a:lnSpc>
            </a:pPr>
            <a:fld id="{EFE5F83C-A18D-496A-A360-57544F797000}" type="slidenum">
              <a:rPr b="0" lang="en-GB" sz="1400" spc="-1" strike="noStrike">
                <a:solidFill>
                  <a:srgbClr val="000000"/>
                </a:solidFill>
                <a:latin typeface="Tahoma"/>
              </a:rPr>
              <a:t>&lt;number&gt;</a:t>
            </a:fld>
            <a:endParaRPr b="0" lang="en-US" sz="1400" spc="-1" strike="noStrike">
              <a:latin typeface="Times New Roman"/>
            </a:endParaRPr>
          </a:p>
        </p:txBody>
      </p:sp>
      <p:sp>
        <p:nvSpPr>
          <p:cNvPr id="370" name="CustomShape 2"/>
          <p:cNvSpPr/>
          <p:nvPr/>
        </p:nvSpPr>
        <p:spPr>
          <a:xfrm>
            <a:off x="1150920" y="617400"/>
            <a:ext cx="7792560" cy="114264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fr-FR" sz="4400" spc="-1" strike="noStrike">
                <a:solidFill>
                  <a:srgbClr val="333399"/>
                </a:solidFill>
                <a:latin typeface="Tahoma"/>
              </a:rPr>
              <a:t>CommonKADS</a:t>
            </a:r>
            <a:endParaRPr b="0" lang="en-US" sz="4400" spc="-1" strike="noStrike">
              <a:latin typeface="Arial"/>
            </a:endParaRPr>
          </a:p>
        </p:txBody>
      </p:sp>
      <p:pic>
        <p:nvPicPr>
          <p:cNvPr id="371" name="Picture 4" descr=""/>
          <p:cNvPicPr/>
          <p:nvPr/>
        </p:nvPicPr>
        <p:blipFill>
          <a:blip r:embed="rId1"/>
          <a:stretch/>
        </p:blipFill>
        <p:spPr>
          <a:xfrm>
            <a:off x="468360" y="1914480"/>
            <a:ext cx="8496000" cy="436212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TextShape 1"/>
          <p:cNvSpPr txBox="1"/>
          <p:nvPr/>
        </p:nvSpPr>
        <p:spPr>
          <a:xfrm>
            <a:off x="6781680" y="6324480"/>
            <a:ext cx="1904760" cy="456840"/>
          </a:xfrm>
          <a:prstGeom prst="rect">
            <a:avLst/>
          </a:prstGeom>
          <a:noFill/>
          <a:ln>
            <a:noFill/>
          </a:ln>
        </p:spPr>
        <p:txBody>
          <a:bodyPr anchor="b">
            <a:noAutofit/>
          </a:bodyPr>
          <a:p>
            <a:pPr algn="r">
              <a:lnSpc>
                <a:spcPct val="100000"/>
              </a:lnSpc>
            </a:pPr>
            <a:fld id="{48E958E5-6862-4099-918D-4A7A017AA769}" type="slidenum">
              <a:rPr b="0" lang="en-GB" sz="1400" spc="-1" strike="noStrike">
                <a:solidFill>
                  <a:srgbClr val="000000"/>
                </a:solidFill>
                <a:latin typeface="Tahoma"/>
              </a:rPr>
              <a:t>&lt;number&gt;</a:t>
            </a:fld>
            <a:endParaRPr b="0" lang="en-US" sz="1400" spc="-1" strike="noStrike">
              <a:latin typeface="Times New Roman"/>
            </a:endParaRPr>
          </a:p>
        </p:txBody>
      </p:sp>
      <p:sp>
        <p:nvSpPr>
          <p:cNvPr id="373" name="TextShape 2"/>
          <p:cNvSpPr txBox="1"/>
          <p:nvPr/>
        </p:nvSpPr>
        <p:spPr>
          <a:xfrm>
            <a:off x="1150920" y="617400"/>
            <a:ext cx="7792560" cy="1142640"/>
          </a:xfrm>
          <a:prstGeom prst="rect">
            <a:avLst/>
          </a:prstGeom>
          <a:noFill/>
          <a:ln>
            <a:noFill/>
          </a:ln>
        </p:spPr>
        <p:txBody>
          <a:bodyPr anchor="b">
            <a:noAutofit/>
          </a:bodyPr>
          <a:p>
            <a:pPr>
              <a:lnSpc>
                <a:spcPct val="100000"/>
              </a:lnSpc>
            </a:pPr>
            <a:r>
              <a:rPr b="0" lang="fr-FR" sz="4400" spc="-1" strike="noStrike">
                <a:solidFill>
                  <a:srgbClr val="333399"/>
                </a:solidFill>
                <a:latin typeface="Tahoma"/>
              </a:rPr>
              <a:t>CommonKADS</a:t>
            </a:r>
            <a:endParaRPr b="0" lang="en-GB" sz="4400" spc="-1" strike="noStrike">
              <a:solidFill>
                <a:srgbClr val="000000"/>
              </a:solidFill>
              <a:latin typeface="Tahoma"/>
            </a:endParaRPr>
          </a:p>
        </p:txBody>
      </p:sp>
      <p:sp>
        <p:nvSpPr>
          <p:cNvPr id="374" name="TextShape 3"/>
          <p:cNvSpPr txBox="1"/>
          <p:nvPr/>
        </p:nvSpPr>
        <p:spPr>
          <a:xfrm>
            <a:off x="395280" y="2133720"/>
            <a:ext cx="3809520" cy="4114440"/>
          </a:xfrm>
          <a:prstGeom prst="rect">
            <a:avLst/>
          </a:prstGeom>
          <a:noFill/>
          <a:ln>
            <a:noFill/>
          </a:ln>
        </p:spPr>
        <p:txBody>
          <a:bodyPr>
            <a:noAutofit/>
          </a:bodyPr>
          <a:p>
            <a:pPr marL="343080" indent="-342720">
              <a:lnSpc>
                <a:spcPct val="80000"/>
              </a:lnSpc>
              <a:spcBef>
                <a:spcPts val="360"/>
              </a:spcBef>
              <a:tabLst>
                <a:tab algn="l" pos="0"/>
              </a:tabLst>
            </a:pPr>
            <a:r>
              <a:rPr b="1" lang="en-US" sz="1800" spc="-1" strike="noStrike">
                <a:solidFill>
                  <a:srgbClr val="000000"/>
                </a:solidFill>
                <a:latin typeface="Tahoma"/>
              </a:rPr>
              <a:t>Organization model</a:t>
            </a:r>
            <a:endParaRPr b="0" lang="en-GB" sz="1800" spc="-1" strike="noStrike">
              <a:solidFill>
                <a:srgbClr val="000000"/>
              </a:solidFill>
              <a:latin typeface="Tahoma"/>
            </a:endParaRPr>
          </a:p>
          <a:p>
            <a:pPr marL="343080" indent="-342720">
              <a:lnSpc>
                <a:spcPct val="80000"/>
              </a:lnSpc>
              <a:spcBef>
                <a:spcPts val="360"/>
              </a:spcBef>
              <a:buClr>
                <a:srgbClr val="3333cc"/>
              </a:buClr>
              <a:buSzPct val="60000"/>
              <a:buFont typeface="Wingdings" charset="2"/>
              <a:buChar char=""/>
              <a:tabLst>
                <a:tab algn="l" pos="0"/>
              </a:tabLst>
            </a:pPr>
            <a:r>
              <a:rPr b="0" lang="en-US" sz="1800" spc="-1" strike="noStrike">
                <a:solidFill>
                  <a:srgbClr val="000000"/>
                </a:solidFill>
                <a:latin typeface="Tahoma"/>
              </a:rPr>
              <a:t>supports analysis of an organization,</a:t>
            </a:r>
            <a:endParaRPr b="0" lang="en-GB" sz="1800" spc="-1" strike="noStrike">
              <a:solidFill>
                <a:srgbClr val="000000"/>
              </a:solidFill>
              <a:latin typeface="Tahoma"/>
            </a:endParaRPr>
          </a:p>
          <a:p>
            <a:pPr marL="343080" indent="-342720">
              <a:lnSpc>
                <a:spcPct val="80000"/>
              </a:lnSpc>
              <a:spcBef>
                <a:spcPts val="360"/>
              </a:spcBef>
              <a:buClr>
                <a:srgbClr val="3333cc"/>
              </a:buClr>
              <a:buSzPct val="60000"/>
              <a:buFont typeface="Wingdings" charset="2"/>
              <a:buChar char=""/>
              <a:tabLst>
                <a:tab algn="l" pos="0"/>
              </a:tabLst>
            </a:pPr>
            <a:r>
              <a:rPr b="0" lang="en-US" sz="1800" spc="-1" strike="noStrike">
                <a:solidFill>
                  <a:srgbClr val="000000"/>
                </a:solidFill>
                <a:latin typeface="Tahoma"/>
              </a:rPr>
              <a:t>Goal: discover problems, opportunities and possible impacts of KBS development.</a:t>
            </a:r>
            <a:endParaRPr b="0" lang="en-GB" sz="1800" spc="-1" strike="noStrike">
              <a:solidFill>
                <a:srgbClr val="000000"/>
              </a:solidFill>
              <a:latin typeface="Tahoma"/>
            </a:endParaRPr>
          </a:p>
          <a:p>
            <a:pPr marL="343080" indent="-342720">
              <a:lnSpc>
                <a:spcPct val="80000"/>
              </a:lnSpc>
              <a:spcBef>
                <a:spcPts val="360"/>
              </a:spcBef>
              <a:tabLst>
                <a:tab algn="l" pos="0"/>
              </a:tabLst>
            </a:pPr>
            <a:r>
              <a:rPr b="1" lang="en-US" sz="1800" spc="-1" strike="noStrike">
                <a:solidFill>
                  <a:srgbClr val="000000"/>
                </a:solidFill>
                <a:latin typeface="Tahoma"/>
              </a:rPr>
              <a:t>Task model</a:t>
            </a:r>
            <a:endParaRPr b="0" lang="en-GB" sz="1800" spc="-1" strike="noStrike">
              <a:solidFill>
                <a:srgbClr val="000000"/>
              </a:solidFill>
              <a:latin typeface="Tahoma"/>
            </a:endParaRPr>
          </a:p>
          <a:p>
            <a:pPr marL="343080" indent="-342720">
              <a:lnSpc>
                <a:spcPct val="80000"/>
              </a:lnSpc>
              <a:spcBef>
                <a:spcPts val="360"/>
              </a:spcBef>
              <a:buClr>
                <a:srgbClr val="3333cc"/>
              </a:buClr>
              <a:buSzPct val="60000"/>
              <a:buFont typeface="Wingdings" charset="2"/>
              <a:buChar char=""/>
              <a:tabLst>
                <a:tab algn="l" pos="0"/>
              </a:tabLst>
            </a:pPr>
            <a:r>
              <a:rPr b="0" lang="en-US" sz="1800" spc="-1" strike="noStrike">
                <a:solidFill>
                  <a:srgbClr val="000000"/>
                </a:solidFill>
                <a:latin typeface="Tahoma"/>
              </a:rPr>
              <a:t>describes tasks that are performed or will be performed in the organizational environment</a:t>
            </a:r>
            <a:endParaRPr b="0" lang="en-GB" sz="1800" spc="-1" strike="noStrike">
              <a:solidFill>
                <a:srgbClr val="000000"/>
              </a:solidFill>
              <a:latin typeface="Tahoma"/>
            </a:endParaRPr>
          </a:p>
          <a:p>
            <a:pPr marL="343080" indent="-342720">
              <a:lnSpc>
                <a:spcPct val="80000"/>
              </a:lnSpc>
              <a:spcBef>
                <a:spcPts val="360"/>
              </a:spcBef>
              <a:tabLst>
                <a:tab algn="l" pos="0"/>
              </a:tabLst>
            </a:pPr>
            <a:r>
              <a:rPr b="1" lang="en-US" sz="1800" spc="-1" strike="noStrike">
                <a:solidFill>
                  <a:srgbClr val="000000"/>
                </a:solidFill>
                <a:latin typeface="Tahoma"/>
              </a:rPr>
              <a:t>Agent model</a:t>
            </a:r>
            <a:endParaRPr b="0" lang="en-GB" sz="1800" spc="-1" strike="noStrike">
              <a:solidFill>
                <a:srgbClr val="000000"/>
              </a:solidFill>
              <a:latin typeface="Tahoma"/>
            </a:endParaRPr>
          </a:p>
          <a:p>
            <a:pPr marL="343080" indent="-342720">
              <a:lnSpc>
                <a:spcPct val="80000"/>
              </a:lnSpc>
              <a:spcBef>
                <a:spcPts val="360"/>
              </a:spcBef>
              <a:buClr>
                <a:srgbClr val="3333cc"/>
              </a:buClr>
              <a:buSzPct val="60000"/>
              <a:buFont typeface="Wingdings" charset="2"/>
              <a:buChar char=""/>
              <a:tabLst>
                <a:tab algn="l" pos="0"/>
              </a:tabLst>
            </a:pPr>
            <a:r>
              <a:rPr b="0" lang="en-US" sz="1800" spc="-1" strike="noStrike">
                <a:solidFill>
                  <a:srgbClr val="000000"/>
                </a:solidFill>
                <a:latin typeface="Tahoma"/>
              </a:rPr>
              <a:t>describes capabilities, norms, preferences and permissions of agents (agent = executor of task).</a:t>
            </a:r>
            <a:endParaRPr b="0" lang="en-GB" sz="1800" spc="-1" strike="noStrike">
              <a:solidFill>
                <a:srgbClr val="000000"/>
              </a:solidFill>
              <a:latin typeface="Tahoma"/>
            </a:endParaRPr>
          </a:p>
          <a:p>
            <a:pPr>
              <a:lnSpc>
                <a:spcPct val="80000"/>
              </a:lnSpc>
              <a:spcBef>
                <a:spcPts val="360"/>
              </a:spcBef>
              <a:tabLst>
                <a:tab algn="l" pos="0"/>
              </a:tabLst>
            </a:pPr>
            <a:endParaRPr b="0" lang="en-GB" sz="1800" spc="-1" strike="noStrike">
              <a:solidFill>
                <a:srgbClr val="000000"/>
              </a:solidFill>
              <a:latin typeface="Tahoma"/>
            </a:endParaRPr>
          </a:p>
        </p:txBody>
      </p:sp>
      <p:sp>
        <p:nvSpPr>
          <p:cNvPr id="375" name="TextShape 4"/>
          <p:cNvSpPr txBox="1"/>
          <p:nvPr/>
        </p:nvSpPr>
        <p:spPr>
          <a:xfrm>
            <a:off x="3932280" y="2194560"/>
            <a:ext cx="7772040" cy="4114440"/>
          </a:xfrm>
          <a:prstGeom prst="rect">
            <a:avLst/>
          </a:prstGeom>
          <a:noFill/>
          <a:ln>
            <a:noFill/>
          </a:ln>
        </p:spPr>
        <p:txBody>
          <a:bodyPr>
            <a:noAutofit/>
          </a:bodyPr>
          <a:p>
            <a:pPr marL="343080" indent="-342720">
              <a:lnSpc>
                <a:spcPct val="80000"/>
              </a:lnSpc>
              <a:spcBef>
                <a:spcPts val="360"/>
              </a:spcBef>
              <a:tabLst>
                <a:tab algn="l" pos="0"/>
              </a:tabLst>
            </a:pPr>
            <a:r>
              <a:rPr b="1" lang="en-US" sz="1800" spc="-1" strike="noStrike">
                <a:solidFill>
                  <a:srgbClr val="000000"/>
                </a:solidFill>
                <a:latin typeface="Tahoma"/>
              </a:rPr>
              <a:t>Knowledge model</a:t>
            </a:r>
            <a:endParaRPr b="0" lang="en-GB" sz="1800" spc="-1" strike="noStrike">
              <a:solidFill>
                <a:srgbClr val="000000"/>
              </a:solidFill>
              <a:latin typeface="Tahoma"/>
            </a:endParaRPr>
          </a:p>
          <a:p>
            <a:pPr marL="343080" indent="-342720">
              <a:lnSpc>
                <a:spcPct val="80000"/>
              </a:lnSpc>
              <a:spcBef>
                <a:spcPts val="360"/>
              </a:spcBef>
              <a:buClr>
                <a:srgbClr val="3333cc"/>
              </a:buClr>
              <a:buSzPct val="60000"/>
              <a:buFont typeface="Wingdings" charset="2"/>
              <a:buChar char=""/>
              <a:tabLst>
                <a:tab algn="l" pos="0"/>
              </a:tabLst>
            </a:pPr>
            <a:r>
              <a:rPr b="0" lang="en-US" sz="1800" spc="-1" strike="noStrike">
                <a:solidFill>
                  <a:srgbClr val="000000"/>
                </a:solidFill>
                <a:latin typeface="Tahoma"/>
              </a:rPr>
              <a:t>gives an implementation-independent description of knowledge involved in a task.</a:t>
            </a:r>
            <a:endParaRPr b="0" lang="en-GB" sz="1800" spc="-1" strike="noStrike">
              <a:solidFill>
                <a:srgbClr val="000000"/>
              </a:solidFill>
              <a:latin typeface="Tahoma"/>
            </a:endParaRPr>
          </a:p>
          <a:p>
            <a:pPr marL="343080" indent="-342720">
              <a:lnSpc>
                <a:spcPct val="80000"/>
              </a:lnSpc>
              <a:spcBef>
                <a:spcPts val="360"/>
              </a:spcBef>
              <a:tabLst>
                <a:tab algn="l" pos="0"/>
              </a:tabLst>
            </a:pPr>
            <a:r>
              <a:rPr b="1" lang="en-US" sz="1800" spc="-1" strike="noStrike">
                <a:solidFill>
                  <a:srgbClr val="000000"/>
                </a:solidFill>
                <a:latin typeface="Tahoma"/>
              </a:rPr>
              <a:t>Communication model</a:t>
            </a:r>
            <a:endParaRPr b="0" lang="en-GB" sz="1800" spc="-1" strike="noStrike">
              <a:solidFill>
                <a:srgbClr val="000000"/>
              </a:solidFill>
              <a:latin typeface="Tahoma"/>
            </a:endParaRPr>
          </a:p>
          <a:p>
            <a:pPr marL="343080" indent="-342720">
              <a:lnSpc>
                <a:spcPct val="80000"/>
              </a:lnSpc>
              <a:spcBef>
                <a:spcPts val="360"/>
              </a:spcBef>
              <a:buClr>
                <a:srgbClr val="3333cc"/>
              </a:buClr>
              <a:buSzPct val="60000"/>
              <a:buFont typeface="Wingdings" charset="2"/>
              <a:buChar char=""/>
              <a:tabLst>
                <a:tab algn="l" pos="0"/>
              </a:tabLst>
            </a:pPr>
            <a:r>
              <a:rPr b="0" lang="en-US" sz="1800" spc="-1" strike="noStrike">
                <a:solidFill>
                  <a:srgbClr val="000000"/>
                </a:solidFill>
                <a:latin typeface="Tahoma"/>
              </a:rPr>
              <a:t>models the communicative transactions between agents.</a:t>
            </a:r>
            <a:endParaRPr b="0" lang="en-GB" sz="1800" spc="-1" strike="noStrike">
              <a:solidFill>
                <a:srgbClr val="000000"/>
              </a:solidFill>
              <a:latin typeface="Tahoma"/>
            </a:endParaRPr>
          </a:p>
          <a:p>
            <a:pPr marL="343080" indent="-342720">
              <a:lnSpc>
                <a:spcPct val="80000"/>
              </a:lnSpc>
              <a:spcBef>
                <a:spcPts val="360"/>
              </a:spcBef>
              <a:tabLst>
                <a:tab algn="l" pos="0"/>
              </a:tabLst>
            </a:pPr>
            <a:r>
              <a:rPr b="1" lang="en-US" sz="1800" spc="-1" strike="noStrike">
                <a:solidFill>
                  <a:srgbClr val="000000"/>
                </a:solidFill>
                <a:latin typeface="Tahoma"/>
              </a:rPr>
              <a:t>Design model</a:t>
            </a:r>
            <a:endParaRPr b="0" lang="en-GB" sz="1800" spc="-1" strike="noStrike">
              <a:solidFill>
                <a:srgbClr val="000000"/>
              </a:solidFill>
              <a:latin typeface="Tahoma"/>
            </a:endParaRPr>
          </a:p>
          <a:p>
            <a:pPr marL="343080" indent="-342720">
              <a:lnSpc>
                <a:spcPct val="80000"/>
              </a:lnSpc>
              <a:spcBef>
                <a:spcPts val="360"/>
              </a:spcBef>
              <a:buClr>
                <a:srgbClr val="3333cc"/>
              </a:buClr>
              <a:buSzPct val="60000"/>
              <a:buFont typeface="Wingdings" charset="2"/>
              <a:buChar char=""/>
              <a:tabLst>
                <a:tab algn="l" pos="0"/>
              </a:tabLst>
            </a:pPr>
            <a:r>
              <a:rPr b="0" lang="en-US" sz="1800" spc="-1" strike="noStrike">
                <a:solidFill>
                  <a:srgbClr val="000000"/>
                </a:solidFill>
                <a:latin typeface="Tahoma"/>
              </a:rPr>
              <a:t>describes the structure of the system that needs to be constructed.</a:t>
            </a:r>
            <a:endParaRPr b="0" lang="en-GB" sz="1800" spc="-1" strike="noStrike">
              <a:solidFill>
                <a:srgbClr val="000000"/>
              </a:solidFill>
              <a:latin typeface="Tahoma"/>
            </a:endParaRPr>
          </a:p>
          <a:p>
            <a:pPr>
              <a:lnSpc>
                <a:spcPct val="80000"/>
              </a:lnSpc>
              <a:spcBef>
                <a:spcPts val="360"/>
              </a:spcBef>
              <a:tabLst>
                <a:tab algn="l" pos="0"/>
              </a:tabLst>
            </a:pPr>
            <a:endParaRPr b="0" lang="en-GB" sz="18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TextShape 1"/>
          <p:cNvSpPr txBox="1"/>
          <p:nvPr/>
        </p:nvSpPr>
        <p:spPr>
          <a:xfrm>
            <a:off x="6781680" y="6324480"/>
            <a:ext cx="1904760" cy="456840"/>
          </a:xfrm>
          <a:prstGeom prst="rect">
            <a:avLst/>
          </a:prstGeom>
          <a:noFill/>
          <a:ln>
            <a:noFill/>
          </a:ln>
        </p:spPr>
        <p:txBody>
          <a:bodyPr anchor="b">
            <a:noAutofit/>
          </a:bodyPr>
          <a:p>
            <a:pPr algn="r">
              <a:lnSpc>
                <a:spcPct val="100000"/>
              </a:lnSpc>
            </a:pPr>
            <a:fld id="{88785EAE-E66E-4B74-908E-03767308BF8B}" type="slidenum">
              <a:rPr b="0" lang="en-GB" sz="1400" spc="-1" strike="noStrike">
                <a:solidFill>
                  <a:srgbClr val="000000"/>
                </a:solidFill>
                <a:latin typeface="Tahoma"/>
              </a:rPr>
              <a:t>&lt;number&gt;</a:t>
            </a:fld>
            <a:endParaRPr b="0" lang="en-US" sz="1400" spc="-1" strike="noStrike">
              <a:latin typeface="Times New Roman"/>
            </a:endParaRPr>
          </a:p>
        </p:txBody>
      </p:sp>
      <p:sp>
        <p:nvSpPr>
          <p:cNvPr id="377" name="TextShape 2"/>
          <p:cNvSpPr txBox="1"/>
          <p:nvPr/>
        </p:nvSpPr>
        <p:spPr>
          <a:xfrm>
            <a:off x="1150920" y="617400"/>
            <a:ext cx="7792560" cy="1142640"/>
          </a:xfrm>
          <a:prstGeom prst="rect">
            <a:avLst/>
          </a:prstGeom>
          <a:noFill/>
          <a:ln>
            <a:noFill/>
          </a:ln>
        </p:spPr>
        <p:txBody>
          <a:bodyPr anchor="b">
            <a:noAutofit/>
          </a:bodyPr>
          <a:p>
            <a:pPr>
              <a:lnSpc>
                <a:spcPct val="100000"/>
              </a:lnSpc>
            </a:pPr>
            <a:r>
              <a:rPr b="0" lang="fr-FR" sz="4400" spc="-1" strike="noStrike">
                <a:solidFill>
                  <a:srgbClr val="333399"/>
                </a:solidFill>
                <a:latin typeface="Tahoma"/>
              </a:rPr>
              <a:t>CommonKADS</a:t>
            </a:r>
            <a:endParaRPr b="0" lang="en-GB" sz="4400" spc="-1" strike="noStrike">
              <a:solidFill>
                <a:srgbClr val="000000"/>
              </a:solidFill>
              <a:latin typeface="Tahoma"/>
            </a:endParaRPr>
          </a:p>
        </p:txBody>
      </p:sp>
      <p:sp>
        <p:nvSpPr>
          <p:cNvPr id="378" name="TextShape 3"/>
          <p:cNvSpPr txBox="1"/>
          <p:nvPr/>
        </p:nvSpPr>
        <p:spPr>
          <a:xfrm>
            <a:off x="250920" y="2997360"/>
            <a:ext cx="3809520" cy="4114440"/>
          </a:xfrm>
          <a:prstGeom prst="rect">
            <a:avLst/>
          </a:prstGeom>
          <a:noFill/>
          <a:ln>
            <a:noFill/>
          </a:ln>
        </p:spPr>
        <p:txBody>
          <a:bodyPr>
            <a:noAutofit/>
          </a:bodyPr>
          <a:p>
            <a:pPr marL="343080" indent="-342720">
              <a:lnSpc>
                <a:spcPct val="100000"/>
              </a:lnSpc>
              <a:spcBef>
                <a:spcPts val="360"/>
              </a:spcBef>
              <a:buClr>
                <a:srgbClr val="3333cc"/>
              </a:buClr>
              <a:buSzPct val="60000"/>
              <a:buFont typeface="Wingdings" charset="2"/>
              <a:buChar char=""/>
            </a:pPr>
            <a:r>
              <a:rPr b="0" lang="en-GB" sz="1800" spc="-1" strike="noStrike">
                <a:solidFill>
                  <a:srgbClr val="3333cc"/>
                </a:solidFill>
                <a:latin typeface="Tahoma"/>
              </a:rPr>
              <a:t>Knowledge identification </a:t>
            </a:r>
            <a:endParaRPr b="0" lang="en-GB" sz="1800" spc="-1" strike="noStrike">
              <a:solidFill>
                <a:srgbClr val="000000"/>
              </a:solidFill>
              <a:latin typeface="Tahoma"/>
            </a:endParaRPr>
          </a:p>
          <a:p>
            <a:pPr marL="343080" indent="-342720">
              <a:lnSpc>
                <a:spcPct val="100000"/>
              </a:lnSpc>
              <a:spcBef>
                <a:spcPts val="360"/>
              </a:spcBef>
              <a:buClr>
                <a:srgbClr val="3333cc"/>
              </a:buClr>
              <a:buSzPct val="60000"/>
              <a:buFont typeface="Wingdings" charset="2"/>
              <a:buChar char=""/>
            </a:pPr>
            <a:r>
              <a:rPr b="0" lang="en-GB" sz="1800" spc="-1" strike="noStrike">
                <a:solidFill>
                  <a:srgbClr val="3333cc"/>
                </a:solidFill>
                <a:latin typeface="Tahoma"/>
              </a:rPr>
              <a:t>Knowledge specification </a:t>
            </a:r>
            <a:endParaRPr b="0" lang="en-GB" sz="1800" spc="-1" strike="noStrike">
              <a:solidFill>
                <a:srgbClr val="000000"/>
              </a:solidFill>
              <a:latin typeface="Tahoma"/>
            </a:endParaRPr>
          </a:p>
          <a:p>
            <a:pPr marL="343080" indent="-342720">
              <a:lnSpc>
                <a:spcPct val="100000"/>
              </a:lnSpc>
              <a:spcBef>
                <a:spcPts val="561"/>
              </a:spcBef>
              <a:buClr>
                <a:srgbClr val="3333cc"/>
              </a:buClr>
              <a:buSzPct val="60000"/>
              <a:buFont typeface="Wingdings" charset="2"/>
              <a:buChar char=""/>
            </a:pPr>
            <a:r>
              <a:rPr b="0" lang="en-GB" sz="1800" spc="-1" strike="noStrike">
                <a:solidFill>
                  <a:srgbClr val="3333cc"/>
                </a:solidFill>
                <a:latin typeface="Tahoma"/>
              </a:rPr>
              <a:t>Knowledge refinement</a:t>
            </a:r>
            <a:r>
              <a:rPr b="0" lang="en-GB" sz="2800" spc="-1" strike="noStrike">
                <a:solidFill>
                  <a:srgbClr val="000000"/>
                </a:solidFill>
                <a:latin typeface="Tahoma"/>
              </a:rPr>
              <a:t> </a:t>
            </a:r>
            <a:endParaRPr b="0" lang="en-GB" sz="2800" spc="-1" strike="noStrike">
              <a:solidFill>
                <a:srgbClr val="000000"/>
              </a:solidFill>
              <a:latin typeface="Tahoma"/>
            </a:endParaRPr>
          </a:p>
        </p:txBody>
      </p:sp>
      <p:sp>
        <p:nvSpPr>
          <p:cNvPr id="379" name="CustomShape 4"/>
          <p:cNvSpPr/>
          <p:nvPr/>
        </p:nvSpPr>
        <p:spPr>
          <a:xfrm>
            <a:off x="250920" y="2060640"/>
            <a:ext cx="3455640" cy="913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3333cc"/>
                </a:solidFill>
                <a:latin typeface="Tahoma"/>
              </a:rPr>
              <a:t>Three main stages in the construction of a knowledge model:</a:t>
            </a:r>
            <a:endParaRPr b="0" lang="en-US" sz="1800" spc="-1" strike="noStrike">
              <a:latin typeface="Arial"/>
            </a:endParaRPr>
          </a:p>
        </p:txBody>
      </p:sp>
      <p:pic>
        <p:nvPicPr>
          <p:cNvPr id="380" name="Picture 5" descr=""/>
          <p:cNvPicPr/>
          <p:nvPr/>
        </p:nvPicPr>
        <p:blipFill>
          <a:blip r:embed="rId1"/>
          <a:stretch/>
        </p:blipFill>
        <p:spPr>
          <a:xfrm>
            <a:off x="3203640" y="1969920"/>
            <a:ext cx="5579640" cy="461124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TextShape 1"/>
          <p:cNvSpPr txBox="1"/>
          <p:nvPr/>
        </p:nvSpPr>
        <p:spPr>
          <a:xfrm>
            <a:off x="6781680" y="6324480"/>
            <a:ext cx="1904760" cy="456840"/>
          </a:xfrm>
          <a:prstGeom prst="rect">
            <a:avLst/>
          </a:prstGeom>
          <a:noFill/>
          <a:ln>
            <a:noFill/>
          </a:ln>
        </p:spPr>
        <p:txBody>
          <a:bodyPr anchor="b">
            <a:noAutofit/>
          </a:bodyPr>
          <a:p>
            <a:pPr algn="r">
              <a:lnSpc>
                <a:spcPct val="100000"/>
              </a:lnSpc>
            </a:pPr>
            <a:fld id="{72EC7D0B-0897-4E88-A8EB-F79029A9C370}" type="slidenum">
              <a:rPr b="0" lang="en-GB" sz="1400" spc="-1" strike="noStrike">
                <a:solidFill>
                  <a:srgbClr val="000000"/>
                </a:solidFill>
                <a:latin typeface="Tahoma"/>
              </a:rPr>
              <a:t>&lt;number&gt;</a:t>
            </a:fld>
            <a:endParaRPr b="0" lang="en-US" sz="1400" spc="-1" strike="noStrike">
              <a:latin typeface="Times New Roman"/>
            </a:endParaRPr>
          </a:p>
        </p:txBody>
      </p:sp>
      <p:sp>
        <p:nvSpPr>
          <p:cNvPr id="382" name="CustomShape 2"/>
          <p:cNvSpPr/>
          <p:nvPr/>
        </p:nvSpPr>
        <p:spPr>
          <a:xfrm>
            <a:off x="1150920" y="617400"/>
            <a:ext cx="7792560" cy="114264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fr-FR" sz="4400" spc="-1" strike="noStrike">
                <a:solidFill>
                  <a:srgbClr val="333399"/>
                </a:solidFill>
                <a:latin typeface="Tahoma"/>
              </a:rPr>
              <a:t>Knowledge transfer in  commonKADS</a:t>
            </a:r>
            <a:endParaRPr b="0" lang="en-US" sz="4400" spc="-1" strike="noStrike">
              <a:latin typeface="Arial"/>
            </a:endParaRPr>
          </a:p>
        </p:txBody>
      </p:sp>
      <p:pic>
        <p:nvPicPr>
          <p:cNvPr id="383" name="Picture 4" descr=""/>
          <p:cNvPicPr/>
          <p:nvPr/>
        </p:nvPicPr>
        <p:blipFill>
          <a:blip r:embed="rId1"/>
          <a:stretch/>
        </p:blipFill>
        <p:spPr>
          <a:xfrm>
            <a:off x="1332000" y="2492280"/>
            <a:ext cx="6501960" cy="334620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TextShape 1"/>
          <p:cNvSpPr txBox="1"/>
          <p:nvPr/>
        </p:nvSpPr>
        <p:spPr>
          <a:xfrm>
            <a:off x="6781680" y="6324480"/>
            <a:ext cx="1904760" cy="456840"/>
          </a:xfrm>
          <a:prstGeom prst="rect">
            <a:avLst/>
          </a:prstGeom>
          <a:noFill/>
          <a:ln>
            <a:noFill/>
          </a:ln>
        </p:spPr>
        <p:txBody>
          <a:bodyPr anchor="b">
            <a:noAutofit/>
          </a:bodyPr>
          <a:p>
            <a:pPr algn="r">
              <a:lnSpc>
                <a:spcPct val="100000"/>
              </a:lnSpc>
            </a:pPr>
            <a:fld id="{BEB8D3C1-CE3E-4E26-9CFD-C4CDCD0411AA}" type="slidenum">
              <a:rPr b="0" lang="en-GB" sz="1400" spc="-1" strike="noStrike">
                <a:solidFill>
                  <a:srgbClr val="000000"/>
                </a:solidFill>
                <a:latin typeface="Tahoma"/>
              </a:rPr>
              <a:t>&lt;number&gt;</a:t>
            </a:fld>
            <a:endParaRPr b="0" lang="en-US" sz="1400" spc="-1" strike="noStrike">
              <a:latin typeface="Times New Roman"/>
            </a:endParaRPr>
          </a:p>
        </p:txBody>
      </p:sp>
      <p:sp>
        <p:nvSpPr>
          <p:cNvPr id="385" name="CustomShape 2"/>
          <p:cNvSpPr/>
          <p:nvPr/>
        </p:nvSpPr>
        <p:spPr>
          <a:xfrm>
            <a:off x="2819520" y="1905120"/>
            <a:ext cx="3657240" cy="3504960"/>
          </a:xfrm>
          <a:prstGeom prst="ellipse">
            <a:avLst/>
          </a:prstGeom>
          <a:gradFill rotWithShape="0">
            <a:gsLst>
              <a:gs pos="0">
                <a:srgbClr val="008000"/>
              </a:gs>
              <a:gs pos="100000">
                <a:srgbClr val="003b00"/>
              </a:gs>
            </a:gsLst>
            <a:lin ang="5400000"/>
          </a:gradFill>
          <a:ln w="9360">
            <a:solidFill>
              <a:srgbClr val="99cc00"/>
            </a:solidFill>
            <a:round/>
          </a:ln>
        </p:spPr>
        <p:style>
          <a:lnRef idx="0"/>
          <a:fillRef idx="0"/>
          <a:effectRef idx="0"/>
          <a:fontRef idx="minor"/>
        </p:style>
        <p:txBody>
          <a:bodyPr wrap="none" lIns="90000" rIns="90000" tIns="45000" bIns="45000" anchor="ctr">
            <a:noAutofit/>
          </a:bodyPr>
          <a:p>
            <a:pPr algn="ctr">
              <a:lnSpc>
                <a:spcPct val="100000"/>
              </a:lnSpc>
            </a:pPr>
            <a:endParaRPr b="0" lang="en-US" sz="1800" spc="-1" strike="noStrike">
              <a:latin typeface="Arial"/>
            </a:endParaRPr>
          </a:p>
          <a:p>
            <a:pPr algn="ctr">
              <a:lnSpc>
                <a:spcPct val="100000"/>
              </a:lnSpc>
            </a:pPr>
            <a:r>
              <a:rPr b="1" lang="en-US" sz="3600" spc="-1" strike="noStrike">
                <a:solidFill>
                  <a:srgbClr val="000000"/>
                </a:solidFill>
                <a:latin typeface="Arial"/>
              </a:rPr>
              <a:t>Thank </a:t>
            </a:r>
            <a:endParaRPr b="0" lang="en-US" sz="3600" spc="-1" strike="noStrike">
              <a:latin typeface="Arial"/>
            </a:endParaRPr>
          </a:p>
          <a:p>
            <a:pPr algn="ctr">
              <a:lnSpc>
                <a:spcPct val="100000"/>
              </a:lnSpc>
            </a:pPr>
            <a:r>
              <a:rPr b="1" lang="en-US" sz="3600" spc="-1" strike="noStrike">
                <a:solidFill>
                  <a:srgbClr val="000000"/>
                </a:solidFill>
                <a:latin typeface="Arial"/>
              </a:rPr>
              <a:t>You for Your</a:t>
            </a:r>
            <a:endParaRPr b="0" lang="en-US" sz="3600" spc="-1" strike="noStrike">
              <a:latin typeface="Arial"/>
            </a:endParaRPr>
          </a:p>
          <a:p>
            <a:pPr algn="ctr">
              <a:lnSpc>
                <a:spcPct val="100000"/>
              </a:lnSpc>
            </a:pPr>
            <a:r>
              <a:rPr b="1" lang="en-US" sz="3600" spc="-1" strike="noStrike">
                <a:solidFill>
                  <a:srgbClr val="000000"/>
                </a:solidFill>
                <a:latin typeface="Arial"/>
              </a:rPr>
              <a:t>Attention</a:t>
            </a:r>
            <a:endParaRPr b="0" lang="en-US" sz="3600" spc="-1" strike="noStrike">
              <a:latin typeface="Arial"/>
            </a:endParaRPr>
          </a:p>
          <a:p>
            <a:pPr algn="ctr">
              <a:lnSpc>
                <a:spcPct val="100000"/>
              </a:lnSpc>
            </a:pPr>
            <a:endParaRPr b="0" lang="en-US" sz="3600" spc="-1" strike="noStrike">
              <a:latin typeface="Arial"/>
            </a:endParaRPr>
          </a:p>
        </p:txBody>
      </p:sp>
      <p:sp>
        <p:nvSpPr>
          <p:cNvPr id="386" name="TextShape 3"/>
          <p:cNvSpPr txBox="1"/>
          <p:nvPr/>
        </p:nvSpPr>
        <p:spPr>
          <a:xfrm>
            <a:off x="2556000" y="1197000"/>
            <a:ext cx="4161960" cy="647280"/>
          </a:xfrm>
          <a:prstGeom prst="rect">
            <a:avLst/>
          </a:prstGeom>
        </p:spPr>
        <p:txBody>
          <a:bodyPr wrap="none" fromWordArt="1" lIns="90000" rIns="90000" tIns="45000" bIns="45000" anchor="b" anchorCtr="1">
            <a:prstTxWarp prst="textArchUp">
              <a:avLst>
                <a:gd name="adj" fmla="val 10800000"/>
              </a:avLst>
            </a:prstTxWarp>
            <a:noAutofit/>
          </a:bodyPr>
          <a:p>
            <a:pPr algn="ctr">
              <a:lnSpc>
                <a:spcPct val="100000"/>
              </a:lnSpc>
            </a:pPr>
            <a:r>
              <a:rPr b="0" lang="en-US" sz="3600" spc="-1" strike="noStrike">
                <a:solidFill>
                  <a:srgbClr val="ffffff"/>
                </a:solidFill>
                <a:latin typeface="Arial Black"/>
              </a:rPr>
              <a:t>End of Chapter 24</a:t>
            </a:r>
            <a:endParaRPr b="0" lang="en-US" sz="3600" spc="-1" strike="noStrike">
              <a:latin typeface="Arial"/>
            </a:endParaRPr>
          </a:p>
        </p:txBody>
      </p:sp>
      <p:pic>
        <p:nvPicPr>
          <p:cNvPr id="387" name="Picture 6" descr="Questions, Queries and Further Info..."/>
          <p:cNvPicPr/>
          <p:nvPr/>
        </p:nvPicPr>
        <p:blipFill>
          <a:blip r:embed="rId1"/>
          <a:stretch/>
        </p:blipFill>
        <p:spPr>
          <a:xfrm>
            <a:off x="4038480" y="5562720"/>
            <a:ext cx="1525320" cy="108864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TextShape 1"/>
          <p:cNvSpPr txBox="1"/>
          <p:nvPr/>
        </p:nvSpPr>
        <p:spPr>
          <a:xfrm>
            <a:off x="1150920" y="617400"/>
            <a:ext cx="7792560" cy="1142640"/>
          </a:xfrm>
          <a:prstGeom prst="rect">
            <a:avLst/>
          </a:prstGeom>
          <a:noFill/>
          <a:ln>
            <a:noFill/>
          </a:ln>
        </p:spPr>
        <p:txBody>
          <a:bodyPr anchor="b">
            <a:noAutofit/>
          </a:bodyPr>
          <a:p>
            <a:pPr>
              <a:lnSpc>
                <a:spcPct val="100000"/>
              </a:lnSpc>
            </a:pPr>
            <a:r>
              <a:rPr b="1" lang="en-US" sz="4400" spc="-1" strike="noStrike">
                <a:solidFill>
                  <a:srgbClr val="333399"/>
                </a:solidFill>
                <a:latin typeface="Tahoma"/>
              </a:rPr>
              <a:t>Chapter </a:t>
            </a:r>
            <a:r>
              <a:rPr b="1" lang="en-GB" sz="4400" spc="-1" strike="noStrike">
                <a:solidFill>
                  <a:srgbClr val="333399"/>
                </a:solidFill>
                <a:latin typeface="Tahoma"/>
              </a:rPr>
              <a:t>2</a:t>
            </a:r>
            <a:r>
              <a:rPr b="1" lang="fr-FR" sz="4400" spc="-1" strike="noStrike">
                <a:solidFill>
                  <a:srgbClr val="333399"/>
                </a:solidFill>
                <a:latin typeface="Tahoma"/>
              </a:rPr>
              <a:t>4</a:t>
            </a:r>
            <a:endParaRPr b="0" lang="en-GB" sz="4400" spc="-1" strike="noStrike">
              <a:solidFill>
                <a:srgbClr val="000000"/>
              </a:solidFill>
              <a:latin typeface="Tahoma"/>
            </a:endParaRPr>
          </a:p>
        </p:txBody>
      </p:sp>
      <p:sp>
        <p:nvSpPr>
          <p:cNvPr id="312" name="TextShape 2"/>
          <p:cNvSpPr txBox="1"/>
          <p:nvPr/>
        </p:nvSpPr>
        <p:spPr>
          <a:xfrm>
            <a:off x="1182600" y="2017800"/>
            <a:ext cx="7772040" cy="4114440"/>
          </a:xfrm>
          <a:prstGeom prst="rect">
            <a:avLst/>
          </a:prstGeom>
          <a:noFill/>
          <a:ln>
            <a:noFill/>
          </a:ln>
        </p:spPr>
        <p:txBody>
          <a:bodyPr>
            <a:noAutofit/>
          </a:bodyPr>
          <a:p>
            <a:pPr>
              <a:lnSpc>
                <a:spcPct val="100000"/>
              </a:lnSpc>
              <a:spcBef>
                <a:spcPts val="799"/>
              </a:spcBef>
              <a:tabLst>
                <a:tab algn="l" pos="0"/>
              </a:tabLst>
            </a:pPr>
            <a:endParaRPr b="0" lang="en-GB" sz="3200" spc="-1" strike="noStrike">
              <a:solidFill>
                <a:srgbClr val="000000"/>
              </a:solidFill>
              <a:latin typeface="Tahoma"/>
            </a:endParaRPr>
          </a:p>
          <a:p>
            <a:pPr>
              <a:lnSpc>
                <a:spcPct val="100000"/>
              </a:lnSpc>
              <a:spcBef>
                <a:spcPts val="799"/>
              </a:spcBef>
              <a:tabLst>
                <a:tab algn="l" pos="0"/>
              </a:tabLst>
            </a:pPr>
            <a:endParaRPr b="0" lang="en-GB" sz="3200" spc="-1" strike="noStrike">
              <a:solidFill>
                <a:srgbClr val="000000"/>
              </a:solidFill>
              <a:latin typeface="Tahoma"/>
            </a:endParaRPr>
          </a:p>
          <a:p>
            <a:pPr>
              <a:lnSpc>
                <a:spcPct val="100000"/>
              </a:lnSpc>
              <a:spcBef>
                <a:spcPts val="799"/>
              </a:spcBef>
              <a:tabLst>
                <a:tab algn="l" pos="0"/>
              </a:tabLst>
            </a:pPr>
            <a:endParaRPr b="0" lang="en-GB" sz="3200" spc="-1" strike="noStrike">
              <a:solidFill>
                <a:srgbClr val="000000"/>
              </a:solidFill>
              <a:latin typeface="Tahoma"/>
            </a:endParaRPr>
          </a:p>
          <a:p>
            <a:pPr>
              <a:lnSpc>
                <a:spcPct val="100000"/>
              </a:lnSpc>
              <a:spcBef>
                <a:spcPts val="799"/>
              </a:spcBef>
              <a:tabLst>
                <a:tab algn="l" pos="0"/>
              </a:tabLst>
            </a:pPr>
            <a:endParaRPr b="0" lang="en-GB" sz="3200" spc="-1" strike="noStrike">
              <a:solidFill>
                <a:srgbClr val="000000"/>
              </a:solidFill>
              <a:latin typeface="Tahoma"/>
            </a:endParaRPr>
          </a:p>
          <a:p>
            <a:pPr marL="343080" indent="-342720">
              <a:lnSpc>
                <a:spcPct val="100000"/>
              </a:lnSpc>
              <a:spcBef>
                <a:spcPts val="479"/>
              </a:spcBef>
              <a:buClr>
                <a:srgbClr val="3333cc"/>
              </a:buClr>
              <a:buSzPct val="60000"/>
              <a:buFont typeface="Wingdings" charset="2"/>
              <a:buChar char=""/>
              <a:tabLst>
                <a:tab algn="l" pos="0"/>
              </a:tabLst>
            </a:pPr>
            <a:r>
              <a:rPr b="0" lang="en-US" sz="2400" spc="-1" strike="noStrike">
                <a:solidFill>
                  <a:srgbClr val="000000"/>
                </a:solidFill>
                <a:latin typeface="Tahoma"/>
              </a:rPr>
              <a:t>noun</a:t>
            </a:r>
            <a:endParaRPr b="0" lang="en-GB" sz="2400" spc="-1" strike="noStrike">
              <a:solidFill>
                <a:srgbClr val="000000"/>
              </a:solidFill>
              <a:latin typeface="Tahoma"/>
            </a:endParaRPr>
          </a:p>
          <a:p>
            <a:pPr marL="343080" indent="-342720">
              <a:lnSpc>
                <a:spcPct val="100000"/>
              </a:lnSpc>
              <a:spcBef>
                <a:spcPts val="479"/>
              </a:spcBef>
              <a:buClr>
                <a:srgbClr val="3333cc"/>
              </a:buClr>
              <a:buSzPct val="60000"/>
              <a:buFont typeface="Tahoma"/>
              <a:buAutoNum type="arabicPeriod"/>
              <a:tabLst>
                <a:tab algn="l" pos="0"/>
              </a:tabLst>
            </a:pPr>
            <a:r>
              <a:rPr b="0" lang="en-US" sz="2400" spc="-1" strike="noStrike">
                <a:solidFill>
                  <a:srgbClr val="000000"/>
                </a:solidFill>
                <a:latin typeface="Tahoma"/>
              </a:rPr>
              <a:t>1. </a:t>
            </a:r>
            <a:r>
              <a:rPr b="0" lang="fa-IR" sz="2400" spc="-1" strike="noStrike">
                <a:solidFill>
                  <a:srgbClr val="000000"/>
                </a:solidFill>
                <a:latin typeface="Tahoma"/>
              </a:rPr>
              <a:t>اصول اخلاق</a:t>
            </a:r>
            <a:endParaRPr b="0" lang="en-GB" sz="2400" spc="-1" strike="noStrike">
              <a:solidFill>
                <a:srgbClr val="000000"/>
              </a:solidFill>
              <a:latin typeface="Tahoma"/>
            </a:endParaRPr>
          </a:p>
          <a:p>
            <a:pPr>
              <a:lnSpc>
                <a:spcPct val="100000"/>
              </a:lnSpc>
              <a:spcBef>
                <a:spcPts val="799"/>
              </a:spcBef>
              <a:tabLst>
                <a:tab algn="l" pos="0"/>
              </a:tabLst>
            </a:pPr>
            <a:endParaRPr b="0" lang="en-GB" sz="2400" spc="-1" strike="noStrike">
              <a:solidFill>
                <a:srgbClr val="000000"/>
              </a:solidFill>
              <a:latin typeface="Tahoma"/>
            </a:endParaRPr>
          </a:p>
        </p:txBody>
      </p:sp>
      <p:pic>
        <p:nvPicPr>
          <p:cNvPr id="313" name="Picture 1" descr=""/>
          <p:cNvPicPr/>
          <p:nvPr/>
        </p:nvPicPr>
        <p:blipFill>
          <a:blip r:embed="rId1"/>
          <a:stretch/>
        </p:blipFill>
        <p:spPr>
          <a:xfrm>
            <a:off x="1182600" y="2017800"/>
            <a:ext cx="5991840" cy="249552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TextShape 1"/>
          <p:cNvSpPr txBox="1"/>
          <p:nvPr/>
        </p:nvSpPr>
        <p:spPr>
          <a:xfrm>
            <a:off x="6781680" y="6324480"/>
            <a:ext cx="1904760" cy="456840"/>
          </a:xfrm>
          <a:prstGeom prst="rect">
            <a:avLst/>
          </a:prstGeom>
          <a:noFill/>
          <a:ln>
            <a:noFill/>
          </a:ln>
        </p:spPr>
        <p:txBody>
          <a:bodyPr anchor="b">
            <a:noAutofit/>
          </a:bodyPr>
          <a:p>
            <a:pPr algn="r">
              <a:lnSpc>
                <a:spcPct val="100000"/>
              </a:lnSpc>
            </a:pPr>
            <a:fld id="{4A2159EB-99AC-4B2C-BEB5-CE06F7529550}" type="slidenum">
              <a:rPr b="0" lang="en-GB" sz="1400" spc="-1" strike="noStrike">
                <a:solidFill>
                  <a:srgbClr val="000000"/>
                </a:solidFill>
                <a:latin typeface="Tahoma"/>
              </a:rPr>
              <a:t>&lt;number&gt;</a:t>
            </a:fld>
            <a:endParaRPr b="0" lang="en-US" sz="1400" spc="-1" strike="noStrike">
              <a:latin typeface="Times New Roman"/>
            </a:endParaRPr>
          </a:p>
        </p:txBody>
      </p:sp>
      <p:sp>
        <p:nvSpPr>
          <p:cNvPr id="315" name="TextShape 2"/>
          <p:cNvSpPr txBox="1"/>
          <p:nvPr/>
        </p:nvSpPr>
        <p:spPr>
          <a:xfrm>
            <a:off x="755640" y="476280"/>
            <a:ext cx="8819640" cy="1142640"/>
          </a:xfrm>
          <a:prstGeom prst="rect">
            <a:avLst/>
          </a:prstGeom>
          <a:noFill/>
          <a:ln>
            <a:noFill/>
          </a:ln>
        </p:spPr>
        <p:txBody>
          <a:bodyPr anchor="b">
            <a:noAutofit/>
          </a:bodyPr>
          <a:p>
            <a:pPr>
              <a:lnSpc>
                <a:spcPct val="100000"/>
              </a:lnSpc>
            </a:pPr>
            <a:r>
              <a:rPr b="0" lang="en-GB" sz="4400" spc="-1" strike="noStrike">
                <a:solidFill>
                  <a:srgbClr val="333399"/>
                </a:solidFill>
                <a:latin typeface="AGaramond"/>
              </a:rPr>
              <a:t>People-Oriented </a:t>
            </a:r>
            <a:r>
              <a:rPr b="0" lang="fr-FR" sz="4400" spc="-1" strike="noStrike">
                <a:solidFill>
                  <a:srgbClr val="333399"/>
                </a:solidFill>
                <a:latin typeface="AGaramond"/>
              </a:rPr>
              <a:t>Methodologies</a:t>
            </a:r>
            <a:endParaRPr b="0" lang="en-GB" sz="4400" spc="-1" strike="noStrike">
              <a:solidFill>
                <a:srgbClr val="000000"/>
              </a:solidFill>
              <a:latin typeface="Tahoma"/>
            </a:endParaRPr>
          </a:p>
        </p:txBody>
      </p:sp>
      <p:sp>
        <p:nvSpPr>
          <p:cNvPr id="316" name="TextShape 3"/>
          <p:cNvSpPr txBox="1"/>
          <p:nvPr/>
        </p:nvSpPr>
        <p:spPr>
          <a:xfrm>
            <a:off x="395280" y="1989000"/>
            <a:ext cx="7772040" cy="4114440"/>
          </a:xfrm>
          <a:prstGeom prst="rect">
            <a:avLst/>
          </a:prstGeom>
          <a:noFill/>
          <a:ln>
            <a:noFill/>
          </a:ln>
        </p:spPr>
        <p:txBody>
          <a:bodyPr>
            <a:noAutofit/>
          </a:bodyPr>
          <a:p>
            <a:pPr marL="609480" indent="-609120">
              <a:lnSpc>
                <a:spcPct val="100000"/>
              </a:lnSpc>
              <a:spcBef>
                <a:spcPts val="641"/>
              </a:spcBef>
              <a:buClr>
                <a:srgbClr val="3333cc"/>
              </a:buClr>
              <a:buSzPct val="60000"/>
              <a:buFont typeface="Wingdings" charset="2"/>
              <a:buChar char=""/>
            </a:pPr>
            <a:r>
              <a:rPr b="0" lang="en-US" sz="3200" spc="-1" strike="noStrike">
                <a:solidFill>
                  <a:srgbClr val="000000"/>
                </a:solidFill>
                <a:latin typeface="Tahoma"/>
              </a:rPr>
              <a:t>attempting to capture the expertise and knowledge of the </a:t>
            </a:r>
            <a:r>
              <a:rPr b="0" i="1" lang="en-US" sz="3200" spc="-1" strike="noStrike">
                <a:solidFill>
                  <a:srgbClr val="000000"/>
                </a:solidFill>
                <a:latin typeface="Tahoma"/>
              </a:rPr>
              <a:t>people </a:t>
            </a:r>
            <a:r>
              <a:rPr b="0" lang="en-US" sz="3200" spc="-1" strike="noStrike">
                <a:solidFill>
                  <a:srgbClr val="000000"/>
                </a:solidFill>
                <a:latin typeface="Tahoma"/>
              </a:rPr>
              <a:t>in the organization</a:t>
            </a:r>
            <a:endParaRPr b="0" lang="en-GB" sz="3200" spc="-1" strike="noStrike">
              <a:solidFill>
                <a:srgbClr val="000000"/>
              </a:solidFill>
              <a:latin typeface="Tahoma"/>
            </a:endParaRPr>
          </a:p>
          <a:p>
            <a:pPr marL="609480" indent="-609120">
              <a:lnSpc>
                <a:spcPct val="100000"/>
              </a:lnSpc>
              <a:spcBef>
                <a:spcPts val="641"/>
              </a:spcBef>
              <a:buClr>
                <a:srgbClr val="3333cc"/>
              </a:buClr>
              <a:buSzPct val="60000"/>
              <a:buFont typeface="Wingdings" charset="2"/>
              <a:buChar char=""/>
            </a:pPr>
            <a:r>
              <a:rPr b="0" lang="en-US" sz="3200" spc="-1" strike="noStrike">
                <a:solidFill>
                  <a:srgbClr val="000000"/>
                </a:solidFill>
                <a:latin typeface="Tahoma"/>
              </a:rPr>
              <a:t>methodologies include</a:t>
            </a:r>
            <a:endParaRPr b="0" lang="en-GB" sz="3200" spc="-1" strike="noStrike">
              <a:solidFill>
                <a:srgbClr val="000000"/>
              </a:solidFill>
              <a:latin typeface="Tahoma"/>
            </a:endParaRPr>
          </a:p>
          <a:p>
            <a:pPr lvl="1" marL="990720" indent="-533160">
              <a:lnSpc>
                <a:spcPct val="100000"/>
              </a:lnSpc>
              <a:spcBef>
                <a:spcPts val="561"/>
              </a:spcBef>
              <a:buClr>
                <a:srgbClr val="ff0000"/>
              </a:buClr>
              <a:buSzPct val="55000"/>
              <a:buFont typeface="Wingdings" charset="2"/>
              <a:buAutoNum type="arabicPeriod"/>
            </a:pPr>
            <a:r>
              <a:rPr b="0" lang="en-US" sz="2800" spc="-1" strike="noStrike">
                <a:solidFill>
                  <a:srgbClr val="000000"/>
                </a:solidFill>
                <a:latin typeface="Tahoma"/>
              </a:rPr>
              <a:t>ETHICS</a:t>
            </a:r>
            <a:endParaRPr b="0" lang="en-GB" sz="2800" spc="-1" strike="noStrike">
              <a:solidFill>
                <a:srgbClr val="000000"/>
              </a:solidFill>
              <a:latin typeface="Tahoma"/>
            </a:endParaRPr>
          </a:p>
          <a:p>
            <a:pPr lvl="1" marL="990720" indent="-533160">
              <a:lnSpc>
                <a:spcPct val="100000"/>
              </a:lnSpc>
              <a:spcBef>
                <a:spcPts val="561"/>
              </a:spcBef>
              <a:buClr>
                <a:srgbClr val="ff0000"/>
              </a:buClr>
              <a:buSzPct val="55000"/>
              <a:buFont typeface="Wingdings" charset="2"/>
              <a:buAutoNum type="arabicPeriod"/>
            </a:pPr>
            <a:r>
              <a:rPr b="0" lang="en-US" sz="2800" spc="-1" strike="noStrike">
                <a:solidFill>
                  <a:srgbClr val="000000"/>
                </a:solidFill>
                <a:latin typeface="Tahoma"/>
              </a:rPr>
              <a:t>KADS</a:t>
            </a:r>
            <a:endParaRPr b="0" lang="en-GB" sz="2800" spc="-1" strike="noStrike">
              <a:solidFill>
                <a:srgbClr val="000000"/>
              </a:solidFill>
              <a:latin typeface="Tahoma"/>
            </a:endParaRPr>
          </a:p>
          <a:p>
            <a:pPr lvl="1" marL="990720" indent="-533160">
              <a:lnSpc>
                <a:spcPct val="100000"/>
              </a:lnSpc>
              <a:spcBef>
                <a:spcPts val="561"/>
              </a:spcBef>
              <a:buClr>
                <a:srgbClr val="ff0000"/>
              </a:buClr>
              <a:buSzPct val="55000"/>
              <a:buFont typeface="Wingdings" charset="2"/>
              <a:buAutoNum type="arabicPeriod"/>
            </a:pPr>
            <a:r>
              <a:rPr b="0" lang="en-US" sz="2800" spc="-1" strike="noStrike">
                <a:solidFill>
                  <a:srgbClr val="000000"/>
                </a:solidFill>
                <a:latin typeface="Tahoma"/>
              </a:rPr>
              <a:t>CommonKADS</a:t>
            </a:r>
            <a:endParaRPr b="0" lang="en-GB" sz="2800" spc="-1" strike="noStrike">
              <a:solidFill>
                <a:srgbClr val="000000"/>
              </a:solidFill>
              <a:latin typeface="Tahoma"/>
            </a:endParaRPr>
          </a:p>
          <a:p>
            <a:pPr>
              <a:lnSpc>
                <a:spcPct val="100000"/>
              </a:lnSpc>
              <a:spcBef>
                <a:spcPts val="641"/>
              </a:spcBef>
            </a:pPr>
            <a:endParaRPr b="0" lang="en-GB" sz="28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TextShape 1"/>
          <p:cNvSpPr txBox="1"/>
          <p:nvPr/>
        </p:nvSpPr>
        <p:spPr>
          <a:xfrm>
            <a:off x="6781680" y="6324480"/>
            <a:ext cx="1904760" cy="456840"/>
          </a:xfrm>
          <a:prstGeom prst="rect">
            <a:avLst/>
          </a:prstGeom>
          <a:noFill/>
          <a:ln>
            <a:noFill/>
          </a:ln>
        </p:spPr>
        <p:txBody>
          <a:bodyPr anchor="b">
            <a:noAutofit/>
          </a:bodyPr>
          <a:p>
            <a:pPr algn="r">
              <a:lnSpc>
                <a:spcPct val="100000"/>
              </a:lnSpc>
            </a:pPr>
            <a:fld id="{5E6B0FDF-4B74-4E93-87C8-B0AF713FECBE}" type="slidenum">
              <a:rPr b="0" lang="en-GB" sz="1400" spc="-1" strike="noStrike">
                <a:solidFill>
                  <a:srgbClr val="000000"/>
                </a:solidFill>
                <a:latin typeface="Tahoma"/>
              </a:rPr>
              <a:t>&lt;number&gt;</a:t>
            </a:fld>
            <a:endParaRPr b="0" lang="en-US" sz="1400" spc="-1" strike="noStrike">
              <a:latin typeface="Times New Roman"/>
            </a:endParaRPr>
          </a:p>
        </p:txBody>
      </p:sp>
      <p:sp>
        <p:nvSpPr>
          <p:cNvPr id="318" name="CustomShape 2"/>
          <p:cNvSpPr/>
          <p:nvPr/>
        </p:nvSpPr>
        <p:spPr>
          <a:xfrm>
            <a:off x="827640" y="271440"/>
            <a:ext cx="8229240" cy="15933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3200" spc="-1" strike="noStrike">
                <a:solidFill>
                  <a:srgbClr val="333399"/>
                </a:solidFill>
                <a:latin typeface="Tahoma"/>
              </a:rPr>
              <a:t>Effective Technical and Human Implementation of Computer-based Systems                 (ETHICS) </a:t>
            </a:r>
            <a:r>
              <a:rPr b="0" lang="en-US" sz="2400" spc="-1" strike="noStrike">
                <a:solidFill>
                  <a:srgbClr val="333399"/>
                </a:solidFill>
                <a:latin typeface="Tahoma"/>
              </a:rPr>
              <a:t>(Mumford 1983; 1993; 1995)</a:t>
            </a:r>
            <a:r>
              <a:rPr b="0" lang="en-US" sz="4000" spc="-1" strike="noStrike">
                <a:solidFill>
                  <a:srgbClr val="333399"/>
                </a:solidFill>
                <a:latin typeface="Tahoma"/>
              </a:rPr>
              <a:t> </a:t>
            </a:r>
            <a:endParaRPr b="0" lang="en-US" sz="4000" spc="-1" strike="noStrike">
              <a:latin typeface="Arial"/>
            </a:endParaRPr>
          </a:p>
        </p:txBody>
      </p:sp>
      <p:sp>
        <p:nvSpPr>
          <p:cNvPr id="319" name="CustomShape 3"/>
          <p:cNvSpPr/>
          <p:nvPr/>
        </p:nvSpPr>
        <p:spPr>
          <a:xfrm>
            <a:off x="395280" y="2060640"/>
            <a:ext cx="8229240" cy="4525560"/>
          </a:xfrm>
          <a:prstGeom prst="rect">
            <a:avLst/>
          </a:prstGeom>
          <a:noFill/>
          <a:ln>
            <a:noFill/>
          </a:ln>
        </p:spPr>
        <p:style>
          <a:lnRef idx="0"/>
          <a:fillRef idx="0"/>
          <a:effectRef idx="0"/>
          <a:fontRef idx="minor"/>
        </p:style>
        <p:txBody>
          <a:bodyPr lIns="90000" rIns="90000" tIns="45000" bIns="45000">
            <a:noAutofit/>
          </a:bodyPr>
          <a:p>
            <a:pPr marL="343080" indent="-342720">
              <a:lnSpc>
                <a:spcPct val="90000"/>
              </a:lnSpc>
              <a:spcBef>
                <a:spcPts val="479"/>
              </a:spcBef>
              <a:buClr>
                <a:srgbClr val="3333cc"/>
              </a:buClr>
              <a:buSzPct val="60000"/>
              <a:buFont typeface="Wingdings" charset="2"/>
              <a:buChar char=""/>
            </a:pPr>
            <a:r>
              <a:rPr b="0" lang="en-US" sz="2400" spc="-1" strike="noStrike">
                <a:solidFill>
                  <a:srgbClr val="000000"/>
                </a:solidFill>
                <a:latin typeface="Tahoma"/>
              </a:rPr>
              <a:t>Philosophy (explicitly stated)</a:t>
            </a:r>
            <a:endParaRPr b="0" lang="en-US" sz="2400" spc="-1" strike="noStrike">
              <a:latin typeface="Arial"/>
            </a:endParaRPr>
          </a:p>
          <a:p>
            <a:pPr lvl="1" marL="743040" indent="-285480">
              <a:lnSpc>
                <a:spcPct val="90000"/>
              </a:lnSpc>
              <a:spcBef>
                <a:spcPts val="400"/>
              </a:spcBef>
              <a:buClr>
                <a:srgbClr val="ff0000"/>
              </a:buClr>
              <a:buSzPct val="55000"/>
              <a:buFont typeface="Wingdings" charset="2"/>
              <a:buChar char=""/>
            </a:pPr>
            <a:r>
              <a:rPr b="0" lang="en-US" sz="2000" spc="-1" strike="noStrike">
                <a:solidFill>
                  <a:srgbClr val="000000"/>
                </a:solidFill>
                <a:latin typeface="Tahoma"/>
              </a:rPr>
              <a:t>development of computer systems is not a technical issue but an </a:t>
            </a:r>
            <a:r>
              <a:rPr b="0" lang="en-US" sz="2000" spc="-1" strike="noStrike">
                <a:solidFill>
                  <a:srgbClr val="333399"/>
                </a:solidFill>
                <a:latin typeface="Tahoma"/>
              </a:rPr>
              <a:t>organizational issues</a:t>
            </a:r>
            <a:r>
              <a:rPr b="0" lang="en-US" sz="2000" spc="-1" strike="noStrike">
                <a:solidFill>
                  <a:srgbClr val="000000"/>
                </a:solidFill>
                <a:latin typeface="Tahoma"/>
              </a:rPr>
              <a:t> that is fundamentally concerned with the process of change.</a:t>
            </a:r>
            <a:endParaRPr b="0" lang="en-US" sz="2000" spc="-1" strike="noStrike">
              <a:latin typeface="Arial"/>
            </a:endParaRPr>
          </a:p>
          <a:p>
            <a:pPr marL="343080" indent="-342720">
              <a:lnSpc>
                <a:spcPct val="90000"/>
              </a:lnSpc>
              <a:spcBef>
                <a:spcPts val="479"/>
              </a:spcBef>
              <a:buClr>
                <a:srgbClr val="3333cc"/>
              </a:buClr>
              <a:buSzPct val="60000"/>
              <a:buFont typeface="Wingdings" charset="2"/>
              <a:buChar char=""/>
            </a:pPr>
            <a:r>
              <a:rPr b="0" lang="en-US" sz="2400" spc="-1" strike="noStrike">
                <a:solidFill>
                  <a:srgbClr val="000000"/>
                </a:solidFill>
                <a:latin typeface="Tahoma"/>
              </a:rPr>
              <a:t>Based on socio-technical approach</a:t>
            </a:r>
            <a:endParaRPr b="0" lang="en-US" sz="2400" spc="-1" strike="noStrike">
              <a:latin typeface="Arial"/>
            </a:endParaRPr>
          </a:p>
          <a:p>
            <a:pPr lvl="1" marL="743040" indent="-285480">
              <a:lnSpc>
                <a:spcPct val="90000"/>
              </a:lnSpc>
              <a:spcBef>
                <a:spcPts val="400"/>
              </a:spcBef>
              <a:buClr>
                <a:srgbClr val="ff0000"/>
              </a:buClr>
              <a:buSzPct val="55000"/>
              <a:buFont typeface="Wingdings" charset="2"/>
              <a:buChar char=""/>
            </a:pPr>
            <a:r>
              <a:rPr b="0" lang="en-US" sz="2000" spc="-1" strike="noStrike">
                <a:solidFill>
                  <a:srgbClr val="000000"/>
                </a:solidFill>
                <a:latin typeface="Tahoma"/>
              </a:rPr>
              <a:t>Mumford: … which recognizes the interaction of technology and people and produces work systems which are both technically efficient and have social characteristics which lead to high </a:t>
            </a:r>
            <a:r>
              <a:rPr b="0" lang="en-US" sz="2000" spc="-1" strike="noStrike">
                <a:solidFill>
                  <a:srgbClr val="333399"/>
                </a:solidFill>
                <a:latin typeface="Tahoma"/>
              </a:rPr>
              <a:t>job satisfaction</a:t>
            </a:r>
            <a:endParaRPr b="0" lang="en-US" sz="2000" spc="-1" strike="noStrike">
              <a:latin typeface="Arial"/>
            </a:endParaRPr>
          </a:p>
          <a:p>
            <a:pPr lvl="1" marL="743040" indent="-285480">
              <a:lnSpc>
                <a:spcPct val="90000"/>
              </a:lnSpc>
              <a:spcBef>
                <a:spcPts val="400"/>
              </a:spcBef>
              <a:buClr>
                <a:srgbClr val="ff0000"/>
              </a:buClr>
              <a:buSzPct val="55000"/>
              <a:buFont typeface="Wingdings" charset="2"/>
              <a:buChar char=""/>
            </a:pPr>
            <a:r>
              <a:rPr b="0" lang="en-US" sz="2000" spc="-1" strike="noStrike">
                <a:solidFill>
                  <a:srgbClr val="000000"/>
                </a:solidFill>
                <a:latin typeface="Tahoma"/>
              </a:rPr>
              <a:t>Job satisfaction: the attainment of a good ‘fit’ between what employee is seeking from his work – his job needs, expectations and aspirations – and what he is required to do in his job – the organizational job requirements which mould his experience</a:t>
            </a:r>
            <a:endParaRPr b="0" lang="en-US" sz="2000" spc="-1" strike="noStrike">
              <a:latin typeface="Arial"/>
            </a:endParaRPr>
          </a:p>
        </p:txBody>
      </p:sp>
      <p:sp>
        <p:nvSpPr>
          <p:cNvPr id="320" name="CustomShape 4"/>
          <p:cNvSpPr/>
          <p:nvPr/>
        </p:nvSpPr>
        <p:spPr>
          <a:xfrm>
            <a:off x="5441040" y="6083640"/>
            <a:ext cx="120672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400" spc="-1" strike="noStrike">
                <a:solidFill>
                  <a:srgbClr val="000000"/>
                </a:solidFill>
                <a:latin typeface="Tahoma"/>
              </a:rPr>
              <a:t>Mold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TextShape 1"/>
          <p:cNvSpPr txBox="1"/>
          <p:nvPr/>
        </p:nvSpPr>
        <p:spPr>
          <a:xfrm>
            <a:off x="6781680" y="6324480"/>
            <a:ext cx="1904760" cy="456840"/>
          </a:xfrm>
          <a:prstGeom prst="rect">
            <a:avLst/>
          </a:prstGeom>
          <a:noFill/>
          <a:ln>
            <a:noFill/>
          </a:ln>
        </p:spPr>
        <p:txBody>
          <a:bodyPr anchor="b">
            <a:noAutofit/>
          </a:bodyPr>
          <a:p>
            <a:pPr algn="r">
              <a:lnSpc>
                <a:spcPct val="100000"/>
              </a:lnSpc>
            </a:pPr>
            <a:fld id="{2B4EAAF6-2F2A-457A-B529-33607F4CD1A9}" type="slidenum">
              <a:rPr b="0" lang="en-GB" sz="1400" spc="-1" strike="noStrike">
                <a:solidFill>
                  <a:srgbClr val="000000"/>
                </a:solidFill>
                <a:latin typeface="Tahoma"/>
              </a:rPr>
              <a:t>&lt;number&gt;</a:t>
            </a:fld>
            <a:endParaRPr b="0" lang="en-US" sz="1400" spc="-1" strike="noStrike">
              <a:latin typeface="Times New Roman"/>
            </a:endParaRPr>
          </a:p>
        </p:txBody>
      </p:sp>
      <p:sp>
        <p:nvSpPr>
          <p:cNvPr id="322" name="CustomShape 2"/>
          <p:cNvSpPr/>
          <p:nvPr/>
        </p:nvSpPr>
        <p:spPr>
          <a:xfrm>
            <a:off x="914400" y="590400"/>
            <a:ext cx="8229240" cy="11426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333399"/>
                </a:solidFill>
                <a:latin typeface="Tahoma"/>
              </a:rPr>
              <a:t>ETHICS</a:t>
            </a:r>
            <a:endParaRPr b="0" lang="en-US" sz="4400" spc="-1" strike="noStrike">
              <a:latin typeface="Arial"/>
            </a:endParaRPr>
          </a:p>
        </p:txBody>
      </p:sp>
      <p:sp>
        <p:nvSpPr>
          <p:cNvPr id="323" name="CustomShape 3"/>
          <p:cNvSpPr/>
          <p:nvPr/>
        </p:nvSpPr>
        <p:spPr>
          <a:xfrm>
            <a:off x="468360" y="1989000"/>
            <a:ext cx="8229240" cy="4525560"/>
          </a:xfrm>
          <a:prstGeom prst="rect">
            <a:avLst/>
          </a:prstGeom>
          <a:noFill/>
          <a:ln>
            <a:noFill/>
          </a:ln>
        </p:spPr>
        <p:style>
          <a:lnRef idx="0"/>
          <a:fillRef idx="0"/>
          <a:effectRef idx="0"/>
          <a:fontRef idx="minor"/>
        </p:style>
        <p:txBody>
          <a:bodyPr lIns="90000" rIns="90000" tIns="45000" bIns="45000">
            <a:noAutofit/>
          </a:bodyPr>
          <a:p>
            <a:pPr marL="343080" indent="-342720">
              <a:lnSpc>
                <a:spcPct val="90000"/>
              </a:lnSpc>
              <a:spcBef>
                <a:spcPts val="561"/>
              </a:spcBef>
              <a:buClr>
                <a:srgbClr val="3333cc"/>
              </a:buClr>
              <a:buSzPct val="60000"/>
              <a:buFont typeface="Wingdings" charset="2"/>
              <a:buChar char=""/>
            </a:pPr>
            <a:r>
              <a:rPr b="0" lang="en-US" sz="2800" spc="-1" strike="noStrike">
                <a:solidFill>
                  <a:srgbClr val="000000"/>
                </a:solidFill>
                <a:latin typeface="Tahoma"/>
              </a:rPr>
              <a:t>measures for job satisfaction</a:t>
            </a:r>
            <a:endParaRPr b="0" lang="en-US" sz="2800" spc="-1" strike="noStrike">
              <a:latin typeface="Arial"/>
            </a:endParaRPr>
          </a:p>
          <a:p>
            <a:pPr lvl="1" marL="743040" indent="-285480">
              <a:lnSpc>
                <a:spcPct val="90000"/>
              </a:lnSpc>
              <a:spcBef>
                <a:spcPts val="479"/>
              </a:spcBef>
              <a:buClr>
                <a:srgbClr val="ff0000"/>
              </a:buClr>
              <a:buSzPct val="55000"/>
              <a:buFont typeface="Wingdings" charset="2"/>
              <a:buChar char=""/>
            </a:pPr>
            <a:r>
              <a:rPr b="0" lang="en-US" sz="2400" spc="-1" strike="noStrike">
                <a:solidFill>
                  <a:srgbClr val="000000"/>
                </a:solidFill>
                <a:latin typeface="Tahoma"/>
              </a:rPr>
              <a:t>knowledge fit</a:t>
            </a:r>
            <a:endParaRPr b="0" lang="en-US" sz="2400" spc="-1" strike="noStrike">
              <a:latin typeface="Arial"/>
            </a:endParaRPr>
          </a:p>
          <a:p>
            <a:pPr lvl="2" marL="1143000" indent="-228240">
              <a:lnSpc>
                <a:spcPct val="90000"/>
              </a:lnSpc>
              <a:spcBef>
                <a:spcPts val="400"/>
              </a:spcBef>
              <a:buClr>
                <a:srgbClr val="3333cc"/>
              </a:buClr>
              <a:buSzPct val="50000"/>
              <a:buFont typeface="Wingdings" charset="2"/>
              <a:buChar char=""/>
            </a:pPr>
            <a:r>
              <a:rPr b="0" lang="en-US" sz="2000" spc="-1" strike="noStrike">
                <a:solidFill>
                  <a:srgbClr val="000000"/>
                </a:solidFill>
                <a:latin typeface="Tahoma"/>
              </a:rPr>
              <a:t>skills/knowledge is being developed/adequately used</a:t>
            </a:r>
            <a:endParaRPr b="0" lang="en-US" sz="2000" spc="-1" strike="noStrike">
              <a:latin typeface="Arial"/>
            </a:endParaRPr>
          </a:p>
          <a:p>
            <a:pPr lvl="1" marL="743040" indent="-285480">
              <a:lnSpc>
                <a:spcPct val="90000"/>
              </a:lnSpc>
              <a:spcBef>
                <a:spcPts val="479"/>
              </a:spcBef>
              <a:buClr>
                <a:srgbClr val="ff0000"/>
              </a:buClr>
              <a:buSzPct val="55000"/>
              <a:buFont typeface="Wingdings" charset="2"/>
              <a:buChar char=""/>
            </a:pPr>
            <a:r>
              <a:rPr b="0" lang="en-US" sz="2400" spc="-1" strike="noStrike">
                <a:solidFill>
                  <a:srgbClr val="000000"/>
                </a:solidFill>
                <a:latin typeface="Tahoma"/>
              </a:rPr>
              <a:t>psychological fit</a:t>
            </a:r>
            <a:endParaRPr b="0" lang="en-US" sz="2400" spc="-1" strike="noStrike">
              <a:latin typeface="Arial"/>
            </a:endParaRPr>
          </a:p>
          <a:p>
            <a:pPr lvl="2" marL="1143000" indent="-228240">
              <a:lnSpc>
                <a:spcPct val="90000"/>
              </a:lnSpc>
              <a:spcBef>
                <a:spcPts val="400"/>
              </a:spcBef>
              <a:buClr>
                <a:srgbClr val="3333cc"/>
              </a:buClr>
              <a:buSzPct val="50000"/>
              <a:buFont typeface="Wingdings" charset="2"/>
              <a:buChar char=""/>
            </a:pPr>
            <a:r>
              <a:rPr b="0" lang="en-US" sz="2000" spc="-1" strike="noStrike">
                <a:solidFill>
                  <a:srgbClr val="000000"/>
                </a:solidFill>
                <a:latin typeface="Tahoma"/>
              </a:rPr>
              <a:t>fit with status/advancement/interests</a:t>
            </a:r>
            <a:endParaRPr b="0" lang="en-US" sz="2000" spc="-1" strike="noStrike">
              <a:latin typeface="Arial"/>
            </a:endParaRPr>
          </a:p>
          <a:p>
            <a:pPr lvl="1" marL="743040" indent="-285480">
              <a:lnSpc>
                <a:spcPct val="90000"/>
              </a:lnSpc>
              <a:spcBef>
                <a:spcPts val="479"/>
              </a:spcBef>
              <a:buClr>
                <a:srgbClr val="ff0000"/>
              </a:buClr>
              <a:buSzPct val="55000"/>
              <a:buFont typeface="Wingdings" charset="2"/>
              <a:buChar char=""/>
            </a:pPr>
            <a:r>
              <a:rPr b="0" lang="en-US" sz="2400" spc="-1" strike="noStrike">
                <a:solidFill>
                  <a:srgbClr val="000000"/>
                </a:solidFill>
                <a:latin typeface="Tahoma"/>
              </a:rPr>
              <a:t>efficiency fit</a:t>
            </a:r>
            <a:endParaRPr b="0" lang="en-US" sz="2400" spc="-1" strike="noStrike">
              <a:latin typeface="Arial"/>
            </a:endParaRPr>
          </a:p>
          <a:p>
            <a:pPr lvl="2" marL="1143000" indent="-228240">
              <a:lnSpc>
                <a:spcPct val="90000"/>
              </a:lnSpc>
              <a:spcBef>
                <a:spcPts val="400"/>
              </a:spcBef>
              <a:buClr>
                <a:srgbClr val="3333cc"/>
              </a:buClr>
              <a:buSzPct val="50000"/>
              <a:buFont typeface="Wingdings" charset="2"/>
              <a:buChar char=""/>
            </a:pPr>
            <a:r>
              <a:rPr b="0" lang="en-US" sz="2000" spc="-1" strike="noStrike">
                <a:solidFill>
                  <a:srgbClr val="000000"/>
                </a:solidFill>
                <a:latin typeface="Tahoma"/>
              </a:rPr>
              <a:t>effort-reward; work controls; supervisionary controls</a:t>
            </a:r>
            <a:endParaRPr b="0" lang="en-US" sz="2000" spc="-1" strike="noStrike">
              <a:latin typeface="Arial"/>
            </a:endParaRPr>
          </a:p>
          <a:p>
            <a:pPr lvl="1" marL="743040" indent="-285480">
              <a:lnSpc>
                <a:spcPct val="90000"/>
              </a:lnSpc>
              <a:spcBef>
                <a:spcPts val="479"/>
              </a:spcBef>
              <a:buClr>
                <a:srgbClr val="ff0000"/>
              </a:buClr>
              <a:buSzPct val="55000"/>
              <a:buFont typeface="Wingdings" charset="2"/>
              <a:buChar char=""/>
            </a:pPr>
            <a:r>
              <a:rPr b="0" lang="en-US" sz="2400" spc="-1" strike="noStrike">
                <a:solidFill>
                  <a:srgbClr val="000000"/>
                </a:solidFill>
                <a:latin typeface="Tahoma"/>
              </a:rPr>
              <a:t>task-structure fit</a:t>
            </a:r>
            <a:endParaRPr b="0" lang="en-US" sz="2400" spc="-1" strike="noStrike">
              <a:latin typeface="Arial"/>
            </a:endParaRPr>
          </a:p>
          <a:p>
            <a:pPr lvl="2" marL="1143000" indent="-228240">
              <a:lnSpc>
                <a:spcPct val="90000"/>
              </a:lnSpc>
              <a:spcBef>
                <a:spcPts val="400"/>
              </a:spcBef>
              <a:buClr>
                <a:srgbClr val="3333cc"/>
              </a:buClr>
              <a:buSzPct val="50000"/>
              <a:buFont typeface="Wingdings" charset="2"/>
              <a:buChar char=""/>
            </a:pPr>
            <a:r>
              <a:rPr b="0" lang="en-US" sz="2000" spc="-1" strike="noStrike">
                <a:solidFill>
                  <a:srgbClr val="000000"/>
                </a:solidFill>
                <a:latin typeface="Tahoma"/>
              </a:rPr>
              <a:t>degree to which tasks are regarded demanding/fulfilling</a:t>
            </a:r>
            <a:endParaRPr b="0" lang="en-US" sz="2000" spc="-1" strike="noStrike">
              <a:latin typeface="Arial"/>
            </a:endParaRPr>
          </a:p>
          <a:p>
            <a:pPr lvl="1" marL="743040" indent="-285480">
              <a:lnSpc>
                <a:spcPct val="90000"/>
              </a:lnSpc>
              <a:spcBef>
                <a:spcPts val="479"/>
              </a:spcBef>
              <a:buClr>
                <a:srgbClr val="ff0000"/>
              </a:buClr>
              <a:buSzPct val="55000"/>
              <a:buFont typeface="Wingdings" charset="2"/>
              <a:buChar char=""/>
            </a:pPr>
            <a:r>
              <a:rPr b="0" lang="en-US" sz="2400" spc="-1" strike="noStrike">
                <a:solidFill>
                  <a:srgbClr val="000000"/>
                </a:solidFill>
                <a:latin typeface="Tahoma"/>
              </a:rPr>
              <a:t>ethical fit</a:t>
            </a:r>
            <a:endParaRPr b="0" lang="en-US" sz="2400" spc="-1" strike="noStrike">
              <a:latin typeface="Arial"/>
            </a:endParaRPr>
          </a:p>
          <a:p>
            <a:pPr lvl="2" marL="1143000" indent="-228240">
              <a:lnSpc>
                <a:spcPct val="90000"/>
              </a:lnSpc>
              <a:spcBef>
                <a:spcPts val="400"/>
              </a:spcBef>
              <a:buClr>
                <a:srgbClr val="3333cc"/>
              </a:buClr>
              <a:buSzPct val="50000"/>
              <a:buFont typeface="Wingdings" charset="2"/>
              <a:buChar char=""/>
            </a:pPr>
            <a:r>
              <a:rPr b="0" lang="en-US" sz="2000" spc="-1" strike="noStrike">
                <a:solidFill>
                  <a:srgbClr val="000000"/>
                </a:solidFill>
                <a:latin typeface="Tahoma"/>
              </a:rPr>
              <a:t>social value fit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TextShape 1"/>
          <p:cNvSpPr txBox="1"/>
          <p:nvPr/>
        </p:nvSpPr>
        <p:spPr>
          <a:xfrm>
            <a:off x="6781680" y="6324480"/>
            <a:ext cx="1904760" cy="456840"/>
          </a:xfrm>
          <a:prstGeom prst="rect">
            <a:avLst/>
          </a:prstGeom>
          <a:noFill/>
          <a:ln>
            <a:noFill/>
          </a:ln>
        </p:spPr>
        <p:txBody>
          <a:bodyPr anchor="b">
            <a:noAutofit/>
          </a:bodyPr>
          <a:p>
            <a:pPr algn="r">
              <a:lnSpc>
                <a:spcPct val="100000"/>
              </a:lnSpc>
            </a:pPr>
            <a:fld id="{6303072C-042C-45EE-B576-FCFB3688A162}" type="slidenum">
              <a:rPr b="0" lang="en-GB" sz="1400" spc="-1" strike="noStrike">
                <a:solidFill>
                  <a:srgbClr val="000000"/>
                </a:solidFill>
                <a:latin typeface="Tahoma"/>
              </a:rPr>
              <a:t>&lt;number&gt;</a:t>
            </a:fld>
            <a:endParaRPr b="0" lang="en-US" sz="1400" spc="-1" strike="noStrike">
              <a:latin typeface="Times New Roman"/>
            </a:endParaRPr>
          </a:p>
        </p:txBody>
      </p:sp>
      <p:sp>
        <p:nvSpPr>
          <p:cNvPr id="325" name="CustomShape 2"/>
          <p:cNvSpPr/>
          <p:nvPr/>
        </p:nvSpPr>
        <p:spPr>
          <a:xfrm>
            <a:off x="914400" y="586440"/>
            <a:ext cx="8229240" cy="11426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333399"/>
                </a:solidFill>
                <a:latin typeface="Tahoma"/>
              </a:rPr>
              <a:t>ETHICS - participation</a:t>
            </a:r>
            <a:endParaRPr b="0" lang="en-US" sz="4400" spc="-1" strike="noStrike">
              <a:latin typeface="Arial"/>
            </a:endParaRPr>
          </a:p>
        </p:txBody>
      </p:sp>
      <p:sp>
        <p:nvSpPr>
          <p:cNvPr id="326" name="CustomShape 3"/>
          <p:cNvSpPr/>
          <p:nvPr/>
        </p:nvSpPr>
        <p:spPr>
          <a:xfrm>
            <a:off x="611280" y="1989000"/>
            <a:ext cx="8229240" cy="4525560"/>
          </a:xfrm>
          <a:prstGeom prst="rect">
            <a:avLst/>
          </a:prstGeom>
          <a:noFill/>
          <a:ln>
            <a:noFill/>
          </a:ln>
        </p:spPr>
        <p:style>
          <a:lnRef idx="0"/>
          <a:fillRef idx="0"/>
          <a:effectRef idx="0"/>
          <a:fontRef idx="minor"/>
        </p:style>
        <p:txBody>
          <a:bodyPr lIns="90000" rIns="90000" tIns="45000" bIns="45000">
            <a:noAutofit/>
          </a:bodyPr>
          <a:p>
            <a:pPr marL="343080" indent="-342720">
              <a:lnSpc>
                <a:spcPct val="80000"/>
              </a:lnSpc>
              <a:spcBef>
                <a:spcPts val="479"/>
              </a:spcBef>
              <a:buClr>
                <a:srgbClr val="3333cc"/>
              </a:buClr>
              <a:buSzPct val="60000"/>
              <a:buFont typeface="Wingdings" charset="2"/>
              <a:buChar char=""/>
            </a:pPr>
            <a:r>
              <a:rPr b="0" lang="en-US" sz="2400" spc="-1" strike="noStrike">
                <a:solidFill>
                  <a:srgbClr val="000000"/>
                </a:solidFill>
                <a:latin typeface="Tahoma"/>
              </a:rPr>
              <a:t>an essential part of the methodology since ISD is seen as a change process</a:t>
            </a:r>
            <a:endParaRPr b="0" lang="en-US" sz="2400" spc="-1" strike="noStrike">
              <a:latin typeface="Arial"/>
            </a:endParaRPr>
          </a:p>
          <a:p>
            <a:pPr lvl="1" marL="743040" indent="-285480">
              <a:lnSpc>
                <a:spcPct val="80000"/>
              </a:lnSpc>
              <a:spcBef>
                <a:spcPts val="400"/>
              </a:spcBef>
              <a:buClr>
                <a:srgbClr val="ff0000"/>
              </a:buClr>
              <a:buSzPct val="55000"/>
              <a:buFont typeface="Wingdings" charset="2"/>
              <a:buChar char=""/>
            </a:pPr>
            <a:r>
              <a:rPr b="0" lang="en-US" sz="2000" spc="-1" strike="noStrike">
                <a:solidFill>
                  <a:srgbClr val="000000"/>
                </a:solidFill>
                <a:latin typeface="Tahoma"/>
              </a:rPr>
              <a:t>“</a:t>
            </a:r>
            <a:r>
              <a:rPr b="0" lang="en-US" sz="2000" spc="-1" strike="noStrike">
                <a:solidFill>
                  <a:srgbClr val="000000"/>
                </a:solidFill>
                <a:latin typeface="Tahoma"/>
              </a:rPr>
              <a:t>All change involves some conflicts of interest. To be resolved, these conflicts need to be recognized, brought out into the open, negotiated and a solution arrived at which largely meets the interests of all parties in the situation.  […] successful change strategies require institutional mechanisms which enable all these interests to be represented, and participation provides these.”</a:t>
            </a:r>
            <a:endParaRPr b="0" lang="en-US" sz="2000" spc="-1" strike="noStrike">
              <a:latin typeface="Arial"/>
            </a:endParaRPr>
          </a:p>
          <a:p>
            <a:pPr marL="343080" indent="-342720">
              <a:lnSpc>
                <a:spcPct val="80000"/>
              </a:lnSpc>
              <a:spcBef>
                <a:spcPts val="479"/>
              </a:spcBef>
              <a:buClr>
                <a:srgbClr val="3333cc"/>
              </a:buClr>
              <a:buSzPct val="60000"/>
              <a:buFont typeface="Wingdings" charset="2"/>
              <a:buChar char=""/>
            </a:pPr>
            <a:r>
              <a:rPr b="0" lang="en-US" sz="2400" spc="-1" strike="noStrike">
                <a:solidFill>
                  <a:srgbClr val="000000"/>
                </a:solidFill>
                <a:latin typeface="Tahoma"/>
              </a:rPr>
              <a:t>there is not just one way to achieve successful participation, although following issues need to be considered</a:t>
            </a:r>
            <a:endParaRPr b="0" lang="en-US" sz="2400" spc="-1" strike="noStrike">
              <a:latin typeface="Arial"/>
            </a:endParaRPr>
          </a:p>
          <a:p>
            <a:pPr lvl="1" marL="743040" indent="-285480">
              <a:lnSpc>
                <a:spcPct val="80000"/>
              </a:lnSpc>
              <a:spcBef>
                <a:spcPts val="400"/>
              </a:spcBef>
              <a:buClr>
                <a:srgbClr val="ff0000"/>
              </a:buClr>
              <a:buSzPct val="55000"/>
              <a:buFont typeface="Wingdings" charset="2"/>
              <a:buChar char=""/>
            </a:pPr>
            <a:r>
              <a:rPr b="0" lang="en-US" sz="2000" spc="-1" strike="noStrike">
                <a:solidFill>
                  <a:srgbClr val="000000"/>
                </a:solidFill>
                <a:latin typeface="Tahoma"/>
              </a:rPr>
              <a:t>structure (consultative </a:t>
            </a:r>
            <a:r>
              <a:rPr b="0" lang="en-US" sz="1600" spc="-1" strike="noStrike">
                <a:solidFill>
                  <a:srgbClr val="000000"/>
                </a:solidFill>
                <a:latin typeface="Tahoma"/>
              </a:rPr>
              <a:t>(weakest)</a:t>
            </a:r>
            <a:r>
              <a:rPr b="0" lang="en-US" sz="2000" spc="-1" strike="noStrike">
                <a:solidFill>
                  <a:srgbClr val="000000"/>
                </a:solidFill>
                <a:latin typeface="Tahoma"/>
              </a:rPr>
              <a:t>; representative; consensus </a:t>
            </a:r>
            <a:r>
              <a:rPr b="0" lang="en-US" sz="1600" spc="-1" strike="noStrike">
                <a:solidFill>
                  <a:srgbClr val="000000"/>
                </a:solidFill>
                <a:latin typeface="Tahoma"/>
              </a:rPr>
              <a:t>(strongest)</a:t>
            </a:r>
            <a:r>
              <a:rPr b="0" lang="en-US" sz="2000" spc="-1" strike="noStrike">
                <a:solidFill>
                  <a:srgbClr val="000000"/>
                </a:solidFill>
                <a:latin typeface="Tahoma"/>
              </a:rPr>
              <a:t>)</a:t>
            </a:r>
            <a:endParaRPr b="0" lang="en-US" sz="2000" spc="-1" strike="noStrike">
              <a:latin typeface="Arial"/>
            </a:endParaRPr>
          </a:p>
          <a:p>
            <a:pPr lvl="1" marL="743040" indent="-285480">
              <a:lnSpc>
                <a:spcPct val="80000"/>
              </a:lnSpc>
              <a:spcBef>
                <a:spcPts val="400"/>
              </a:spcBef>
              <a:buClr>
                <a:srgbClr val="ff0000"/>
              </a:buClr>
              <a:buSzPct val="55000"/>
              <a:buFont typeface="Wingdings" charset="2"/>
              <a:buChar char=""/>
            </a:pPr>
            <a:r>
              <a:rPr b="0" lang="en-US" sz="2000" spc="-1" strike="noStrike">
                <a:solidFill>
                  <a:srgbClr val="000000"/>
                </a:solidFill>
                <a:latin typeface="Tahoma"/>
              </a:rPr>
              <a:t>content (concerns the </a:t>
            </a:r>
            <a:r>
              <a:rPr b="0" lang="en-US" sz="2000" spc="-1" strike="noStrike">
                <a:solidFill>
                  <a:srgbClr val="000000"/>
                </a:solidFill>
                <a:highlight>
                  <a:srgbClr val="ffff00"/>
                </a:highlight>
                <a:latin typeface="Tahoma"/>
              </a:rPr>
              <a:t>issues and boundaries of activities)</a:t>
            </a:r>
            <a:endParaRPr b="0" lang="en-US" sz="2000" spc="-1" strike="noStrike">
              <a:latin typeface="Arial"/>
            </a:endParaRPr>
          </a:p>
          <a:p>
            <a:pPr lvl="1" marL="743040" indent="-285480">
              <a:lnSpc>
                <a:spcPct val="80000"/>
              </a:lnSpc>
              <a:spcBef>
                <a:spcPts val="400"/>
              </a:spcBef>
              <a:buClr>
                <a:srgbClr val="ff0000"/>
              </a:buClr>
              <a:buSzPct val="55000"/>
              <a:buFont typeface="Wingdings" charset="2"/>
              <a:buChar char=""/>
            </a:pPr>
            <a:r>
              <a:rPr b="0" lang="en-US" sz="2000" spc="-1" strike="noStrike">
                <a:solidFill>
                  <a:srgbClr val="000000"/>
                </a:solidFill>
                <a:highlight>
                  <a:srgbClr val="ffff00"/>
                </a:highlight>
                <a:latin typeface="Tahoma"/>
              </a:rPr>
              <a:t>process (gaining relevant information &amp; knowledge)</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TextShape 1"/>
          <p:cNvSpPr txBox="1"/>
          <p:nvPr/>
        </p:nvSpPr>
        <p:spPr>
          <a:xfrm>
            <a:off x="6781680" y="6324480"/>
            <a:ext cx="1904760" cy="456840"/>
          </a:xfrm>
          <a:prstGeom prst="rect">
            <a:avLst/>
          </a:prstGeom>
          <a:noFill/>
          <a:ln>
            <a:noFill/>
          </a:ln>
        </p:spPr>
        <p:txBody>
          <a:bodyPr anchor="b">
            <a:noAutofit/>
          </a:bodyPr>
          <a:p>
            <a:pPr algn="r">
              <a:lnSpc>
                <a:spcPct val="100000"/>
              </a:lnSpc>
            </a:pPr>
            <a:fld id="{804E446A-5719-4ED1-8D5E-ABC8550A4A8D}" type="slidenum">
              <a:rPr b="0" lang="en-GB" sz="1400" spc="-1" strike="noStrike">
                <a:solidFill>
                  <a:srgbClr val="000000"/>
                </a:solidFill>
                <a:latin typeface="Tahoma"/>
              </a:rPr>
              <a:t>&lt;number&gt;</a:t>
            </a:fld>
            <a:endParaRPr b="0" lang="en-US" sz="1400" spc="-1" strike="noStrike">
              <a:latin typeface="Times New Roman"/>
            </a:endParaRPr>
          </a:p>
        </p:txBody>
      </p:sp>
      <p:sp>
        <p:nvSpPr>
          <p:cNvPr id="328" name="CustomShape 2"/>
          <p:cNvSpPr/>
          <p:nvPr/>
        </p:nvSpPr>
        <p:spPr>
          <a:xfrm>
            <a:off x="1187640" y="620640"/>
            <a:ext cx="8229240" cy="11426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333399"/>
                </a:solidFill>
                <a:latin typeface="Tahoma"/>
              </a:rPr>
              <a:t>ETHICS - participation</a:t>
            </a:r>
            <a:endParaRPr b="0" lang="en-US" sz="4400" spc="-1" strike="noStrike">
              <a:latin typeface="Arial"/>
            </a:endParaRPr>
          </a:p>
        </p:txBody>
      </p:sp>
      <p:sp>
        <p:nvSpPr>
          <p:cNvPr id="329" name="CustomShape 3"/>
          <p:cNvSpPr/>
          <p:nvPr/>
        </p:nvSpPr>
        <p:spPr>
          <a:xfrm>
            <a:off x="611280" y="1844640"/>
            <a:ext cx="8229240" cy="4525560"/>
          </a:xfrm>
          <a:prstGeom prst="rect">
            <a:avLst/>
          </a:prstGeom>
          <a:noFill/>
          <a:ln>
            <a:noFill/>
          </a:ln>
        </p:spPr>
        <p:style>
          <a:lnRef idx="0"/>
          <a:fillRef idx="0"/>
          <a:effectRef idx="0"/>
          <a:fontRef idx="minor"/>
        </p:style>
        <p:txBody>
          <a:bodyPr lIns="90000" rIns="90000" tIns="45000" bIns="45000">
            <a:noAutofit/>
          </a:bodyPr>
          <a:p>
            <a:pPr marL="343080" indent="-342720">
              <a:lnSpc>
                <a:spcPct val="90000"/>
              </a:lnSpc>
              <a:spcBef>
                <a:spcPts val="561"/>
              </a:spcBef>
              <a:buClr>
                <a:srgbClr val="3333cc"/>
              </a:buClr>
              <a:buSzPct val="60000"/>
              <a:buFont typeface="Wingdings" charset="2"/>
              <a:buChar char=""/>
            </a:pPr>
            <a:r>
              <a:rPr b="0" lang="en-US" sz="2800" spc="-1" strike="noStrike">
                <a:solidFill>
                  <a:srgbClr val="000000"/>
                </a:solidFill>
                <a:latin typeface="Tahoma"/>
              </a:rPr>
              <a:t>the use of design group(s) that design the new system, including</a:t>
            </a:r>
            <a:endParaRPr b="0" lang="en-US" sz="2800" spc="-1" strike="noStrike">
              <a:latin typeface="Arial"/>
            </a:endParaRPr>
          </a:p>
          <a:p>
            <a:pPr lvl="1" marL="743040" indent="-285480">
              <a:lnSpc>
                <a:spcPct val="90000"/>
              </a:lnSpc>
              <a:spcBef>
                <a:spcPts val="479"/>
              </a:spcBef>
              <a:buClr>
                <a:srgbClr val="ff0000"/>
              </a:buClr>
              <a:buSzPct val="55000"/>
              <a:buFont typeface="Wingdings" charset="2"/>
              <a:buChar char=""/>
            </a:pPr>
            <a:r>
              <a:rPr b="0" lang="en-US" sz="2400" spc="-1" strike="noStrike">
                <a:solidFill>
                  <a:srgbClr val="000000"/>
                </a:solidFill>
                <a:latin typeface="Tahoma"/>
              </a:rPr>
              <a:t>choice of hw &amp; sw</a:t>
            </a:r>
            <a:endParaRPr b="0" lang="en-US" sz="2400" spc="-1" strike="noStrike">
              <a:latin typeface="Arial"/>
            </a:endParaRPr>
          </a:p>
          <a:p>
            <a:pPr lvl="1" marL="743040" indent="-285480">
              <a:lnSpc>
                <a:spcPct val="90000"/>
              </a:lnSpc>
              <a:spcBef>
                <a:spcPts val="479"/>
              </a:spcBef>
              <a:buClr>
                <a:srgbClr val="ff0000"/>
              </a:buClr>
              <a:buSzPct val="55000"/>
              <a:buFont typeface="Wingdings" charset="2"/>
              <a:buChar char=""/>
            </a:pPr>
            <a:r>
              <a:rPr b="0" lang="en-US" sz="2400" spc="-1" strike="noStrike">
                <a:solidFill>
                  <a:srgbClr val="000000"/>
                </a:solidFill>
                <a:latin typeface="Tahoma"/>
              </a:rPr>
              <a:t>human-computer interaction</a:t>
            </a:r>
            <a:endParaRPr b="0" lang="en-US" sz="2400" spc="-1" strike="noStrike">
              <a:latin typeface="Arial"/>
            </a:endParaRPr>
          </a:p>
          <a:p>
            <a:pPr lvl="1" marL="743040" indent="-285480">
              <a:lnSpc>
                <a:spcPct val="90000"/>
              </a:lnSpc>
              <a:spcBef>
                <a:spcPts val="479"/>
              </a:spcBef>
              <a:buClr>
                <a:srgbClr val="ff0000"/>
              </a:buClr>
              <a:buSzPct val="55000"/>
              <a:buFont typeface="Wingdings" charset="2"/>
              <a:buChar char=""/>
            </a:pPr>
            <a:r>
              <a:rPr b="0" lang="en-US" sz="2400" spc="-1" strike="noStrike">
                <a:solidFill>
                  <a:srgbClr val="000000"/>
                </a:solidFill>
                <a:latin typeface="Tahoma"/>
              </a:rPr>
              <a:t>workplace reorganization</a:t>
            </a:r>
            <a:endParaRPr b="0" lang="en-US" sz="2400" spc="-1" strike="noStrike">
              <a:latin typeface="Arial"/>
            </a:endParaRPr>
          </a:p>
          <a:p>
            <a:pPr lvl="1" marL="743040" indent="-285480">
              <a:lnSpc>
                <a:spcPct val="90000"/>
              </a:lnSpc>
              <a:spcBef>
                <a:spcPts val="479"/>
              </a:spcBef>
              <a:buClr>
                <a:srgbClr val="ff0000"/>
              </a:buClr>
              <a:buSzPct val="55000"/>
              <a:buFont typeface="Wingdings" charset="2"/>
              <a:buChar char=""/>
            </a:pPr>
            <a:r>
              <a:rPr b="0" lang="en-US" sz="2400" spc="-1" strike="noStrike">
                <a:solidFill>
                  <a:srgbClr val="000000"/>
                </a:solidFill>
                <a:latin typeface="Tahoma"/>
              </a:rPr>
              <a:t>allocation of responsibilities</a:t>
            </a:r>
            <a:endParaRPr b="0" lang="en-US" sz="2400" spc="-1" strike="noStrike">
              <a:latin typeface="Arial"/>
            </a:endParaRPr>
          </a:p>
          <a:p>
            <a:pPr marL="743040" indent="-285480">
              <a:lnSpc>
                <a:spcPct val="90000"/>
              </a:lnSpc>
              <a:spcBef>
                <a:spcPts val="479"/>
              </a:spcBef>
              <a:tabLst>
                <a:tab algn="l" pos="0"/>
              </a:tabLst>
            </a:pPr>
            <a:r>
              <a:rPr b="0" lang="en-US" sz="2400" spc="-1" strike="noStrike">
                <a:solidFill>
                  <a:srgbClr val="000000"/>
                </a:solidFill>
                <a:latin typeface="Tahoma"/>
              </a:rPr>
              <a:t>(IT specialists are not acting as analysts/designers but educators/facilitators)</a:t>
            </a:r>
            <a:endParaRPr b="0" lang="en-US" sz="2400" spc="-1" strike="noStrike">
              <a:latin typeface="Arial"/>
            </a:endParaRPr>
          </a:p>
          <a:p>
            <a:pPr marL="343080" indent="-342720">
              <a:lnSpc>
                <a:spcPct val="90000"/>
              </a:lnSpc>
              <a:spcBef>
                <a:spcPts val="561"/>
              </a:spcBef>
              <a:buClr>
                <a:srgbClr val="3333cc"/>
              </a:buClr>
              <a:buSzPct val="60000"/>
              <a:buFont typeface="Wingdings" charset="2"/>
              <a:buChar char=""/>
              <a:tabLst>
                <a:tab algn="l" pos="0"/>
              </a:tabLst>
            </a:pPr>
            <a:r>
              <a:rPr b="0" lang="en-US" sz="2800" spc="-1" strike="noStrike">
                <a:solidFill>
                  <a:srgbClr val="000000"/>
                </a:solidFill>
                <a:latin typeface="Tahoma"/>
              </a:rPr>
              <a:t>(inappropriate?) critique – impractical use of ETHICS</a:t>
            </a:r>
            <a:endParaRPr b="0" lang="en-US" sz="2800" spc="-1" strike="noStrike">
              <a:latin typeface="Arial"/>
            </a:endParaRPr>
          </a:p>
          <a:p>
            <a:pPr lvl="1" marL="743040" indent="-285480">
              <a:lnSpc>
                <a:spcPct val="90000"/>
              </a:lnSpc>
              <a:spcBef>
                <a:spcPts val="479"/>
              </a:spcBef>
              <a:buClr>
                <a:srgbClr val="ff0000"/>
              </a:buClr>
              <a:buSzPct val="55000"/>
              <a:buFont typeface="Wingdings" charset="2"/>
              <a:buChar char=""/>
              <a:tabLst>
                <a:tab algn="l" pos="0"/>
              </a:tabLst>
            </a:pPr>
            <a:r>
              <a:rPr b="0" lang="en-US" sz="2400" spc="-1" strike="noStrike">
                <a:solidFill>
                  <a:srgbClr val="000000"/>
                </a:solidFill>
                <a:latin typeface="Tahoma"/>
              </a:rPr>
              <a:t>unskilled users cannot do the design properly</a:t>
            </a:r>
            <a:endParaRPr b="0" lang="en-US" sz="2400" spc="-1" strike="noStrike">
              <a:latin typeface="Arial"/>
            </a:endParaRPr>
          </a:p>
          <a:p>
            <a:pPr lvl="1" marL="743040" indent="-285480">
              <a:lnSpc>
                <a:spcPct val="90000"/>
              </a:lnSpc>
              <a:spcBef>
                <a:spcPts val="479"/>
              </a:spcBef>
              <a:buClr>
                <a:srgbClr val="ff0000"/>
              </a:buClr>
              <a:buSzPct val="55000"/>
              <a:buFont typeface="Wingdings" charset="2"/>
              <a:buChar char=""/>
              <a:tabLst>
                <a:tab algn="l" pos="0"/>
              </a:tabLst>
            </a:pPr>
            <a:r>
              <a:rPr b="0" lang="en-US" sz="2400" spc="-1" strike="noStrike">
                <a:solidFill>
                  <a:srgbClr val="000000"/>
                </a:solidFill>
                <a:latin typeface="Tahoma"/>
              </a:rPr>
              <a:t>management task is removed from managers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TextShape 1"/>
          <p:cNvSpPr txBox="1"/>
          <p:nvPr/>
        </p:nvSpPr>
        <p:spPr>
          <a:xfrm>
            <a:off x="6781680" y="6324480"/>
            <a:ext cx="1904760" cy="456840"/>
          </a:xfrm>
          <a:prstGeom prst="rect">
            <a:avLst/>
          </a:prstGeom>
          <a:noFill/>
          <a:ln>
            <a:noFill/>
          </a:ln>
        </p:spPr>
        <p:txBody>
          <a:bodyPr anchor="b">
            <a:noAutofit/>
          </a:bodyPr>
          <a:p>
            <a:pPr algn="r">
              <a:lnSpc>
                <a:spcPct val="100000"/>
              </a:lnSpc>
            </a:pPr>
            <a:fld id="{6947ED17-309E-4CB9-92E8-1061E65384AA}" type="slidenum">
              <a:rPr b="0" lang="en-GB" sz="1400" spc="-1" strike="noStrike">
                <a:solidFill>
                  <a:srgbClr val="000000"/>
                </a:solidFill>
                <a:latin typeface="Tahoma"/>
              </a:rPr>
              <a:t>&lt;number&gt;</a:t>
            </a:fld>
            <a:endParaRPr b="0" lang="en-US" sz="1400" spc="-1" strike="noStrike">
              <a:latin typeface="Times New Roman"/>
            </a:endParaRPr>
          </a:p>
        </p:txBody>
      </p:sp>
      <p:sp>
        <p:nvSpPr>
          <p:cNvPr id="331" name="TextShape 2"/>
          <p:cNvSpPr txBox="1"/>
          <p:nvPr/>
        </p:nvSpPr>
        <p:spPr>
          <a:xfrm>
            <a:off x="1150920" y="617400"/>
            <a:ext cx="7792560" cy="1142640"/>
          </a:xfrm>
          <a:prstGeom prst="rect">
            <a:avLst/>
          </a:prstGeom>
          <a:noFill/>
          <a:ln>
            <a:noFill/>
          </a:ln>
        </p:spPr>
        <p:txBody>
          <a:bodyPr anchor="b">
            <a:noAutofit/>
          </a:bodyPr>
          <a:p>
            <a:pPr>
              <a:lnSpc>
                <a:spcPct val="100000"/>
              </a:lnSpc>
            </a:pPr>
            <a:r>
              <a:rPr b="0" lang="en-US" sz="4000" spc="-1" strike="noStrike">
                <a:solidFill>
                  <a:srgbClr val="333399"/>
                </a:solidFill>
                <a:latin typeface="Tahoma"/>
              </a:rPr>
              <a:t>ETHICS </a:t>
            </a:r>
            <a:r>
              <a:rPr b="0" lang="en-GB" sz="4000" spc="-1" strike="noStrike">
                <a:solidFill>
                  <a:srgbClr val="333399"/>
                </a:solidFill>
                <a:latin typeface="Tahoma"/>
              </a:rPr>
              <a:t>(Mumford, 1986) </a:t>
            </a:r>
            <a:r>
              <a:rPr b="0" lang="en-US" sz="4000" spc="-1" strike="noStrike">
                <a:solidFill>
                  <a:srgbClr val="333399"/>
                </a:solidFill>
                <a:latin typeface="Tahoma"/>
              </a:rPr>
              <a:t>– </a:t>
            </a:r>
            <a:br/>
            <a:r>
              <a:rPr b="0" lang="en-US" sz="4000" spc="-1" strike="noStrike">
                <a:solidFill>
                  <a:srgbClr val="333399"/>
                </a:solidFill>
                <a:latin typeface="Tahoma"/>
              </a:rPr>
              <a:t>15 steps</a:t>
            </a:r>
            <a:endParaRPr b="0" lang="en-GB" sz="4000" spc="-1" strike="noStrike">
              <a:solidFill>
                <a:srgbClr val="000000"/>
              </a:solidFill>
              <a:latin typeface="Tahoma"/>
            </a:endParaRPr>
          </a:p>
        </p:txBody>
      </p:sp>
      <p:sp>
        <p:nvSpPr>
          <p:cNvPr id="332" name="TextShape 3"/>
          <p:cNvSpPr txBox="1"/>
          <p:nvPr/>
        </p:nvSpPr>
        <p:spPr>
          <a:xfrm>
            <a:off x="611280" y="1989000"/>
            <a:ext cx="7772040" cy="4114440"/>
          </a:xfrm>
          <a:prstGeom prst="rect">
            <a:avLst/>
          </a:prstGeom>
          <a:noFill/>
          <a:ln>
            <a:noFill/>
          </a:ln>
        </p:spPr>
        <p:txBody>
          <a:bodyPr>
            <a:noAutofit/>
          </a:bodyPr>
          <a:p>
            <a:pPr marL="343080" indent="-342720">
              <a:lnSpc>
                <a:spcPct val="90000"/>
              </a:lnSpc>
              <a:spcBef>
                <a:spcPts val="561"/>
              </a:spcBef>
              <a:tabLst>
                <a:tab algn="l" pos="0"/>
              </a:tabLst>
            </a:pPr>
            <a:r>
              <a:rPr b="0" lang="en-US" sz="2800" spc="-1" strike="noStrike">
                <a:solidFill>
                  <a:srgbClr val="000000"/>
                </a:solidFill>
                <a:latin typeface="Tahoma"/>
              </a:rPr>
              <a:t>1. why change?</a:t>
            </a:r>
            <a:endParaRPr b="0" lang="en-GB" sz="2800" spc="-1" strike="noStrike">
              <a:solidFill>
                <a:srgbClr val="000000"/>
              </a:solidFill>
              <a:latin typeface="Tahoma"/>
            </a:endParaRPr>
          </a:p>
          <a:p>
            <a:pPr marL="343080" indent="-342720">
              <a:lnSpc>
                <a:spcPct val="90000"/>
              </a:lnSpc>
              <a:spcBef>
                <a:spcPts val="561"/>
              </a:spcBef>
              <a:tabLst>
                <a:tab algn="l" pos="0"/>
              </a:tabLst>
            </a:pPr>
            <a:r>
              <a:rPr b="0" lang="en-US" sz="2800" spc="-1" strike="noStrike">
                <a:solidFill>
                  <a:srgbClr val="000000"/>
                </a:solidFill>
                <a:latin typeface="Tahoma"/>
              </a:rPr>
              <a:t>2. system boundaries</a:t>
            </a:r>
            <a:endParaRPr b="0" lang="en-GB" sz="2800" spc="-1" strike="noStrike">
              <a:solidFill>
                <a:srgbClr val="000000"/>
              </a:solidFill>
              <a:latin typeface="Tahoma"/>
            </a:endParaRPr>
          </a:p>
          <a:p>
            <a:pPr marL="343080" indent="-342720">
              <a:lnSpc>
                <a:spcPct val="90000"/>
              </a:lnSpc>
              <a:spcBef>
                <a:spcPts val="561"/>
              </a:spcBef>
              <a:tabLst>
                <a:tab algn="l" pos="0"/>
              </a:tabLst>
            </a:pPr>
            <a:r>
              <a:rPr b="0" lang="en-US" sz="2800" spc="-1" strike="noStrike">
                <a:solidFill>
                  <a:srgbClr val="000000"/>
                </a:solidFill>
                <a:latin typeface="Tahoma"/>
              </a:rPr>
              <a:t>3. description of existing systems </a:t>
            </a:r>
            <a:r>
              <a:rPr b="0" lang="en-US" sz="2000" spc="-1" strike="noStrike">
                <a:solidFill>
                  <a:srgbClr val="000000"/>
                </a:solidFill>
                <a:latin typeface="Tahoma"/>
              </a:rPr>
              <a:t>(to help design groups to define systems)</a:t>
            </a:r>
            <a:endParaRPr b="0" lang="en-GB" sz="2000" spc="-1" strike="noStrike">
              <a:solidFill>
                <a:srgbClr val="000000"/>
              </a:solidFill>
              <a:latin typeface="Tahoma"/>
            </a:endParaRPr>
          </a:p>
          <a:p>
            <a:pPr marL="343080" indent="-342720">
              <a:lnSpc>
                <a:spcPct val="90000"/>
              </a:lnSpc>
              <a:spcBef>
                <a:spcPts val="561"/>
              </a:spcBef>
              <a:tabLst>
                <a:tab algn="l" pos="0"/>
              </a:tabLst>
            </a:pPr>
            <a:r>
              <a:rPr b="0" lang="en-US" sz="2800" spc="-1" strike="noStrike">
                <a:solidFill>
                  <a:srgbClr val="000000"/>
                </a:solidFill>
                <a:latin typeface="Tahoma"/>
              </a:rPr>
              <a:t>4.-6. definition of key objectives and tasks</a:t>
            </a:r>
            <a:endParaRPr b="0" lang="en-GB" sz="2800" spc="-1" strike="noStrike">
              <a:solidFill>
                <a:srgbClr val="000000"/>
              </a:solidFill>
              <a:latin typeface="Tahoma"/>
            </a:endParaRPr>
          </a:p>
          <a:p>
            <a:pPr lvl="1" marL="743040" indent="-285480">
              <a:lnSpc>
                <a:spcPct val="90000"/>
              </a:lnSpc>
              <a:spcBef>
                <a:spcPts val="479"/>
              </a:spcBef>
              <a:buClr>
                <a:srgbClr val="ff0000"/>
              </a:buClr>
              <a:buSzPct val="55000"/>
              <a:buFont typeface="Wingdings" charset="2"/>
              <a:buChar char=""/>
              <a:tabLst>
                <a:tab algn="l" pos="0"/>
              </a:tabLst>
            </a:pPr>
            <a:r>
              <a:rPr b="0" lang="en-US" sz="2400" spc="-1" strike="noStrike">
                <a:solidFill>
                  <a:srgbClr val="000000"/>
                </a:solidFill>
                <a:latin typeface="Tahoma"/>
              </a:rPr>
              <a:t>why the particular areas exist? what is their role? what is their purpose?</a:t>
            </a:r>
            <a:endParaRPr b="0" lang="en-GB" sz="2400" spc="-1" strike="noStrike">
              <a:solidFill>
                <a:srgbClr val="000000"/>
              </a:solidFill>
              <a:latin typeface="Tahoma"/>
            </a:endParaRPr>
          </a:p>
          <a:p>
            <a:pPr lvl="1" marL="743040" indent="-285480">
              <a:lnSpc>
                <a:spcPct val="90000"/>
              </a:lnSpc>
              <a:spcBef>
                <a:spcPts val="479"/>
              </a:spcBef>
              <a:buClr>
                <a:srgbClr val="ff0000"/>
              </a:buClr>
              <a:buSzPct val="55000"/>
              <a:buFont typeface="Wingdings" charset="2"/>
              <a:buChar char=""/>
              <a:tabLst>
                <a:tab algn="l" pos="0"/>
              </a:tabLst>
            </a:pPr>
            <a:r>
              <a:rPr b="0" lang="en-US" sz="2400" spc="-1" strike="noStrike">
                <a:solidFill>
                  <a:srgbClr val="000000"/>
                </a:solidFill>
                <a:latin typeface="Tahoma"/>
              </a:rPr>
              <a:t>what should be their responsibilities and functions?</a:t>
            </a:r>
            <a:endParaRPr b="0" lang="en-GB" sz="2400" spc="-1" strike="noStrike">
              <a:solidFill>
                <a:srgbClr val="000000"/>
              </a:solidFill>
              <a:latin typeface="Tahoma"/>
            </a:endParaRPr>
          </a:p>
          <a:p>
            <a:pPr lvl="1" marL="743040" indent="-285480">
              <a:lnSpc>
                <a:spcPct val="90000"/>
              </a:lnSpc>
              <a:spcBef>
                <a:spcPts val="479"/>
              </a:spcBef>
              <a:buClr>
                <a:srgbClr val="ff0000"/>
              </a:buClr>
              <a:buSzPct val="55000"/>
              <a:buFont typeface="Wingdings" charset="2"/>
              <a:buChar char=""/>
              <a:tabLst>
                <a:tab algn="l" pos="0"/>
              </a:tabLst>
            </a:pPr>
            <a:r>
              <a:rPr b="0" lang="en-US" sz="2400" spc="-1" strike="noStrike">
                <a:solidFill>
                  <a:srgbClr val="000000"/>
                </a:solidFill>
                <a:latin typeface="Tahoma"/>
              </a:rPr>
              <a:t>how far do their present activities match what they should be doing?</a:t>
            </a:r>
            <a:endParaRPr b="0" lang="en-GB" sz="2400" spc="-1" strike="noStrike">
              <a:solidFill>
                <a:srgbClr val="000000"/>
              </a:solidFill>
              <a:latin typeface="Tahoma"/>
            </a:endParaRPr>
          </a:p>
          <a:p>
            <a:pPr marL="743040" indent="-285480">
              <a:lnSpc>
                <a:spcPct val="90000"/>
              </a:lnSpc>
              <a:spcBef>
                <a:spcPts val="479"/>
              </a:spcBef>
              <a:tabLst>
                <a:tab algn="l" pos="0"/>
              </a:tabLst>
            </a:pPr>
            <a:r>
              <a:rPr b="0" lang="en-US" sz="2400" spc="-1" strike="noStrike">
                <a:solidFill>
                  <a:srgbClr val="000000"/>
                </a:solidFill>
                <a:latin typeface="Tahoma"/>
              </a:rPr>
              <a:t>from these key objectives/tasks can be defined</a:t>
            </a:r>
            <a:endParaRPr b="0" lang="en-GB" sz="24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1180</TotalTime>
  <Application>LibreOffice/6.4.6.2$Linux_X86_64 LibreOffice_project/40$Build-2</Application>
  <Words>1397</Words>
  <Paragraphs>197</Paragraphs>
  <Company>ESSEC Business School</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2002-09-10T18:28:46Z</dcterms:created>
  <dc:creator>David Avison</dc:creator>
  <dc:description/>
  <dc:language>en-US</dc:language>
  <cp:lastModifiedBy/>
  <cp:lastPrinted>1601-01-01T00:00:00Z</cp:lastPrinted>
  <dcterms:modified xsi:type="dcterms:W3CDTF">2020-12-01T12:44:13Z</dcterms:modified>
  <cp:revision>116</cp:revision>
  <dc:subject/>
  <dc:title>Reflections on information systems development 1988-2002</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ESSEC Business School</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25</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25</vt:i4>
  </property>
</Properties>
</file>