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90" r:id="rId4"/>
    <p:sldId id="264" r:id="rId5"/>
    <p:sldId id="283" r:id="rId6"/>
    <p:sldId id="258" r:id="rId7"/>
    <p:sldId id="291" r:id="rId8"/>
    <p:sldId id="263" r:id="rId9"/>
    <p:sldId id="285" r:id="rId10"/>
    <p:sldId id="293" r:id="rId11"/>
    <p:sldId id="289" r:id="rId12"/>
    <p:sldId id="292" r:id="rId13"/>
    <p:sldId id="294" r:id="rId14"/>
    <p:sldId id="295" r:id="rId15"/>
    <p:sldId id="29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D9E6D4"/>
    <a:srgbClr val="FF3F3F"/>
    <a:srgbClr val="185879"/>
    <a:srgbClr val="F75C47"/>
    <a:srgbClr val="FFC819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792" autoAdjust="0"/>
  </p:normalViewPr>
  <p:slideViewPr>
    <p:cSldViewPr snapToGrid="0">
      <p:cViewPr>
        <p:scale>
          <a:sx n="80" d="100"/>
          <a:sy n="80" d="100"/>
        </p:scale>
        <p:origin x="40" y="-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1.xml"/><Relationship Id="rId1" Type="http://schemas.openxmlformats.org/officeDocument/2006/relationships/slide" Target="../slides/slide7.xml"/><Relationship Id="rId6" Type="http://schemas.openxmlformats.org/officeDocument/2006/relationships/slide" Target="../slides/slide4.xml"/><Relationship Id="rId5" Type="http://schemas.openxmlformats.org/officeDocument/2006/relationships/slide" Target="../slides/slide3.xml"/><Relationship Id="rId4" Type="http://schemas.openxmlformats.org/officeDocument/2006/relationships/slide" Target="../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FAB4A-DFC1-437B-97D2-186C8EEC75BA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9E82C69-A6A0-4201-97D8-C3D3B7F723F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Proposed Methods</a:t>
          </a:r>
        </a:p>
      </dgm:t>
    </dgm:pt>
    <dgm:pt modelId="{0702EB7A-59E2-40A9-95C6-1589B0217595}" type="parTrans" cxnId="{243B96E9-ADAC-47B8-9F48-40011B1027C2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CCAE6E21-6231-44DA-8B2D-644E412A830A}" type="sibTrans" cxnId="{243B96E9-ADAC-47B8-9F48-40011B1027C2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2B00919E-6B60-4F7B-BE20-995CE2950439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Qualitative Results</a:t>
          </a:r>
        </a:p>
      </dgm:t>
    </dgm:pt>
    <dgm:pt modelId="{D35B391F-CB5A-4F98-BF1D-66EBD6FCF18F}" type="parTrans" cxnId="{7523A469-91C8-4487-BFA5-52A4FC527010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18548A44-48DA-4DEA-8081-BD864AB8773C}" type="sibTrans" cxnId="{7523A469-91C8-4487-BFA5-52A4FC527010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4A831668-1439-4990-A599-4253CAA69E60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Quantitative Results</a:t>
          </a:r>
        </a:p>
      </dgm:t>
    </dgm:pt>
    <dgm:pt modelId="{0D495CCE-0E35-4817-BB06-CFF5527DB507}" type="parTrans" cxnId="{46FE5E03-E098-48B1-AA47-847B3A1DFC24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4E6DB53C-DE7D-4A5C-8066-04866C7ECDCA}" type="sibTrans" cxnId="{46FE5E03-E098-48B1-AA47-847B3A1DFC24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FAC9CF1C-6382-443B-A23B-7B55E0D91D5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Conclusion</a:t>
          </a:r>
        </a:p>
      </dgm:t>
    </dgm:pt>
    <dgm:pt modelId="{EA0758B4-9BA5-4DE7-9BD6-5B1E0C80287D}" type="parTrans" cxnId="{88269418-9BE5-45B6-B186-7E747B6F62A8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3D64FFA4-27A1-422B-8E5B-86D7A743EF31}" type="sibTrans" cxnId="{88269418-9BE5-45B6-B186-7E747B6F62A8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6F633167-6E20-4DA9-AE99-033A3305A897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Cardiac Signals</a:t>
          </a:r>
        </a:p>
      </dgm:t>
    </dgm:pt>
    <dgm:pt modelId="{669D6E8E-A08F-4ED3-81C5-C343A4B0FD97}" type="sibTrans" cxnId="{F1B4A7DF-1C2F-43D0-AD6C-816BD3667613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243A5766-F817-40F6-86D1-276DDA17F8EE}" type="parTrans" cxnId="{F1B4A7DF-1C2F-43D0-AD6C-816BD3667613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153AF94F-38D5-4BCE-9F03-A036C67FEE4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Problem Formulation</a:t>
          </a:r>
        </a:p>
      </dgm:t>
    </dgm:pt>
    <dgm:pt modelId="{DE15D392-C1DB-4351-AB7E-E6F791B5D240}" type="parTrans" cxnId="{B9EB769A-1621-43EE-93DC-2C5D6F53C6AC}">
      <dgm:prSet/>
      <dgm:spPr/>
      <dgm:t>
        <a:bodyPr/>
        <a:lstStyle/>
        <a:p>
          <a:endParaRPr lang="en-GB"/>
        </a:p>
      </dgm:t>
    </dgm:pt>
    <dgm:pt modelId="{033CD6F7-80EA-43A4-A48D-39105CABEC67}" type="sibTrans" cxnId="{B9EB769A-1621-43EE-93DC-2C5D6F53C6AC}">
      <dgm:prSet/>
      <dgm:spPr/>
      <dgm:t>
        <a:bodyPr/>
        <a:lstStyle/>
        <a:p>
          <a:endParaRPr lang="en-GB"/>
        </a:p>
      </dgm:t>
    </dgm:pt>
    <dgm:pt modelId="{FE0C4773-819D-412A-955F-5BB5F9147FE4}" type="pres">
      <dgm:prSet presAssocID="{35BFAB4A-DFC1-437B-97D2-186C8EEC75B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2763995-4BEF-4B65-B8AF-90FC4CC2D422}" type="pres">
      <dgm:prSet presAssocID="{FAC9CF1C-6382-443B-A23B-7B55E0D91D55}" presName="Accent6" presStyleCnt="0"/>
      <dgm:spPr/>
    </dgm:pt>
    <dgm:pt modelId="{60DBCB98-0330-4A44-B589-00C70E3DD0F5}" type="pres">
      <dgm:prSet presAssocID="{FAC9CF1C-6382-443B-A23B-7B55E0D91D55}" presName="Accent" presStyleLbl="node1" presStyleIdx="0" presStyleCnt="6"/>
      <dgm:spPr/>
    </dgm:pt>
    <dgm:pt modelId="{7451491A-F3F3-4399-8AD8-041545ADF287}" type="pres">
      <dgm:prSet presAssocID="{FAC9CF1C-6382-443B-A23B-7B55E0D91D55}" presName="ParentBackground6" presStyleCnt="0"/>
      <dgm:spPr/>
    </dgm:pt>
    <dgm:pt modelId="{D8AD523C-8CF4-4CB5-A9A1-990FE642C20C}" type="pres">
      <dgm:prSet presAssocID="{FAC9CF1C-6382-443B-A23B-7B55E0D91D55}" presName="ParentBackground" presStyleLbl="fgAcc1" presStyleIdx="0" presStyleCnt="6"/>
      <dgm:spPr/>
    </dgm:pt>
    <dgm:pt modelId="{EFA49F99-AD9F-4BB7-BD7A-EA8C34783F46}" type="pres">
      <dgm:prSet presAssocID="{FAC9CF1C-6382-443B-A23B-7B55E0D91D55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59FFB4-7AD7-4F2B-BE3F-C21146A88BEA}" type="pres">
      <dgm:prSet presAssocID="{4A831668-1439-4990-A599-4253CAA69E60}" presName="Accent5" presStyleCnt="0"/>
      <dgm:spPr/>
    </dgm:pt>
    <dgm:pt modelId="{EE5472B7-CBA7-44C1-B037-39E595B698A2}" type="pres">
      <dgm:prSet presAssocID="{4A831668-1439-4990-A599-4253CAA69E60}" presName="Accent" presStyleLbl="node1" presStyleIdx="1" presStyleCnt="6"/>
      <dgm:spPr/>
    </dgm:pt>
    <dgm:pt modelId="{E74897B9-DEAB-4261-A955-129C86F5C111}" type="pres">
      <dgm:prSet presAssocID="{4A831668-1439-4990-A599-4253CAA69E60}" presName="ParentBackground5" presStyleCnt="0"/>
      <dgm:spPr/>
    </dgm:pt>
    <dgm:pt modelId="{5B90FB9F-7962-4705-8D18-3C09F344B776}" type="pres">
      <dgm:prSet presAssocID="{4A831668-1439-4990-A599-4253CAA69E60}" presName="ParentBackground" presStyleLbl="fgAcc1" presStyleIdx="1" presStyleCnt="6"/>
      <dgm:spPr/>
    </dgm:pt>
    <dgm:pt modelId="{4602E2E5-745F-4C6C-BA26-744CA8B454E6}" type="pres">
      <dgm:prSet presAssocID="{4A831668-1439-4990-A599-4253CAA69E6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CF671E-4972-41BE-A789-7D3E5CA0C258}" type="pres">
      <dgm:prSet presAssocID="{2B00919E-6B60-4F7B-BE20-995CE2950439}" presName="Accent4" presStyleCnt="0"/>
      <dgm:spPr/>
    </dgm:pt>
    <dgm:pt modelId="{FF1FDC0C-03E9-4423-A433-371801559C2A}" type="pres">
      <dgm:prSet presAssocID="{2B00919E-6B60-4F7B-BE20-995CE2950439}" presName="Accent" presStyleLbl="node1" presStyleIdx="2" presStyleCnt="6"/>
      <dgm:spPr/>
    </dgm:pt>
    <dgm:pt modelId="{288A80F6-E2E7-413B-91B8-75AD84807A63}" type="pres">
      <dgm:prSet presAssocID="{2B00919E-6B60-4F7B-BE20-995CE2950439}" presName="ParentBackground4" presStyleCnt="0"/>
      <dgm:spPr/>
    </dgm:pt>
    <dgm:pt modelId="{B7111960-49B3-479B-B618-23DFBDCFA6F4}" type="pres">
      <dgm:prSet presAssocID="{2B00919E-6B60-4F7B-BE20-995CE2950439}" presName="ParentBackground" presStyleLbl="fgAcc1" presStyleIdx="2" presStyleCnt="6"/>
      <dgm:spPr/>
    </dgm:pt>
    <dgm:pt modelId="{797F30B3-4B37-4972-9E68-A07CE1142E38}" type="pres">
      <dgm:prSet presAssocID="{2B00919E-6B60-4F7B-BE20-995CE295043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88AB516-94DD-4E6F-B102-35AF8A86091F}" type="pres">
      <dgm:prSet presAssocID="{19E82C69-A6A0-4201-97D8-C3D3B7F723FE}" presName="Accent3" presStyleCnt="0"/>
      <dgm:spPr/>
    </dgm:pt>
    <dgm:pt modelId="{694DC7BC-E818-482B-80B4-61BB2EA7FFEE}" type="pres">
      <dgm:prSet presAssocID="{19E82C69-A6A0-4201-97D8-C3D3B7F723FE}" presName="Accent" presStyleLbl="node1" presStyleIdx="3" presStyleCnt="6"/>
      <dgm:spPr/>
    </dgm:pt>
    <dgm:pt modelId="{516F0264-7397-478C-92BF-8FBDC4AAB1D1}" type="pres">
      <dgm:prSet presAssocID="{19E82C69-A6A0-4201-97D8-C3D3B7F723FE}" presName="ParentBackground3" presStyleCnt="0"/>
      <dgm:spPr/>
    </dgm:pt>
    <dgm:pt modelId="{0CD3CF31-5D51-41FC-8C63-0746410C4EB5}" type="pres">
      <dgm:prSet presAssocID="{19E82C69-A6A0-4201-97D8-C3D3B7F723FE}" presName="ParentBackground" presStyleLbl="fgAcc1" presStyleIdx="3" presStyleCnt="6"/>
      <dgm:spPr/>
    </dgm:pt>
    <dgm:pt modelId="{AA9D7E96-F23B-46A4-A520-E1376192CB7C}" type="pres">
      <dgm:prSet presAssocID="{19E82C69-A6A0-4201-97D8-C3D3B7F723F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1A96B15-3C4D-470B-8AA4-9B74FF8B7C58}" type="pres">
      <dgm:prSet presAssocID="{153AF94F-38D5-4BCE-9F03-A036C67FEE46}" presName="Accent2" presStyleCnt="0"/>
      <dgm:spPr/>
    </dgm:pt>
    <dgm:pt modelId="{9F3365C2-1017-444A-A8BF-DCF0E2C3B78A}" type="pres">
      <dgm:prSet presAssocID="{153AF94F-38D5-4BCE-9F03-A036C67FEE46}" presName="Accent" presStyleLbl="node1" presStyleIdx="4" presStyleCnt="6"/>
      <dgm:spPr/>
    </dgm:pt>
    <dgm:pt modelId="{ED1173E0-C557-4031-931B-039657B51C74}" type="pres">
      <dgm:prSet presAssocID="{153AF94F-38D5-4BCE-9F03-A036C67FEE46}" presName="ParentBackground2" presStyleCnt="0"/>
      <dgm:spPr/>
    </dgm:pt>
    <dgm:pt modelId="{EF411198-D4F5-49D4-AF79-EDAD264658DD}" type="pres">
      <dgm:prSet presAssocID="{153AF94F-38D5-4BCE-9F03-A036C67FEE46}" presName="ParentBackground" presStyleLbl="fgAcc1" presStyleIdx="4" presStyleCnt="6"/>
      <dgm:spPr/>
    </dgm:pt>
    <dgm:pt modelId="{EDD12E2A-D670-497D-B0F2-8EBDDAC053B4}" type="pres">
      <dgm:prSet presAssocID="{153AF94F-38D5-4BCE-9F03-A036C67FEE4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30A77C4-F0D8-4274-8317-726B4C04430D}" type="pres">
      <dgm:prSet presAssocID="{6F633167-6E20-4DA9-AE99-033A3305A897}" presName="Accent1" presStyleCnt="0"/>
      <dgm:spPr/>
    </dgm:pt>
    <dgm:pt modelId="{5CF62CFF-964C-4ED2-B0F9-F469731D9584}" type="pres">
      <dgm:prSet presAssocID="{6F633167-6E20-4DA9-AE99-033A3305A897}" presName="Accent" presStyleLbl="node1" presStyleIdx="5" presStyleCnt="6"/>
      <dgm:spPr/>
    </dgm:pt>
    <dgm:pt modelId="{86132D8F-F753-4A8B-B50B-6EE3CD22657B}" type="pres">
      <dgm:prSet presAssocID="{6F633167-6E20-4DA9-AE99-033A3305A897}" presName="ParentBackground1" presStyleCnt="0"/>
      <dgm:spPr/>
    </dgm:pt>
    <dgm:pt modelId="{5791BFDF-8DFB-4E6A-860F-48D60EC7ED96}" type="pres">
      <dgm:prSet presAssocID="{6F633167-6E20-4DA9-AE99-033A3305A897}" presName="ParentBackground" presStyleLbl="fgAcc1" presStyleIdx="5" presStyleCnt="6"/>
      <dgm:spPr/>
    </dgm:pt>
    <dgm:pt modelId="{6ACA15DC-E5ED-43E9-A4AF-278EB6B1EB4F}" type="pres">
      <dgm:prSet presAssocID="{6F633167-6E20-4DA9-AE99-033A3305A89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6FE5E03-E098-48B1-AA47-847B3A1DFC24}" srcId="{35BFAB4A-DFC1-437B-97D2-186C8EEC75BA}" destId="{4A831668-1439-4990-A599-4253CAA69E60}" srcOrd="4" destOrd="0" parTransId="{0D495CCE-0E35-4817-BB06-CFF5527DB507}" sibTransId="{4E6DB53C-DE7D-4A5C-8066-04866C7ECDCA}"/>
    <dgm:cxn modelId="{88269418-9BE5-45B6-B186-7E747B6F62A8}" srcId="{35BFAB4A-DFC1-437B-97D2-186C8EEC75BA}" destId="{FAC9CF1C-6382-443B-A23B-7B55E0D91D55}" srcOrd="5" destOrd="0" parTransId="{EA0758B4-9BA5-4DE7-9BD6-5B1E0C80287D}" sibTransId="{3D64FFA4-27A1-422B-8E5B-86D7A743EF31}"/>
    <dgm:cxn modelId="{C207AB1E-4D6F-40A3-871F-309682CBEE39}" type="presOf" srcId="{6F633167-6E20-4DA9-AE99-033A3305A897}" destId="{6ACA15DC-E5ED-43E9-A4AF-278EB6B1EB4F}" srcOrd="1" destOrd="0" presId="urn:microsoft.com/office/officeart/2011/layout/CircleProcess"/>
    <dgm:cxn modelId="{57A84E20-FA31-4289-BC91-5011EC189638}" type="presOf" srcId="{FAC9CF1C-6382-443B-A23B-7B55E0D91D55}" destId="{EFA49F99-AD9F-4BB7-BD7A-EA8C34783F46}" srcOrd="1" destOrd="0" presId="urn:microsoft.com/office/officeart/2011/layout/CircleProcess"/>
    <dgm:cxn modelId="{B40A5527-12D8-423B-A5FC-837859241076}" type="presOf" srcId="{2B00919E-6B60-4F7B-BE20-995CE2950439}" destId="{797F30B3-4B37-4972-9E68-A07CE1142E38}" srcOrd="1" destOrd="0" presId="urn:microsoft.com/office/officeart/2011/layout/CircleProcess"/>
    <dgm:cxn modelId="{785F5C39-02DA-4F2F-B70F-14DD216DC397}" type="presOf" srcId="{2B00919E-6B60-4F7B-BE20-995CE2950439}" destId="{B7111960-49B3-479B-B618-23DFBDCFA6F4}" srcOrd="0" destOrd="0" presId="urn:microsoft.com/office/officeart/2011/layout/CircleProcess"/>
    <dgm:cxn modelId="{1A4F7341-49D5-4862-B81B-887EE04ECBD7}" type="presOf" srcId="{153AF94F-38D5-4BCE-9F03-A036C67FEE46}" destId="{EDD12E2A-D670-497D-B0F2-8EBDDAC053B4}" srcOrd="1" destOrd="0" presId="urn:microsoft.com/office/officeart/2011/layout/CircleProcess"/>
    <dgm:cxn modelId="{7523A469-91C8-4487-BFA5-52A4FC527010}" srcId="{35BFAB4A-DFC1-437B-97D2-186C8EEC75BA}" destId="{2B00919E-6B60-4F7B-BE20-995CE2950439}" srcOrd="3" destOrd="0" parTransId="{D35B391F-CB5A-4F98-BF1D-66EBD6FCF18F}" sibTransId="{18548A44-48DA-4DEA-8081-BD864AB8773C}"/>
    <dgm:cxn modelId="{EC40F071-EBED-4F8C-99EF-05928DB9D897}" type="presOf" srcId="{6F633167-6E20-4DA9-AE99-033A3305A897}" destId="{5791BFDF-8DFB-4E6A-860F-48D60EC7ED96}" srcOrd="0" destOrd="0" presId="urn:microsoft.com/office/officeart/2011/layout/CircleProcess"/>
    <dgm:cxn modelId="{B9EB769A-1621-43EE-93DC-2C5D6F53C6AC}" srcId="{35BFAB4A-DFC1-437B-97D2-186C8EEC75BA}" destId="{153AF94F-38D5-4BCE-9F03-A036C67FEE46}" srcOrd="1" destOrd="0" parTransId="{DE15D392-C1DB-4351-AB7E-E6F791B5D240}" sibTransId="{033CD6F7-80EA-43A4-A48D-39105CABEC67}"/>
    <dgm:cxn modelId="{665FA5A3-34ED-48C2-BBF7-40F4C81F22DC}" type="presOf" srcId="{19E82C69-A6A0-4201-97D8-C3D3B7F723FE}" destId="{AA9D7E96-F23B-46A4-A520-E1376192CB7C}" srcOrd="1" destOrd="0" presId="urn:microsoft.com/office/officeart/2011/layout/CircleProcess"/>
    <dgm:cxn modelId="{E69F31A7-A795-4359-B0C1-E793BA45CCA8}" type="presOf" srcId="{19E82C69-A6A0-4201-97D8-C3D3B7F723FE}" destId="{0CD3CF31-5D51-41FC-8C63-0746410C4EB5}" srcOrd="0" destOrd="0" presId="urn:microsoft.com/office/officeart/2011/layout/CircleProcess"/>
    <dgm:cxn modelId="{1E6BD9B3-9CC5-4497-97A0-1C15E9C65DB1}" type="presOf" srcId="{4A831668-1439-4990-A599-4253CAA69E60}" destId="{5B90FB9F-7962-4705-8D18-3C09F344B776}" srcOrd="0" destOrd="0" presId="urn:microsoft.com/office/officeart/2011/layout/CircleProcess"/>
    <dgm:cxn modelId="{F1B4A7DF-1C2F-43D0-AD6C-816BD3667613}" srcId="{35BFAB4A-DFC1-437B-97D2-186C8EEC75BA}" destId="{6F633167-6E20-4DA9-AE99-033A3305A897}" srcOrd="0" destOrd="0" parTransId="{243A5766-F817-40F6-86D1-276DDA17F8EE}" sibTransId="{669D6E8E-A08F-4ED3-81C5-C343A4B0FD97}"/>
    <dgm:cxn modelId="{EEFCECE5-DCCD-42DB-BFFA-670BE42A4920}" type="presOf" srcId="{4A831668-1439-4990-A599-4253CAA69E60}" destId="{4602E2E5-745F-4C6C-BA26-744CA8B454E6}" srcOrd="1" destOrd="0" presId="urn:microsoft.com/office/officeart/2011/layout/CircleProcess"/>
    <dgm:cxn modelId="{243B96E9-ADAC-47B8-9F48-40011B1027C2}" srcId="{35BFAB4A-DFC1-437B-97D2-186C8EEC75BA}" destId="{19E82C69-A6A0-4201-97D8-C3D3B7F723FE}" srcOrd="2" destOrd="0" parTransId="{0702EB7A-59E2-40A9-95C6-1589B0217595}" sibTransId="{CCAE6E21-6231-44DA-8B2D-644E412A830A}"/>
    <dgm:cxn modelId="{CA0DECEB-D052-4A71-880D-4696FEAD28A7}" type="presOf" srcId="{FAC9CF1C-6382-443B-A23B-7B55E0D91D55}" destId="{D8AD523C-8CF4-4CB5-A9A1-990FE642C20C}" srcOrd="0" destOrd="0" presId="urn:microsoft.com/office/officeart/2011/layout/CircleProcess"/>
    <dgm:cxn modelId="{F6B25AF7-74A1-4670-B259-D10B49CD3869}" type="presOf" srcId="{35BFAB4A-DFC1-437B-97D2-186C8EEC75BA}" destId="{FE0C4773-819D-412A-955F-5BB5F9147FE4}" srcOrd="0" destOrd="0" presId="urn:microsoft.com/office/officeart/2011/layout/CircleProcess"/>
    <dgm:cxn modelId="{8C9283FA-246F-421B-8533-64E8A27763AA}" type="presOf" srcId="{153AF94F-38D5-4BCE-9F03-A036C67FEE46}" destId="{EF411198-D4F5-49D4-AF79-EDAD264658DD}" srcOrd="0" destOrd="0" presId="urn:microsoft.com/office/officeart/2011/layout/CircleProcess"/>
    <dgm:cxn modelId="{298B7564-41FF-47C2-920E-EBC5A64E7851}" type="presParOf" srcId="{FE0C4773-819D-412A-955F-5BB5F9147FE4}" destId="{A2763995-4BEF-4B65-B8AF-90FC4CC2D422}" srcOrd="0" destOrd="0" presId="urn:microsoft.com/office/officeart/2011/layout/CircleProcess"/>
    <dgm:cxn modelId="{EAA9A787-58EC-4C60-9450-33CBB36E0062}" type="presParOf" srcId="{A2763995-4BEF-4B65-B8AF-90FC4CC2D422}" destId="{60DBCB98-0330-4A44-B589-00C70E3DD0F5}" srcOrd="0" destOrd="0" presId="urn:microsoft.com/office/officeart/2011/layout/CircleProcess"/>
    <dgm:cxn modelId="{619DBEE7-52C5-4E46-B2EF-0DEEB658E3A6}" type="presParOf" srcId="{FE0C4773-819D-412A-955F-5BB5F9147FE4}" destId="{7451491A-F3F3-4399-8AD8-041545ADF287}" srcOrd="1" destOrd="0" presId="urn:microsoft.com/office/officeart/2011/layout/CircleProcess"/>
    <dgm:cxn modelId="{996B12AA-70BB-43FE-B7EB-6152CEC728FB}" type="presParOf" srcId="{7451491A-F3F3-4399-8AD8-041545ADF287}" destId="{D8AD523C-8CF4-4CB5-A9A1-990FE642C20C}" srcOrd="0" destOrd="0" presId="urn:microsoft.com/office/officeart/2011/layout/CircleProcess"/>
    <dgm:cxn modelId="{DA551D43-968C-42E3-9F62-3947B0DC686A}" type="presParOf" srcId="{FE0C4773-819D-412A-955F-5BB5F9147FE4}" destId="{EFA49F99-AD9F-4BB7-BD7A-EA8C34783F46}" srcOrd="2" destOrd="0" presId="urn:microsoft.com/office/officeart/2011/layout/CircleProcess"/>
    <dgm:cxn modelId="{36344ABA-A80E-497F-8F6A-C94FF1EA13F5}" type="presParOf" srcId="{FE0C4773-819D-412A-955F-5BB5F9147FE4}" destId="{5D59FFB4-7AD7-4F2B-BE3F-C21146A88BEA}" srcOrd="3" destOrd="0" presId="urn:microsoft.com/office/officeart/2011/layout/CircleProcess"/>
    <dgm:cxn modelId="{287FCCC2-1D9C-47D7-9CA7-114B8DA7F11A}" type="presParOf" srcId="{5D59FFB4-7AD7-4F2B-BE3F-C21146A88BEA}" destId="{EE5472B7-CBA7-44C1-B037-39E595B698A2}" srcOrd="0" destOrd="0" presId="urn:microsoft.com/office/officeart/2011/layout/CircleProcess"/>
    <dgm:cxn modelId="{6DD94A3D-3D8F-4FB2-9182-6E53806FDF76}" type="presParOf" srcId="{FE0C4773-819D-412A-955F-5BB5F9147FE4}" destId="{E74897B9-DEAB-4261-A955-129C86F5C111}" srcOrd="4" destOrd="0" presId="urn:microsoft.com/office/officeart/2011/layout/CircleProcess"/>
    <dgm:cxn modelId="{6F063BEE-601E-4F0B-B67C-11235D46D2E9}" type="presParOf" srcId="{E74897B9-DEAB-4261-A955-129C86F5C111}" destId="{5B90FB9F-7962-4705-8D18-3C09F344B776}" srcOrd="0" destOrd="0" presId="urn:microsoft.com/office/officeart/2011/layout/CircleProcess"/>
    <dgm:cxn modelId="{6C91DB0A-1F03-4FCF-AA22-49F053A3A0C1}" type="presParOf" srcId="{FE0C4773-819D-412A-955F-5BB5F9147FE4}" destId="{4602E2E5-745F-4C6C-BA26-744CA8B454E6}" srcOrd="5" destOrd="0" presId="urn:microsoft.com/office/officeart/2011/layout/CircleProcess"/>
    <dgm:cxn modelId="{DDDA08F5-DAC3-4673-8E44-7825AE193679}" type="presParOf" srcId="{FE0C4773-819D-412A-955F-5BB5F9147FE4}" destId="{12CF671E-4972-41BE-A789-7D3E5CA0C258}" srcOrd="6" destOrd="0" presId="urn:microsoft.com/office/officeart/2011/layout/CircleProcess"/>
    <dgm:cxn modelId="{AB9F26DE-57E3-4629-B59E-8A1B97023AC5}" type="presParOf" srcId="{12CF671E-4972-41BE-A789-7D3E5CA0C258}" destId="{FF1FDC0C-03E9-4423-A433-371801559C2A}" srcOrd="0" destOrd="0" presId="urn:microsoft.com/office/officeart/2011/layout/CircleProcess"/>
    <dgm:cxn modelId="{CAEF9728-4B37-4865-A72B-A254C932671C}" type="presParOf" srcId="{FE0C4773-819D-412A-955F-5BB5F9147FE4}" destId="{288A80F6-E2E7-413B-91B8-75AD84807A63}" srcOrd="7" destOrd="0" presId="urn:microsoft.com/office/officeart/2011/layout/CircleProcess"/>
    <dgm:cxn modelId="{C0C3886A-3E70-4410-9DC6-26C265A944AB}" type="presParOf" srcId="{288A80F6-E2E7-413B-91B8-75AD84807A63}" destId="{B7111960-49B3-479B-B618-23DFBDCFA6F4}" srcOrd="0" destOrd="0" presId="urn:microsoft.com/office/officeart/2011/layout/CircleProcess"/>
    <dgm:cxn modelId="{ABFDAA6B-1F3D-4ADF-A024-8475EA3638F1}" type="presParOf" srcId="{FE0C4773-819D-412A-955F-5BB5F9147FE4}" destId="{797F30B3-4B37-4972-9E68-A07CE1142E38}" srcOrd="8" destOrd="0" presId="urn:microsoft.com/office/officeart/2011/layout/CircleProcess"/>
    <dgm:cxn modelId="{23A64871-5A0C-4675-AE12-0950A624CAC3}" type="presParOf" srcId="{FE0C4773-819D-412A-955F-5BB5F9147FE4}" destId="{F88AB516-94DD-4E6F-B102-35AF8A86091F}" srcOrd="9" destOrd="0" presId="urn:microsoft.com/office/officeart/2011/layout/CircleProcess"/>
    <dgm:cxn modelId="{B38DE87A-9836-4C3A-A1F3-AEB47F8D7784}" type="presParOf" srcId="{F88AB516-94DD-4E6F-B102-35AF8A86091F}" destId="{694DC7BC-E818-482B-80B4-61BB2EA7FFEE}" srcOrd="0" destOrd="0" presId="urn:microsoft.com/office/officeart/2011/layout/CircleProcess"/>
    <dgm:cxn modelId="{B8B8CDEB-222C-4552-922A-9F82C717C7DE}" type="presParOf" srcId="{FE0C4773-819D-412A-955F-5BB5F9147FE4}" destId="{516F0264-7397-478C-92BF-8FBDC4AAB1D1}" srcOrd="10" destOrd="0" presId="urn:microsoft.com/office/officeart/2011/layout/CircleProcess"/>
    <dgm:cxn modelId="{DDAFFD66-E1E2-48A2-9982-9F3781D6E858}" type="presParOf" srcId="{516F0264-7397-478C-92BF-8FBDC4AAB1D1}" destId="{0CD3CF31-5D51-41FC-8C63-0746410C4EB5}" srcOrd="0" destOrd="0" presId="urn:microsoft.com/office/officeart/2011/layout/CircleProcess"/>
    <dgm:cxn modelId="{F1634726-E135-4733-80F8-C40036320F5F}" type="presParOf" srcId="{FE0C4773-819D-412A-955F-5BB5F9147FE4}" destId="{AA9D7E96-F23B-46A4-A520-E1376192CB7C}" srcOrd="11" destOrd="0" presId="urn:microsoft.com/office/officeart/2011/layout/CircleProcess"/>
    <dgm:cxn modelId="{1800F117-1AF0-4FA9-B6ED-31D02C607F1C}" type="presParOf" srcId="{FE0C4773-819D-412A-955F-5BB5F9147FE4}" destId="{01A96B15-3C4D-470B-8AA4-9B74FF8B7C58}" srcOrd="12" destOrd="0" presId="urn:microsoft.com/office/officeart/2011/layout/CircleProcess"/>
    <dgm:cxn modelId="{7A1BA620-AC29-4C56-895F-C07E249CDDB7}" type="presParOf" srcId="{01A96B15-3C4D-470B-8AA4-9B74FF8B7C58}" destId="{9F3365C2-1017-444A-A8BF-DCF0E2C3B78A}" srcOrd="0" destOrd="0" presId="urn:microsoft.com/office/officeart/2011/layout/CircleProcess"/>
    <dgm:cxn modelId="{0CB4EA42-F831-4CCF-B2F1-1D9D6F488348}" type="presParOf" srcId="{FE0C4773-819D-412A-955F-5BB5F9147FE4}" destId="{ED1173E0-C557-4031-931B-039657B51C74}" srcOrd="13" destOrd="0" presId="urn:microsoft.com/office/officeart/2011/layout/CircleProcess"/>
    <dgm:cxn modelId="{E5ED34D1-F960-49C7-A2ED-12EB8699C2C5}" type="presParOf" srcId="{ED1173E0-C557-4031-931B-039657B51C74}" destId="{EF411198-D4F5-49D4-AF79-EDAD264658DD}" srcOrd="0" destOrd="0" presId="urn:microsoft.com/office/officeart/2011/layout/CircleProcess"/>
    <dgm:cxn modelId="{2FC96A21-26D3-4F7E-9EE1-12088EAF71FE}" type="presParOf" srcId="{FE0C4773-819D-412A-955F-5BB5F9147FE4}" destId="{EDD12E2A-D670-497D-B0F2-8EBDDAC053B4}" srcOrd="14" destOrd="0" presId="urn:microsoft.com/office/officeart/2011/layout/CircleProcess"/>
    <dgm:cxn modelId="{4409DC28-D9A4-4BD1-9362-98F32343081D}" type="presParOf" srcId="{FE0C4773-819D-412A-955F-5BB5F9147FE4}" destId="{A30A77C4-F0D8-4274-8317-726B4C04430D}" srcOrd="15" destOrd="0" presId="urn:microsoft.com/office/officeart/2011/layout/CircleProcess"/>
    <dgm:cxn modelId="{91003D19-E225-45FA-8DA0-A809094FFE21}" type="presParOf" srcId="{A30A77C4-F0D8-4274-8317-726B4C04430D}" destId="{5CF62CFF-964C-4ED2-B0F9-F469731D9584}" srcOrd="0" destOrd="0" presId="urn:microsoft.com/office/officeart/2011/layout/CircleProcess"/>
    <dgm:cxn modelId="{AABC3D33-9250-4602-8079-8780462B6B30}" type="presParOf" srcId="{FE0C4773-819D-412A-955F-5BB5F9147FE4}" destId="{86132D8F-F753-4A8B-B50B-6EE3CD22657B}" srcOrd="16" destOrd="0" presId="urn:microsoft.com/office/officeart/2011/layout/CircleProcess"/>
    <dgm:cxn modelId="{60218F96-CCD0-4806-8068-E75B4A4E7922}" type="presParOf" srcId="{86132D8F-F753-4A8B-B50B-6EE3CD22657B}" destId="{5791BFDF-8DFB-4E6A-860F-48D60EC7ED96}" srcOrd="0" destOrd="0" presId="urn:microsoft.com/office/officeart/2011/layout/CircleProcess"/>
    <dgm:cxn modelId="{2FAFA766-710C-4DE0-AB42-989E39C0007D}" type="presParOf" srcId="{FE0C4773-819D-412A-955F-5BB5F9147FE4}" destId="{6ACA15DC-E5ED-43E9-A4AF-278EB6B1EB4F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FAB4A-DFC1-437B-97D2-186C8EEC75BA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9E82C69-A6A0-4201-97D8-C3D3B7F723F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hlinkClick xmlns:r="http://schemas.openxmlformats.org/officeDocument/2006/relationships" r:id="rId1" action="ppaction://hlinksldjump"/>
            </a:rPr>
            <a:t>Proposed Methods</a:t>
          </a:r>
          <a:endParaRPr lang="en-US" sz="1600" dirty="0">
            <a:solidFill>
              <a:schemeClr val="tx1"/>
            </a:solidFill>
          </a:endParaRPr>
        </a:p>
      </dgm:t>
    </dgm:pt>
    <dgm:pt modelId="{0702EB7A-59E2-40A9-95C6-1589B0217595}" type="parTrans" cxnId="{243B96E9-ADAC-47B8-9F48-40011B1027C2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CCAE6E21-6231-44DA-8B2D-644E412A830A}" type="sibTrans" cxnId="{243B96E9-ADAC-47B8-9F48-40011B1027C2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2B00919E-6B60-4F7B-BE20-995CE2950439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hlinkClick xmlns:r="http://schemas.openxmlformats.org/officeDocument/2006/relationships" r:id="rId2" action="ppaction://hlinksldjump"/>
            </a:rPr>
            <a:t>Qualitative Results</a:t>
          </a:r>
          <a:endParaRPr lang="en-US" sz="1600" dirty="0">
            <a:solidFill>
              <a:schemeClr val="tx1"/>
            </a:solidFill>
          </a:endParaRPr>
        </a:p>
      </dgm:t>
    </dgm:pt>
    <dgm:pt modelId="{D35B391F-CB5A-4F98-BF1D-66EBD6FCF18F}" type="parTrans" cxnId="{7523A469-91C8-4487-BFA5-52A4FC527010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18548A44-48DA-4DEA-8081-BD864AB8773C}" type="sibTrans" cxnId="{7523A469-91C8-4487-BFA5-52A4FC527010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4A831668-1439-4990-A599-4253CAA69E60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hlinkClick xmlns:r="http://schemas.openxmlformats.org/officeDocument/2006/relationships" r:id="rId3" action="ppaction://hlinksldjump"/>
            </a:rPr>
            <a:t>Quantitative Results</a:t>
          </a:r>
          <a:endParaRPr lang="en-US" sz="1600" dirty="0">
            <a:solidFill>
              <a:schemeClr val="tx1"/>
            </a:solidFill>
          </a:endParaRPr>
        </a:p>
      </dgm:t>
    </dgm:pt>
    <dgm:pt modelId="{0D495CCE-0E35-4817-BB06-CFF5527DB507}" type="parTrans" cxnId="{46FE5E03-E098-48B1-AA47-847B3A1DFC24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4E6DB53C-DE7D-4A5C-8066-04866C7ECDCA}" type="sibTrans" cxnId="{46FE5E03-E098-48B1-AA47-847B3A1DFC24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FAC9CF1C-6382-443B-A23B-7B55E0D91D5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hlinkClick xmlns:r="http://schemas.openxmlformats.org/officeDocument/2006/relationships" r:id="rId4" action="ppaction://hlinksldjump"/>
            </a:rPr>
            <a:t>Conclusion</a:t>
          </a:r>
          <a:endParaRPr lang="en-US" sz="1600" dirty="0">
            <a:solidFill>
              <a:schemeClr val="tx1"/>
            </a:solidFill>
          </a:endParaRPr>
        </a:p>
      </dgm:t>
    </dgm:pt>
    <dgm:pt modelId="{EA0758B4-9BA5-4DE7-9BD6-5B1E0C80287D}" type="parTrans" cxnId="{88269418-9BE5-45B6-B186-7E747B6F62A8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3D64FFA4-27A1-422B-8E5B-86D7A743EF31}" type="sibTrans" cxnId="{88269418-9BE5-45B6-B186-7E747B6F62A8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6F633167-6E20-4DA9-AE99-033A3305A897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hlinkClick xmlns:r="http://schemas.openxmlformats.org/officeDocument/2006/relationships" r:id="rId5" action="ppaction://hlinksldjump"/>
            </a:rPr>
            <a:t>Cardiac Signals</a:t>
          </a:r>
          <a:endParaRPr lang="en-US" sz="1600" dirty="0">
            <a:solidFill>
              <a:schemeClr val="tx1"/>
            </a:solidFill>
          </a:endParaRPr>
        </a:p>
      </dgm:t>
    </dgm:pt>
    <dgm:pt modelId="{669D6E8E-A08F-4ED3-81C5-C343A4B0FD97}" type="sibTrans" cxnId="{F1B4A7DF-1C2F-43D0-AD6C-816BD3667613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243A5766-F817-40F6-86D1-276DDA17F8EE}" type="parTrans" cxnId="{F1B4A7DF-1C2F-43D0-AD6C-816BD3667613}">
      <dgm:prSet/>
      <dgm:spPr/>
      <dgm:t>
        <a:bodyPr/>
        <a:lstStyle/>
        <a:p>
          <a:endParaRPr lang="en-US">
            <a:solidFill>
              <a:srgbClr val="185879"/>
            </a:solidFill>
          </a:endParaRPr>
        </a:p>
      </dgm:t>
    </dgm:pt>
    <dgm:pt modelId="{153AF94F-38D5-4BCE-9F03-A036C67FEE4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6" action="ppaction://hlinksldjump"/>
            </a:rPr>
            <a:t>Problem Formulation</a:t>
          </a:r>
          <a:endParaRPr lang="en-US" dirty="0">
            <a:solidFill>
              <a:schemeClr val="tx1"/>
            </a:solidFill>
          </a:endParaRPr>
        </a:p>
      </dgm:t>
    </dgm:pt>
    <dgm:pt modelId="{DE15D392-C1DB-4351-AB7E-E6F791B5D240}" type="parTrans" cxnId="{B9EB769A-1621-43EE-93DC-2C5D6F53C6AC}">
      <dgm:prSet/>
      <dgm:spPr/>
      <dgm:t>
        <a:bodyPr/>
        <a:lstStyle/>
        <a:p>
          <a:endParaRPr lang="en-GB"/>
        </a:p>
      </dgm:t>
    </dgm:pt>
    <dgm:pt modelId="{033CD6F7-80EA-43A4-A48D-39105CABEC67}" type="sibTrans" cxnId="{B9EB769A-1621-43EE-93DC-2C5D6F53C6AC}">
      <dgm:prSet/>
      <dgm:spPr/>
      <dgm:t>
        <a:bodyPr/>
        <a:lstStyle/>
        <a:p>
          <a:endParaRPr lang="en-GB"/>
        </a:p>
      </dgm:t>
    </dgm:pt>
    <dgm:pt modelId="{FE0C4773-819D-412A-955F-5BB5F9147FE4}" type="pres">
      <dgm:prSet presAssocID="{35BFAB4A-DFC1-437B-97D2-186C8EEC75B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2763995-4BEF-4B65-B8AF-90FC4CC2D422}" type="pres">
      <dgm:prSet presAssocID="{FAC9CF1C-6382-443B-A23B-7B55E0D91D55}" presName="Accent6" presStyleCnt="0"/>
      <dgm:spPr/>
    </dgm:pt>
    <dgm:pt modelId="{60DBCB98-0330-4A44-B589-00C70E3DD0F5}" type="pres">
      <dgm:prSet presAssocID="{FAC9CF1C-6382-443B-A23B-7B55E0D91D55}" presName="Accent" presStyleLbl="node1" presStyleIdx="0" presStyleCnt="6"/>
      <dgm:spPr/>
    </dgm:pt>
    <dgm:pt modelId="{7451491A-F3F3-4399-8AD8-041545ADF287}" type="pres">
      <dgm:prSet presAssocID="{FAC9CF1C-6382-443B-A23B-7B55E0D91D55}" presName="ParentBackground6" presStyleCnt="0"/>
      <dgm:spPr/>
    </dgm:pt>
    <dgm:pt modelId="{D8AD523C-8CF4-4CB5-A9A1-990FE642C20C}" type="pres">
      <dgm:prSet presAssocID="{FAC9CF1C-6382-443B-A23B-7B55E0D91D55}" presName="ParentBackground" presStyleLbl="fgAcc1" presStyleIdx="0" presStyleCnt="6"/>
      <dgm:spPr/>
    </dgm:pt>
    <dgm:pt modelId="{EFA49F99-AD9F-4BB7-BD7A-EA8C34783F46}" type="pres">
      <dgm:prSet presAssocID="{FAC9CF1C-6382-443B-A23B-7B55E0D91D55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59FFB4-7AD7-4F2B-BE3F-C21146A88BEA}" type="pres">
      <dgm:prSet presAssocID="{4A831668-1439-4990-A599-4253CAA69E60}" presName="Accent5" presStyleCnt="0"/>
      <dgm:spPr/>
    </dgm:pt>
    <dgm:pt modelId="{EE5472B7-CBA7-44C1-B037-39E595B698A2}" type="pres">
      <dgm:prSet presAssocID="{4A831668-1439-4990-A599-4253CAA69E60}" presName="Accent" presStyleLbl="node1" presStyleIdx="1" presStyleCnt="6"/>
      <dgm:spPr/>
    </dgm:pt>
    <dgm:pt modelId="{E74897B9-DEAB-4261-A955-129C86F5C111}" type="pres">
      <dgm:prSet presAssocID="{4A831668-1439-4990-A599-4253CAA69E60}" presName="ParentBackground5" presStyleCnt="0"/>
      <dgm:spPr/>
    </dgm:pt>
    <dgm:pt modelId="{5B90FB9F-7962-4705-8D18-3C09F344B776}" type="pres">
      <dgm:prSet presAssocID="{4A831668-1439-4990-A599-4253CAA69E60}" presName="ParentBackground" presStyleLbl="fgAcc1" presStyleIdx="1" presStyleCnt="6"/>
      <dgm:spPr/>
    </dgm:pt>
    <dgm:pt modelId="{4602E2E5-745F-4C6C-BA26-744CA8B454E6}" type="pres">
      <dgm:prSet presAssocID="{4A831668-1439-4990-A599-4253CAA69E6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CF671E-4972-41BE-A789-7D3E5CA0C258}" type="pres">
      <dgm:prSet presAssocID="{2B00919E-6B60-4F7B-BE20-995CE2950439}" presName="Accent4" presStyleCnt="0"/>
      <dgm:spPr/>
    </dgm:pt>
    <dgm:pt modelId="{FF1FDC0C-03E9-4423-A433-371801559C2A}" type="pres">
      <dgm:prSet presAssocID="{2B00919E-6B60-4F7B-BE20-995CE2950439}" presName="Accent" presStyleLbl="node1" presStyleIdx="2" presStyleCnt="6"/>
      <dgm:spPr/>
    </dgm:pt>
    <dgm:pt modelId="{288A80F6-E2E7-413B-91B8-75AD84807A63}" type="pres">
      <dgm:prSet presAssocID="{2B00919E-6B60-4F7B-BE20-995CE2950439}" presName="ParentBackground4" presStyleCnt="0"/>
      <dgm:spPr/>
    </dgm:pt>
    <dgm:pt modelId="{B7111960-49B3-479B-B618-23DFBDCFA6F4}" type="pres">
      <dgm:prSet presAssocID="{2B00919E-6B60-4F7B-BE20-995CE2950439}" presName="ParentBackground" presStyleLbl="fgAcc1" presStyleIdx="2" presStyleCnt="6"/>
      <dgm:spPr/>
    </dgm:pt>
    <dgm:pt modelId="{797F30B3-4B37-4972-9E68-A07CE1142E38}" type="pres">
      <dgm:prSet presAssocID="{2B00919E-6B60-4F7B-BE20-995CE295043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88AB516-94DD-4E6F-B102-35AF8A86091F}" type="pres">
      <dgm:prSet presAssocID="{19E82C69-A6A0-4201-97D8-C3D3B7F723FE}" presName="Accent3" presStyleCnt="0"/>
      <dgm:spPr/>
    </dgm:pt>
    <dgm:pt modelId="{694DC7BC-E818-482B-80B4-61BB2EA7FFEE}" type="pres">
      <dgm:prSet presAssocID="{19E82C69-A6A0-4201-97D8-C3D3B7F723FE}" presName="Accent" presStyleLbl="node1" presStyleIdx="3" presStyleCnt="6"/>
      <dgm:spPr/>
    </dgm:pt>
    <dgm:pt modelId="{516F0264-7397-478C-92BF-8FBDC4AAB1D1}" type="pres">
      <dgm:prSet presAssocID="{19E82C69-A6A0-4201-97D8-C3D3B7F723FE}" presName="ParentBackground3" presStyleCnt="0"/>
      <dgm:spPr/>
    </dgm:pt>
    <dgm:pt modelId="{0CD3CF31-5D51-41FC-8C63-0746410C4EB5}" type="pres">
      <dgm:prSet presAssocID="{19E82C69-A6A0-4201-97D8-C3D3B7F723FE}" presName="ParentBackground" presStyleLbl="fgAcc1" presStyleIdx="3" presStyleCnt="6"/>
      <dgm:spPr/>
    </dgm:pt>
    <dgm:pt modelId="{AA9D7E96-F23B-46A4-A520-E1376192CB7C}" type="pres">
      <dgm:prSet presAssocID="{19E82C69-A6A0-4201-97D8-C3D3B7F723F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1A96B15-3C4D-470B-8AA4-9B74FF8B7C58}" type="pres">
      <dgm:prSet presAssocID="{153AF94F-38D5-4BCE-9F03-A036C67FEE46}" presName="Accent2" presStyleCnt="0"/>
      <dgm:spPr/>
    </dgm:pt>
    <dgm:pt modelId="{9F3365C2-1017-444A-A8BF-DCF0E2C3B78A}" type="pres">
      <dgm:prSet presAssocID="{153AF94F-38D5-4BCE-9F03-A036C67FEE46}" presName="Accent" presStyleLbl="node1" presStyleIdx="4" presStyleCnt="6"/>
      <dgm:spPr/>
    </dgm:pt>
    <dgm:pt modelId="{ED1173E0-C557-4031-931B-039657B51C74}" type="pres">
      <dgm:prSet presAssocID="{153AF94F-38D5-4BCE-9F03-A036C67FEE46}" presName="ParentBackground2" presStyleCnt="0"/>
      <dgm:spPr/>
    </dgm:pt>
    <dgm:pt modelId="{EF411198-D4F5-49D4-AF79-EDAD264658DD}" type="pres">
      <dgm:prSet presAssocID="{153AF94F-38D5-4BCE-9F03-A036C67FEE46}" presName="ParentBackground" presStyleLbl="fgAcc1" presStyleIdx="4" presStyleCnt="6"/>
      <dgm:spPr/>
    </dgm:pt>
    <dgm:pt modelId="{EDD12E2A-D670-497D-B0F2-8EBDDAC053B4}" type="pres">
      <dgm:prSet presAssocID="{153AF94F-38D5-4BCE-9F03-A036C67FEE4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30A77C4-F0D8-4274-8317-726B4C04430D}" type="pres">
      <dgm:prSet presAssocID="{6F633167-6E20-4DA9-AE99-033A3305A897}" presName="Accent1" presStyleCnt="0"/>
      <dgm:spPr/>
    </dgm:pt>
    <dgm:pt modelId="{5CF62CFF-964C-4ED2-B0F9-F469731D9584}" type="pres">
      <dgm:prSet presAssocID="{6F633167-6E20-4DA9-AE99-033A3305A897}" presName="Accent" presStyleLbl="node1" presStyleIdx="5" presStyleCnt="6"/>
      <dgm:spPr/>
    </dgm:pt>
    <dgm:pt modelId="{86132D8F-F753-4A8B-B50B-6EE3CD22657B}" type="pres">
      <dgm:prSet presAssocID="{6F633167-6E20-4DA9-AE99-033A3305A897}" presName="ParentBackground1" presStyleCnt="0"/>
      <dgm:spPr/>
    </dgm:pt>
    <dgm:pt modelId="{5791BFDF-8DFB-4E6A-860F-48D60EC7ED96}" type="pres">
      <dgm:prSet presAssocID="{6F633167-6E20-4DA9-AE99-033A3305A897}" presName="ParentBackground" presStyleLbl="fgAcc1" presStyleIdx="5" presStyleCnt="6"/>
      <dgm:spPr/>
    </dgm:pt>
    <dgm:pt modelId="{6ACA15DC-E5ED-43E9-A4AF-278EB6B1EB4F}" type="pres">
      <dgm:prSet presAssocID="{6F633167-6E20-4DA9-AE99-033A3305A89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6FE5E03-E098-48B1-AA47-847B3A1DFC24}" srcId="{35BFAB4A-DFC1-437B-97D2-186C8EEC75BA}" destId="{4A831668-1439-4990-A599-4253CAA69E60}" srcOrd="4" destOrd="0" parTransId="{0D495CCE-0E35-4817-BB06-CFF5527DB507}" sibTransId="{4E6DB53C-DE7D-4A5C-8066-04866C7ECDCA}"/>
    <dgm:cxn modelId="{88269418-9BE5-45B6-B186-7E747B6F62A8}" srcId="{35BFAB4A-DFC1-437B-97D2-186C8EEC75BA}" destId="{FAC9CF1C-6382-443B-A23B-7B55E0D91D55}" srcOrd="5" destOrd="0" parTransId="{EA0758B4-9BA5-4DE7-9BD6-5B1E0C80287D}" sibTransId="{3D64FFA4-27A1-422B-8E5B-86D7A743EF31}"/>
    <dgm:cxn modelId="{C207AB1E-4D6F-40A3-871F-309682CBEE39}" type="presOf" srcId="{6F633167-6E20-4DA9-AE99-033A3305A897}" destId="{6ACA15DC-E5ED-43E9-A4AF-278EB6B1EB4F}" srcOrd="1" destOrd="0" presId="urn:microsoft.com/office/officeart/2011/layout/CircleProcess"/>
    <dgm:cxn modelId="{57A84E20-FA31-4289-BC91-5011EC189638}" type="presOf" srcId="{FAC9CF1C-6382-443B-A23B-7B55E0D91D55}" destId="{EFA49F99-AD9F-4BB7-BD7A-EA8C34783F46}" srcOrd="1" destOrd="0" presId="urn:microsoft.com/office/officeart/2011/layout/CircleProcess"/>
    <dgm:cxn modelId="{B40A5527-12D8-423B-A5FC-837859241076}" type="presOf" srcId="{2B00919E-6B60-4F7B-BE20-995CE2950439}" destId="{797F30B3-4B37-4972-9E68-A07CE1142E38}" srcOrd="1" destOrd="0" presId="urn:microsoft.com/office/officeart/2011/layout/CircleProcess"/>
    <dgm:cxn modelId="{785F5C39-02DA-4F2F-B70F-14DD216DC397}" type="presOf" srcId="{2B00919E-6B60-4F7B-BE20-995CE2950439}" destId="{B7111960-49B3-479B-B618-23DFBDCFA6F4}" srcOrd="0" destOrd="0" presId="urn:microsoft.com/office/officeart/2011/layout/CircleProcess"/>
    <dgm:cxn modelId="{1A4F7341-49D5-4862-B81B-887EE04ECBD7}" type="presOf" srcId="{153AF94F-38D5-4BCE-9F03-A036C67FEE46}" destId="{EDD12E2A-D670-497D-B0F2-8EBDDAC053B4}" srcOrd="1" destOrd="0" presId="urn:microsoft.com/office/officeart/2011/layout/CircleProcess"/>
    <dgm:cxn modelId="{7523A469-91C8-4487-BFA5-52A4FC527010}" srcId="{35BFAB4A-DFC1-437B-97D2-186C8EEC75BA}" destId="{2B00919E-6B60-4F7B-BE20-995CE2950439}" srcOrd="3" destOrd="0" parTransId="{D35B391F-CB5A-4F98-BF1D-66EBD6FCF18F}" sibTransId="{18548A44-48DA-4DEA-8081-BD864AB8773C}"/>
    <dgm:cxn modelId="{EC40F071-EBED-4F8C-99EF-05928DB9D897}" type="presOf" srcId="{6F633167-6E20-4DA9-AE99-033A3305A897}" destId="{5791BFDF-8DFB-4E6A-860F-48D60EC7ED96}" srcOrd="0" destOrd="0" presId="urn:microsoft.com/office/officeart/2011/layout/CircleProcess"/>
    <dgm:cxn modelId="{B9EB769A-1621-43EE-93DC-2C5D6F53C6AC}" srcId="{35BFAB4A-DFC1-437B-97D2-186C8EEC75BA}" destId="{153AF94F-38D5-4BCE-9F03-A036C67FEE46}" srcOrd="1" destOrd="0" parTransId="{DE15D392-C1DB-4351-AB7E-E6F791B5D240}" sibTransId="{033CD6F7-80EA-43A4-A48D-39105CABEC67}"/>
    <dgm:cxn modelId="{665FA5A3-34ED-48C2-BBF7-40F4C81F22DC}" type="presOf" srcId="{19E82C69-A6A0-4201-97D8-C3D3B7F723FE}" destId="{AA9D7E96-F23B-46A4-A520-E1376192CB7C}" srcOrd="1" destOrd="0" presId="urn:microsoft.com/office/officeart/2011/layout/CircleProcess"/>
    <dgm:cxn modelId="{E69F31A7-A795-4359-B0C1-E793BA45CCA8}" type="presOf" srcId="{19E82C69-A6A0-4201-97D8-C3D3B7F723FE}" destId="{0CD3CF31-5D51-41FC-8C63-0746410C4EB5}" srcOrd="0" destOrd="0" presId="urn:microsoft.com/office/officeart/2011/layout/CircleProcess"/>
    <dgm:cxn modelId="{1E6BD9B3-9CC5-4497-97A0-1C15E9C65DB1}" type="presOf" srcId="{4A831668-1439-4990-A599-4253CAA69E60}" destId="{5B90FB9F-7962-4705-8D18-3C09F344B776}" srcOrd="0" destOrd="0" presId="urn:microsoft.com/office/officeart/2011/layout/CircleProcess"/>
    <dgm:cxn modelId="{F1B4A7DF-1C2F-43D0-AD6C-816BD3667613}" srcId="{35BFAB4A-DFC1-437B-97D2-186C8EEC75BA}" destId="{6F633167-6E20-4DA9-AE99-033A3305A897}" srcOrd="0" destOrd="0" parTransId="{243A5766-F817-40F6-86D1-276DDA17F8EE}" sibTransId="{669D6E8E-A08F-4ED3-81C5-C343A4B0FD97}"/>
    <dgm:cxn modelId="{EEFCECE5-DCCD-42DB-BFFA-670BE42A4920}" type="presOf" srcId="{4A831668-1439-4990-A599-4253CAA69E60}" destId="{4602E2E5-745F-4C6C-BA26-744CA8B454E6}" srcOrd="1" destOrd="0" presId="urn:microsoft.com/office/officeart/2011/layout/CircleProcess"/>
    <dgm:cxn modelId="{243B96E9-ADAC-47B8-9F48-40011B1027C2}" srcId="{35BFAB4A-DFC1-437B-97D2-186C8EEC75BA}" destId="{19E82C69-A6A0-4201-97D8-C3D3B7F723FE}" srcOrd="2" destOrd="0" parTransId="{0702EB7A-59E2-40A9-95C6-1589B0217595}" sibTransId="{CCAE6E21-6231-44DA-8B2D-644E412A830A}"/>
    <dgm:cxn modelId="{CA0DECEB-D052-4A71-880D-4696FEAD28A7}" type="presOf" srcId="{FAC9CF1C-6382-443B-A23B-7B55E0D91D55}" destId="{D8AD523C-8CF4-4CB5-A9A1-990FE642C20C}" srcOrd="0" destOrd="0" presId="urn:microsoft.com/office/officeart/2011/layout/CircleProcess"/>
    <dgm:cxn modelId="{F6B25AF7-74A1-4670-B259-D10B49CD3869}" type="presOf" srcId="{35BFAB4A-DFC1-437B-97D2-186C8EEC75BA}" destId="{FE0C4773-819D-412A-955F-5BB5F9147FE4}" srcOrd="0" destOrd="0" presId="urn:microsoft.com/office/officeart/2011/layout/CircleProcess"/>
    <dgm:cxn modelId="{8C9283FA-246F-421B-8533-64E8A27763AA}" type="presOf" srcId="{153AF94F-38D5-4BCE-9F03-A036C67FEE46}" destId="{EF411198-D4F5-49D4-AF79-EDAD264658DD}" srcOrd="0" destOrd="0" presId="urn:microsoft.com/office/officeart/2011/layout/CircleProcess"/>
    <dgm:cxn modelId="{298B7564-41FF-47C2-920E-EBC5A64E7851}" type="presParOf" srcId="{FE0C4773-819D-412A-955F-5BB5F9147FE4}" destId="{A2763995-4BEF-4B65-B8AF-90FC4CC2D422}" srcOrd="0" destOrd="0" presId="urn:microsoft.com/office/officeart/2011/layout/CircleProcess"/>
    <dgm:cxn modelId="{EAA9A787-58EC-4C60-9450-33CBB36E0062}" type="presParOf" srcId="{A2763995-4BEF-4B65-B8AF-90FC4CC2D422}" destId="{60DBCB98-0330-4A44-B589-00C70E3DD0F5}" srcOrd="0" destOrd="0" presId="urn:microsoft.com/office/officeart/2011/layout/CircleProcess"/>
    <dgm:cxn modelId="{619DBEE7-52C5-4E46-B2EF-0DEEB658E3A6}" type="presParOf" srcId="{FE0C4773-819D-412A-955F-5BB5F9147FE4}" destId="{7451491A-F3F3-4399-8AD8-041545ADF287}" srcOrd="1" destOrd="0" presId="urn:microsoft.com/office/officeart/2011/layout/CircleProcess"/>
    <dgm:cxn modelId="{996B12AA-70BB-43FE-B7EB-6152CEC728FB}" type="presParOf" srcId="{7451491A-F3F3-4399-8AD8-041545ADF287}" destId="{D8AD523C-8CF4-4CB5-A9A1-990FE642C20C}" srcOrd="0" destOrd="0" presId="urn:microsoft.com/office/officeart/2011/layout/CircleProcess"/>
    <dgm:cxn modelId="{DA551D43-968C-42E3-9F62-3947B0DC686A}" type="presParOf" srcId="{FE0C4773-819D-412A-955F-5BB5F9147FE4}" destId="{EFA49F99-AD9F-4BB7-BD7A-EA8C34783F46}" srcOrd="2" destOrd="0" presId="urn:microsoft.com/office/officeart/2011/layout/CircleProcess"/>
    <dgm:cxn modelId="{36344ABA-A80E-497F-8F6A-C94FF1EA13F5}" type="presParOf" srcId="{FE0C4773-819D-412A-955F-5BB5F9147FE4}" destId="{5D59FFB4-7AD7-4F2B-BE3F-C21146A88BEA}" srcOrd="3" destOrd="0" presId="urn:microsoft.com/office/officeart/2011/layout/CircleProcess"/>
    <dgm:cxn modelId="{287FCCC2-1D9C-47D7-9CA7-114B8DA7F11A}" type="presParOf" srcId="{5D59FFB4-7AD7-4F2B-BE3F-C21146A88BEA}" destId="{EE5472B7-CBA7-44C1-B037-39E595B698A2}" srcOrd="0" destOrd="0" presId="urn:microsoft.com/office/officeart/2011/layout/CircleProcess"/>
    <dgm:cxn modelId="{6DD94A3D-3D8F-4FB2-9182-6E53806FDF76}" type="presParOf" srcId="{FE0C4773-819D-412A-955F-5BB5F9147FE4}" destId="{E74897B9-DEAB-4261-A955-129C86F5C111}" srcOrd="4" destOrd="0" presId="urn:microsoft.com/office/officeart/2011/layout/CircleProcess"/>
    <dgm:cxn modelId="{6F063BEE-601E-4F0B-B67C-11235D46D2E9}" type="presParOf" srcId="{E74897B9-DEAB-4261-A955-129C86F5C111}" destId="{5B90FB9F-7962-4705-8D18-3C09F344B776}" srcOrd="0" destOrd="0" presId="urn:microsoft.com/office/officeart/2011/layout/CircleProcess"/>
    <dgm:cxn modelId="{6C91DB0A-1F03-4FCF-AA22-49F053A3A0C1}" type="presParOf" srcId="{FE0C4773-819D-412A-955F-5BB5F9147FE4}" destId="{4602E2E5-745F-4C6C-BA26-744CA8B454E6}" srcOrd="5" destOrd="0" presId="urn:microsoft.com/office/officeart/2011/layout/CircleProcess"/>
    <dgm:cxn modelId="{DDDA08F5-DAC3-4673-8E44-7825AE193679}" type="presParOf" srcId="{FE0C4773-819D-412A-955F-5BB5F9147FE4}" destId="{12CF671E-4972-41BE-A789-7D3E5CA0C258}" srcOrd="6" destOrd="0" presId="urn:microsoft.com/office/officeart/2011/layout/CircleProcess"/>
    <dgm:cxn modelId="{AB9F26DE-57E3-4629-B59E-8A1B97023AC5}" type="presParOf" srcId="{12CF671E-4972-41BE-A789-7D3E5CA0C258}" destId="{FF1FDC0C-03E9-4423-A433-371801559C2A}" srcOrd="0" destOrd="0" presId="urn:microsoft.com/office/officeart/2011/layout/CircleProcess"/>
    <dgm:cxn modelId="{CAEF9728-4B37-4865-A72B-A254C932671C}" type="presParOf" srcId="{FE0C4773-819D-412A-955F-5BB5F9147FE4}" destId="{288A80F6-E2E7-413B-91B8-75AD84807A63}" srcOrd="7" destOrd="0" presId="urn:microsoft.com/office/officeart/2011/layout/CircleProcess"/>
    <dgm:cxn modelId="{C0C3886A-3E70-4410-9DC6-26C265A944AB}" type="presParOf" srcId="{288A80F6-E2E7-413B-91B8-75AD84807A63}" destId="{B7111960-49B3-479B-B618-23DFBDCFA6F4}" srcOrd="0" destOrd="0" presId="urn:microsoft.com/office/officeart/2011/layout/CircleProcess"/>
    <dgm:cxn modelId="{ABFDAA6B-1F3D-4ADF-A024-8475EA3638F1}" type="presParOf" srcId="{FE0C4773-819D-412A-955F-5BB5F9147FE4}" destId="{797F30B3-4B37-4972-9E68-A07CE1142E38}" srcOrd="8" destOrd="0" presId="urn:microsoft.com/office/officeart/2011/layout/CircleProcess"/>
    <dgm:cxn modelId="{23A64871-5A0C-4675-AE12-0950A624CAC3}" type="presParOf" srcId="{FE0C4773-819D-412A-955F-5BB5F9147FE4}" destId="{F88AB516-94DD-4E6F-B102-35AF8A86091F}" srcOrd="9" destOrd="0" presId="urn:microsoft.com/office/officeart/2011/layout/CircleProcess"/>
    <dgm:cxn modelId="{B38DE87A-9836-4C3A-A1F3-AEB47F8D7784}" type="presParOf" srcId="{F88AB516-94DD-4E6F-B102-35AF8A86091F}" destId="{694DC7BC-E818-482B-80B4-61BB2EA7FFEE}" srcOrd="0" destOrd="0" presId="urn:microsoft.com/office/officeart/2011/layout/CircleProcess"/>
    <dgm:cxn modelId="{B8B8CDEB-222C-4552-922A-9F82C717C7DE}" type="presParOf" srcId="{FE0C4773-819D-412A-955F-5BB5F9147FE4}" destId="{516F0264-7397-478C-92BF-8FBDC4AAB1D1}" srcOrd="10" destOrd="0" presId="urn:microsoft.com/office/officeart/2011/layout/CircleProcess"/>
    <dgm:cxn modelId="{DDAFFD66-E1E2-48A2-9982-9F3781D6E858}" type="presParOf" srcId="{516F0264-7397-478C-92BF-8FBDC4AAB1D1}" destId="{0CD3CF31-5D51-41FC-8C63-0746410C4EB5}" srcOrd="0" destOrd="0" presId="urn:microsoft.com/office/officeart/2011/layout/CircleProcess"/>
    <dgm:cxn modelId="{F1634726-E135-4733-80F8-C40036320F5F}" type="presParOf" srcId="{FE0C4773-819D-412A-955F-5BB5F9147FE4}" destId="{AA9D7E96-F23B-46A4-A520-E1376192CB7C}" srcOrd="11" destOrd="0" presId="urn:microsoft.com/office/officeart/2011/layout/CircleProcess"/>
    <dgm:cxn modelId="{1800F117-1AF0-4FA9-B6ED-31D02C607F1C}" type="presParOf" srcId="{FE0C4773-819D-412A-955F-5BB5F9147FE4}" destId="{01A96B15-3C4D-470B-8AA4-9B74FF8B7C58}" srcOrd="12" destOrd="0" presId="urn:microsoft.com/office/officeart/2011/layout/CircleProcess"/>
    <dgm:cxn modelId="{7A1BA620-AC29-4C56-895F-C07E249CDDB7}" type="presParOf" srcId="{01A96B15-3C4D-470B-8AA4-9B74FF8B7C58}" destId="{9F3365C2-1017-444A-A8BF-DCF0E2C3B78A}" srcOrd="0" destOrd="0" presId="urn:microsoft.com/office/officeart/2011/layout/CircleProcess"/>
    <dgm:cxn modelId="{0CB4EA42-F831-4CCF-B2F1-1D9D6F488348}" type="presParOf" srcId="{FE0C4773-819D-412A-955F-5BB5F9147FE4}" destId="{ED1173E0-C557-4031-931B-039657B51C74}" srcOrd="13" destOrd="0" presId="urn:microsoft.com/office/officeart/2011/layout/CircleProcess"/>
    <dgm:cxn modelId="{E5ED34D1-F960-49C7-A2ED-12EB8699C2C5}" type="presParOf" srcId="{ED1173E0-C557-4031-931B-039657B51C74}" destId="{EF411198-D4F5-49D4-AF79-EDAD264658DD}" srcOrd="0" destOrd="0" presId="urn:microsoft.com/office/officeart/2011/layout/CircleProcess"/>
    <dgm:cxn modelId="{2FC96A21-26D3-4F7E-9EE1-12088EAF71FE}" type="presParOf" srcId="{FE0C4773-819D-412A-955F-5BB5F9147FE4}" destId="{EDD12E2A-D670-497D-B0F2-8EBDDAC053B4}" srcOrd="14" destOrd="0" presId="urn:microsoft.com/office/officeart/2011/layout/CircleProcess"/>
    <dgm:cxn modelId="{4409DC28-D9A4-4BD1-9362-98F32343081D}" type="presParOf" srcId="{FE0C4773-819D-412A-955F-5BB5F9147FE4}" destId="{A30A77C4-F0D8-4274-8317-726B4C04430D}" srcOrd="15" destOrd="0" presId="urn:microsoft.com/office/officeart/2011/layout/CircleProcess"/>
    <dgm:cxn modelId="{91003D19-E225-45FA-8DA0-A809094FFE21}" type="presParOf" srcId="{A30A77C4-F0D8-4274-8317-726B4C04430D}" destId="{5CF62CFF-964C-4ED2-B0F9-F469731D9584}" srcOrd="0" destOrd="0" presId="urn:microsoft.com/office/officeart/2011/layout/CircleProcess"/>
    <dgm:cxn modelId="{AABC3D33-9250-4602-8079-8780462B6B30}" type="presParOf" srcId="{FE0C4773-819D-412A-955F-5BB5F9147FE4}" destId="{86132D8F-F753-4A8B-B50B-6EE3CD22657B}" srcOrd="16" destOrd="0" presId="urn:microsoft.com/office/officeart/2011/layout/CircleProcess"/>
    <dgm:cxn modelId="{60218F96-CCD0-4806-8068-E75B4A4E7922}" type="presParOf" srcId="{86132D8F-F753-4A8B-B50B-6EE3CD22657B}" destId="{5791BFDF-8DFB-4E6A-860F-48D60EC7ED96}" srcOrd="0" destOrd="0" presId="urn:microsoft.com/office/officeart/2011/layout/CircleProcess"/>
    <dgm:cxn modelId="{2FAFA766-710C-4DE0-AB42-989E39C0007D}" type="presParOf" srcId="{FE0C4773-819D-412A-955F-5BB5F9147FE4}" destId="{6ACA15DC-E5ED-43E9-A4AF-278EB6B1EB4F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BCB98-0330-4A44-B589-00C70E3DD0F5}">
      <dsp:nvSpPr>
        <dsp:cNvPr id="0" name=""/>
        <dsp:cNvSpPr/>
      </dsp:nvSpPr>
      <dsp:spPr>
        <a:xfrm>
          <a:off x="8806954" y="1364229"/>
          <a:ext cx="1623472" cy="1623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D523C-8CF4-4CB5-A9A1-990FE642C20C}">
      <dsp:nvSpPr>
        <dsp:cNvPr id="0" name=""/>
        <dsp:cNvSpPr/>
      </dsp:nvSpPr>
      <dsp:spPr>
        <a:xfrm>
          <a:off x="8861619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Conclusion</a:t>
          </a:r>
        </a:p>
      </dsp:txBody>
      <dsp:txXfrm>
        <a:off x="9078220" y="1634804"/>
        <a:ext cx="1081971" cy="1082014"/>
      </dsp:txXfrm>
    </dsp:sp>
    <dsp:sp modelId="{EE5472B7-CBA7-44C1-B037-39E595B698A2}">
      <dsp:nvSpPr>
        <dsp:cNvPr id="0" name=""/>
        <dsp:cNvSpPr/>
      </dsp:nvSpPr>
      <dsp:spPr>
        <a:xfrm rot="2700000">
          <a:off x="7129961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0FB9F-7962-4705-8D18-3C09F344B776}">
      <dsp:nvSpPr>
        <dsp:cNvPr id="0" name=""/>
        <dsp:cNvSpPr/>
      </dsp:nvSpPr>
      <dsp:spPr>
        <a:xfrm>
          <a:off x="7184513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Quantitative Results</a:t>
          </a:r>
        </a:p>
      </dsp:txBody>
      <dsp:txXfrm>
        <a:off x="7401113" y="1634804"/>
        <a:ext cx="1081971" cy="1082014"/>
      </dsp:txXfrm>
    </dsp:sp>
    <dsp:sp modelId="{FF1FDC0C-03E9-4423-A433-371801559C2A}">
      <dsp:nvSpPr>
        <dsp:cNvPr id="0" name=""/>
        <dsp:cNvSpPr/>
      </dsp:nvSpPr>
      <dsp:spPr>
        <a:xfrm rot="2700000">
          <a:off x="5452854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11960-49B3-479B-B618-23DFBDCFA6F4}">
      <dsp:nvSpPr>
        <dsp:cNvPr id="0" name=""/>
        <dsp:cNvSpPr/>
      </dsp:nvSpPr>
      <dsp:spPr>
        <a:xfrm>
          <a:off x="5507406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Qualitative Results</a:t>
          </a:r>
        </a:p>
      </dsp:txBody>
      <dsp:txXfrm>
        <a:off x="5724006" y="1634804"/>
        <a:ext cx="1081971" cy="1082014"/>
      </dsp:txXfrm>
    </dsp:sp>
    <dsp:sp modelId="{694DC7BC-E818-482B-80B4-61BB2EA7FFEE}">
      <dsp:nvSpPr>
        <dsp:cNvPr id="0" name=""/>
        <dsp:cNvSpPr/>
      </dsp:nvSpPr>
      <dsp:spPr>
        <a:xfrm rot="2700000">
          <a:off x="3775748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3CF31-5D51-41FC-8C63-0746410C4EB5}">
      <dsp:nvSpPr>
        <dsp:cNvPr id="0" name=""/>
        <dsp:cNvSpPr/>
      </dsp:nvSpPr>
      <dsp:spPr>
        <a:xfrm>
          <a:off x="3830299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Proposed Methods</a:t>
          </a:r>
        </a:p>
      </dsp:txBody>
      <dsp:txXfrm>
        <a:off x="4045868" y="1634804"/>
        <a:ext cx="1081971" cy="1082014"/>
      </dsp:txXfrm>
    </dsp:sp>
    <dsp:sp modelId="{9F3365C2-1017-444A-A8BF-DCF0E2C3B78A}">
      <dsp:nvSpPr>
        <dsp:cNvPr id="0" name=""/>
        <dsp:cNvSpPr/>
      </dsp:nvSpPr>
      <dsp:spPr>
        <a:xfrm rot="2700000">
          <a:off x="2098641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11198-D4F5-49D4-AF79-EDAD264658DD}">
      <dsp:nvSpPr>
        <dsp:cNvPr id="0" name=""/>
        <dsp:cNvSpPr/>
      </dsp:nvSpPr>
      <dsp:spPr>
        <a:xfrm>
          <a:off x="2153192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Problem Formulation</a:t>
          </a:r>
        </a:p>
      </dsp:txBody>
      <dsp:txXfrm>
        <a:off x="2368761" y="1634804"/>
        <a:ext cx="1081971" cy="1082014"/>
      </dsp:txXfrm>
    </dsp:sp>
    <dsp:sp modelId="{5CF62CFF-964C-4ED2-B0F9-F469731D9584}">
      <dsp:nvSpPr>
        <dsp:cNvPr id="0" name=""/>
        <dsp:cNvSpPr/>
      </dsp:nvSpPr>
      <dsp:spPr>
        <a:xfrm rot="2700000">
          <a:off x="421534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1BFDF-8DFB-4E6A-860F-48D60EC7ED96}">
      <dsp:nvSpPr>
        <dsp:cNvPr id="0" name=""/>
        <dsp:cNvSpPr/>
      </dsp:nvSpPr>
      <dsp:spPr>
        <a:xfrm>
          <a:off x="475054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Cardiac Signals</a:t>
          </a:r>
        </a:p>
      </dsp:txBody>
      <dsp:txXfrm>
        <a:off x="691655" y="1634804"/>
        <a:ext cx="1081971" cy="108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BCB98-0330-4A44-B589-00C70E3DD0F5}">
      <dsp:nvSpPr>
        <dsp:cNvPr id="0" name=""/>
        <dsp:cNvSpPr/>
      </dsp:nvSpPr>
      <dsp:spPr>
        <a:xfrm>
          <a:off x="8806954" y="1364229"/>
          <a:ext cx="1623472" cy="1623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D523C-8CF4-4CB5-A9A1-990FE642C20C}">
      <dsp:nvSpPr>
        <dsp:cNvPr id="0" name=""/>
        <dsp:cNvSpPr/>
      </dsp:nvSpPr>
      <dsp:spPr>
        <a:xfrm>
          <a:off x="8861619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Conclusion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078220" y="1634804"/>
        <a:ext cx="1081971" cy="1082014"/>
      </dsp:txXfrm>
    </dsp:sp>
    <dsp:sp modelId="{EE5472B7-CBA7-44C1-B037-39E595B698A2}">
      <dsp:nvSpPr>
        <dsp:cNvPr id="0" name=""/>
        <dsp:cNvSpPr/>
      </dsp:nvSpPr>
      <dsp:spPr>
        <a:xfrm rot="2700000">
          <a:off x="7129961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0FB9F-7962-4705-8D18-3C09F344B776}">
      <dsp:nvSpPr>
        <dsp:cNvPr id="0" name=""/>
        <dsp:cNvSpPr/>
      </dsp:nvSpPr>
      <dsp:spPr>
        <a:xfrm>
          <a:off x="7184513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Quantitative Results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401113" y="1634804"/>
        <a:ext cx="1081971" cy="1082014"/>
      </dsp:txXfrm>
    </dsp:sp>
    <dsp:sp modelId="{FF1FDC0C-03E9-4423-A433-371801559C2A}">
      <dsp:nvSpPr>
        <dsp:cNvPr id="0" name=""/>
        <dsp:cNvSpPr/>
      </dsp:nvSpPr>
      <dsp:spPr>
        <a:xfrm rot="2700000">
          <a:off x="5452854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11960-49B3-479B-B618-23DFBDCFA6F4}">
      <dsp:nvSpPr>
        <dsp:cNvPr id="0" name=""/>
        <dsp:cNvSpPr/>
      </dsp:nvSpPr>
      <dsp:spPr>
        <a:xfrm>
          <a:off x="5507406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Qualitative Results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724006" y="1634804"/>
        <a:ext cx="1081971" cy="1082014"/>
      </dsp:txXfrm>
    </dsp:sp>
    <dsp:sp modelId="{694DC7BC-E818-482B-80B4-61BB2EA7FFEE}">
      <dsp:nvSpPr>
        <dsp:cNvPr id="0" name=""/>
        <dsp:cNvSpPr/>
      </dsp:nvSpPr>
      <dsp:spPr>
        <a:xfrm rot="2700000">
          <a:off x="3775748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3CF31-5D51-41FC-8C63-0746410C4EB5}">
      <dsp:nvSpPr>
        <dsp:cNvPr id="0" name=""/>
        <dsp:cNvSpPr/>
      </dsp:nvSpPr>
      <dsp:spPr>
        <a:xfrm>
          <a:off x="3830299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Proposed Methods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45868" y="1634804"/>
        <a:ext cx="1081971" cy="1082014"/>
      </dsp:txXfrm>
    </dsp:sp>
    <dsp:sp modelId="{9F3365C2-1017-444A-A8BF-DCF0E2C3B78A}">
      <dsp:nvSpPr>
        <dsp:cNvPr id="0" name=""/>
        <dsp:cNvSpPr/>
      </dsp:nvSpPr>
      <dsp:spPr>
        <a:xfrm rot="2700000">
          <a:off x="2098641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11198-D4F5-49D4-AF79-EDAD264658DD}">
      <dsp:nvSpPr>
        <dsp:cNvPr id="0" name=""/>
        <dsp:cNvSpPr/>
      </dsp:nvSpPr>
      <dsp:spPr>
        <a:xfrm>
          <a:off x="2153192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Problem Formulation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368761" y="1634804"/>
        <a:ext cx="1081971" cy="1082014"/>
      </dsp:txXfrm>
    </dsp:sp>
    <dsp:sp modelId="{5CF62CFF-964C-4ED2-B0F9-F469731D9584}">
      <dsp:nvSpPr>
        <dsp:cNvPr id="0" name=""/>
        <dsp:cNvSpPr/>
      </dsp:nvSpPr>
      <dsp:spPr>
        <a:xfrm rot="2700000">
          <a:off x="421534" y="1364047"/>
          <a:ext cx="1623243" cy="162324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1BFDF-8DFB-4E6A-860F-48D60EC7ED96}">
      <dsp:nvSpPr>
        <dsp:cNvPr id="0" name=""/>
        <dsp:cNvSpPr/>
      </dsp:nvSpPr>
      <dsp:spPr>
        <a:xfrm>
          <a:off x="475054" y="1418344"/>
          <a:ext cx="1515172" cy="151493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Cardiac Signals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91655" y="1634804"/>
        <a:ext cx="1081971" cy="108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7F149-572E-4BB7-966D-6DAA768A3C4B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93AF5-3248-4DBF-86C9-864AA745D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42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3" y="5854700"/>
            <a:ext cx="12191637" cy="1003508"/>
            <a:chOff x="363" y="5854700"/>
            <a:chExt cx="12191637" cy="10035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F4CEC9-69DF-4E3E-8E9A-7716DD5E4A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520"/>
            <a:stretch/>
          </p:blipFill>
          <p:spPr>
            <a:xfrm>
              <a:off x="363" y="5854700"/>
              <a:ext cx="1261001" cy="1003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5F5B2E-A924-4400-9743-B6E0E2903B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09" t="42170"/>
            <a:stretch/>
          </p:blipFill>
          <p:spPr>
            <a:xfrm>
              <a:off x="11041931" y="6269033"/>
              <a:ext cx="1150069" cy="5891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8E57B4-CBAE-4890-A05C-EC139589F611}"/>
                </a:ext>
              </a:extLst>
            </p:cNvPr>
            <p:cNvSpPr/>
            <p:nvPr userDrawn="1"/>
          </p:nvSpPr>
          <p:spPr>
            <a:xfrm>
              <a:off x="1241572" y="6269033"/>
              <a:ext cx="9800359" cy="589175"/>
            </a:xfrm>
            <a:prstGeom prst="rect">
              <a:avLst/>
            </a:prstGeom>
            <a:solidFill>
              <a:srgbClr val="1858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272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2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713"/>
            <a:ext cx="10515600" cy="5002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3" y="5854700"/>
            <a:ext cx="12191637" cy="1003508"/>
            <a:chOff x="363" y="5854700"/>
            <a:chExt cx="12191637" cy="10035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F4CEC9-69DF-4E3E-8E9A-7716DD5E4A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520"/>
            <a:stretch/>
          </p:blipFill>
          <p:spPr>
            <a:xfrm>
              <a:off x="363" y="5854700"/>
              <a:ext cx="1261001" cy="1003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5F5B2E-A924-4400-9743-B6E0E2903B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09" t="42170"/>
            <a:stretch/>
          </p:blipFill>
          <p:spPr>
            <a:xfrm>
              <a:off x="11041931" y="6269033"/>
              <a:ext cx="1150069" cy="5891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8E57B4-CBAE-4890-A05C-EC139589F611}"/>
                </a:ext>
              </a:extLst>
            </p:cNvPr>
            <p:cNvSpPr/>
            <p:nvPr userDrawn="1"/>
          </p:nvSpPr>
          <p:spPr>
            <a:xfrm>
              <a:off x="1241572" y="6269033"/>
              <a:ext cx="9800359" cy="589175"/>
            </a:xfrm>
            <a:prstGeom prst="rect">
              <a:avLst/>
            </a:prstGeom>
            <a:solidFill>
              <a:srgbClr val="1858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69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5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4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4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7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96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5D2BA-61DB-4A13-A3A1-4208D5469B2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3ADE-86D8-4881-9323-60F0520A7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2071.pdf" TargetMode="External"/><Relationship Id="rId2" Type="http://schemas.openxmlformats.org/officeDocument/2006/relationships/hyperlink" Target="https://arxiv.org/pdf/1704.0290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411.1784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1488"/>
            <a:ext cx="9144000" cy="12877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Dani Kiyasseh</a:t>
            </a:r>
          </a:p>
          <a:p>
            <a:r>
              <a:rPr lang="en-GB" dirty="0"/>
              <a:t>dani.kiyasseh@eng.ox.ac.uk</a:t>
            </a:r>
          </a:p>
          <a:p>
            <a:r>
              <a:rPr lang="en-GB" dirty="0"/>
              <a:t>August 19</a:t>
            </a:r>
            <a:r>
              <a:rPr lang="en-GB" baseline="30000" dirty="0"/>
              <a:t>th</a:t>
            </a:r>
            <a:r>
              <a:rPr lang="en-GB" dirty="0"/>
              <a:t>,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4B294-35B5-4E4C-BF5A-74D0CCAFA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5" t="20563" r="25000" b="48755"/>
          <a:stretch/>
        </p:blipFill>
        <p:spPr>
          <a:xfrm>
            <a:off x="1690933" y="978670"/>
            <a:ext cx="8810133" cy="2295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C018B-FE31-4698-BFD3-B5EDF8CEC9C1}"/>
              </a:ext>
            </a:extLst>
          </p:cNvPr>
          <p:cNvSpPr txBox="1"/>
          <p:nvPr/>
        </p:nvSpPr>
        <p:spPr>
          <a:xfrm>
            <a:off x="3047113" y="3583648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Invited Talk: </a:t>
            </a:r>
          </a:p>
          <a:p>
            <a:pPr algn="ctr"/>
            <a:r>
              <a:rPr lang="en-GB" dirty="0"/>
              <a:t>Artificial Intelligence in Medicine Laboratory</a:t>
            </a:r>
          </a:p>
          <a:p>
            <a:pPr algn="ctr"/>
            <a:r>
              <a:rPr lang="en-GB" dirty="0"/>
              <a:t>Technion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07050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Avoiding Mode Collapse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33D63-2A0E-4209-B98E-8F923224305D}"/>
                  </a:ext>
                </a:extLst>
              </p:cNvPr>
              <p:cNvSpPr txBox="1"/>
              <p:nvPr/>
            </p:nvSpPr>
            <p:spPr>
              <a:xfrm>
                <a:off x="838200" y="1473591"/>
                <a:ext cx="105156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Many-to-one mapping between input vectors,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400" dirty="0"/>
                  <a:t>, and synthetic signals,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Class-specific diversity sensitivity loss penalizes a many-to-one mapping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33D63-2A0E-4209-B98E-8F9232243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3591"/>
                <a:ext cx="10515600" cy="1200329"/>
              </a:xfrm>
              <a:prstGeom prst="rect">
                <a:avLst/>
              </a:prstGeom>
              <a:blipFill>
                <a:blip r:embed="rId2"/>
                <a:stretch>
                  <a:fillRect l="-928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80476E-A2AA-489C-9DB1-4976CB6E506D}"/>
                  </a:ext>
                </a:extLst>
              </p:cNvPr>
              <p:cNvSpPr txBox="1"/>
              <p:nvPr/>
            </p:nvSpPr>
            <p:spPr>
              <a:xfrm>
                <a:off x="3324696" y="3226190"/>
                <a:ext cx="5459187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80476E-A2AA-489C-9DB1-4976CB6E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96" y="3226190"/>
                <a:ext cx="5459187" cy="957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93D587E-9C34-4536-9B39-9E9C6007A575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82464F-3307-4B0F-B517-541C2F823696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CD5FF3-35BA-43F6-BE11-CE6B58874539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F8871A-3DF6-4FA4-882E-DC9E5A8B3F10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993616B-2055-46B1-89AC-82F06CAE97C9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A5DE7D-36A6-49DD-8E87-7DFF0A788A9C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30FE83-660F-49AD-ACF3-1F260C4EE2EA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41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Qualitative Results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A465A-E9E7-44EE-B7F7-20FD44DB1B78}"/>
              </a:ext>
            </a:extLst>
          </p:cNvPr>
          <p:cNvSpPr/>
          <p:nvPr/>
        </p:nvSpPr>
        <p:spPr>
          <a:xfrm>
            <a:off x="838200" y="1905506"/>
            <a:ext cx="3584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Class-specific PPG data generated by the various CGANs</a:t>
            </a:r>
          </a:p>
          <a:p>
            <a:endParaRPr lang="en-GB" sz="2400" dirty="0"/>
          </a:p>
          <a:p>
            <a:r>
              <a:rPr lang="en-GB" sz="2400" dirty="0"/>
              <a:t>Capture naturally-occurring physiological phenomenon, known as respiratory sinus arrhythmia (RSA)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B59131-A0DA-4403-BF5B-1DAA8F90A8B0}"/>
              </a:ext>
            </a:extLst>
          </p:cNvPr>
          <p:cNvGrpSpPr/>
          <p:nvPr/>
        </p:nvGrpSpPr>
        <p:grpSpPr>
          <a:xfrm>
            <a:off x="4684308" y="1103717"/>
            <a:ext cx="6532868" cy="4650565"/>
            <a:chOff x="4423143" y="1103717"/>
            <a:chExt cx="6532868" cy="4650565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165A448-C9BE-4990-9ED7-A669608B8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9" t="6851" r="7653" b="8674"/>
            <a:stretch/>
          </p:blipFill>
          <p:spPr>
            <a:xfrm>
              <a:off x="4423143" y="1103717"/>
              <a:ext cx="6532868" cy="4650565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F3ADC2-8BCC-400E-BE9A-E3D793A16C50}"/>
                </a:ext>
              </a:extLst>
            </p:cNvPr>
            <p:cNvSpPr/>
            <p:nvPr/>
          </p:nvSpPr>
          <p:spPr>
            <a:xfrm>
              <a:off x="6358270" y="4369986"/>
              <a:ext cx="1275907" cy="457200"/>
            </a:xfrm>
            <a:prstGeom prst="round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2EE197-DAED-4BCE-B62C-FABE942E8CBF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72C5A9-391B-4EB0-A95F-0085A6EA9D4F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EB1ABEE-A1F2-46F1-B7D0-1D195F1B6E8B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A05E92-1EED-441B-9EC8-271BE9E436B1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F4EC052-DC28-410D-8616-17BF50AE3EFD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639C62-E16A-484E-98E0-A2958048357E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ED9ECAB-2513-45E2-B1A7-35B12CCE727D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85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Quantitative Results - AUROC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D72DBF-13F4-4580-9BED-14747907B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97" y="2105247"/>
            <a:ext cx="9317605" cy="37653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E8A7C2-2DF5-4DA4-8457-69E83772A2A7}"/>
              </a:ext>
            </a:extLst>
          </p:cNvPr>
          <p:cNvSpPr txBox="1"/>
          <p:nvPr/>
        </p:nvSpPr>
        <p:spPr>
          <a:xfrm>
            <a:off x="838200" y="1483305"/>
            <a:ext cx="7040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CGAN+DS outperforms or is on par with </a:t>
            </a:r>
            <a:r>
              <a:rPr lang="en-GB" sz="2400" dirty="0" err="1"/>
              <a:t>SpecAugment</a:t>
            </a:r>
            <a:r>
              <a:rPr lang="en-GB" sz="2400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101C0D-1052-4F5D-8122-70CC07F44B0C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004FA4-ADC2-4122-8008-306A1405DD66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3ECD1B-D2A9-45DB-A7EA-6FF364A1E668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48E437-C349-44D5-B261-A6344D906EDB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965E61-468E-4C04-ADEE-CDB8858400FA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957FC6-9163-4BE4-9C42-F9556CF81048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96DB5A-6B79-4AAB-BE99-E93B2B78214B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49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Synthetic Generalization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2666ED-5F01-4964-A777-C8A6451F9ABE}"/>
                  </a:ext>
                </a:extLst>
              </p:cNvPr>
              <p:cNvSpPr txBox="1"/>
              <p:nvPr/>
            </p:nvSpPr>
            <p:spPr>
              <a:xfrm>
                <a:off x="921413" y="1683127"/>
                <a:ext cx="5095176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𝑆𝐺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𝐴𝑈𝐶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𝐴𝑈𝐶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𝑇𝑆𝑅𝑇𝑅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𝐴𝑈𝐶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𝑇𝑅𝑇𝑅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2666ED-5F01-4964-A777-C8A6451F9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3" y="1683127"/>
                <a:ext cx="5095176" cy="6923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5BAE9-4635-4CE3-AD91-F5E3B879ECF2}"/>
                  </a:ext>
                </a:extLst>
              </p:cNvPr>
              <p:cNvSpPr txBox="1"/>
              <p:nvPr/>
            </p:nvSpPr>
            <p:spPr>
              <a:xfrm>
                <a:off x="905008" y="3665199"/>
                <a:ext cx="534404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dirty="0"/>
                  <a:t>What percentage of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000" dirty="0"/>
                  <a:t> classification models achieve an AUC in the augmented scenario that is better than or on par with a multiple of the baseline AUC?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5BAE9-4635-4CE3-AD91-F5E3B879E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08" y="3665199"/>
                <a:ext cx="5344049" cy="1323439"/>
              </a:xfrm>
              <a:prstGeom prst="rect">
                <a:avLst/>
              </a:prstGeom>
              <a:blipFill>
                <a:blip r:embed="rId3"/>
                <a:stretch>
                  <a:fillRect l="-684" t="-2304" r="-1824" b="-7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67A3CB2-E304-4445-9FC0-3963E5AFDBDD}"/>
              </a:ext>
            </a:extLst>
          </p:cNvPr>
          <p:cNvSpPr/>
          <p:nvPr/>
        </p:nvSpPr>
        <p:spPr>
          <a:xfrm rot="5400000">
            <a:off x="3364381" y="2924380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1E4F3E-3CFF-4346-A342-AFABCFD42E0D}"/>
              </a:ext>
            </a:extLst>
          </p:cNvPr>
          <p:cNvGrpSpPr/>
          <p:nvPr/>
        </p:nvGrpSpPr>
        <p:grpSpPr>
          <a:xfrm>
            <a:off x="6265462" y="1303609"/>
            <a:ext cx="5388935" cy="4704825"/>
            <a:chOff x="6265462" y="1303609"/>
            <a:chExt cx="5388935" cy="4704825"/>
          </a:xfrm>
        </p:grpSpPr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A18DF43-469F-4AF7-A35C-940AD4E9F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3" t="4756" r="7083"/>
            <a:stretch/>
          </p:blipFill>
          <p:spPr>
            <a:xfrm>
              <a:off x="6265462" y="1303609"/>
              <a:ext cx="5388935" cy="4250781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FB2B49-4F55-4508-9CDD-CC202DE4AD61}"/>
                </a:ext>
              </a:extLst>
            </p:cNvPr>
            <p:cNvGrpSpPr/>
            <p:nvPr/>
          </p:nvGrpSpPr>
          <p:grpSpPr>
            <a:xfrm>
              <a:off x="6945672" y="5568520"/>
              <a:ext cx="4408128" cy="439914"/>
              <a:chOff x="6945672" y="5568520"/>
              <a:chExt cx="4408128" cy="43991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759907-BC10-41A2-A6DC-61700BC96EB5}"/>
                  </a:ext>
                </a:extLst>
              </p:cNvPr>
              <p:cNvSpPr txBox="1"/>
              <p:nvPr/>
            </p:nvSpPr>
            <p:spPr>
              <a:xfrm>
                <a:off x="6945672" y="5639102"/>
                <a:ext cx="20769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Better than baseline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CCF818-F9AC-429C-AB3B-99E0D2AE584A}"/>
                  </a:ext>
                </a:extLst>
              </p:cNvPr>
              <p:cNvSpPr txBox="1"/>
              <p:nvPr/>
            </p:nvSpPr>
            <p:spPr>
              <a:xfrm>
                <a:off x="9269819" y="5639102"/>
                <a:ext cx="20839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Worse than baseline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FADABD5-2885-471C-BF4B-06F5A7EC1E62}"/>
                  </a:ext>
                </a:extLst>
              </p:cNvPr>
              <p:cNvCxnSpPr/>
              <p:nvPr/>
            </p:nvCxnSpPr>
            <p:spPr>
              <a:xfrm flipH="1">
                <a:off x="7334450" y="5568520"/>
                <a:ext cx="12227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3063888-DCA5-4B0E-AD81-68517E517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0436" y="5568520"/>
                <a:ext cx="12227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4EB309-3B24-442A-BEFA-E94BC182A429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EB030E-1E59-4524-88F3-1479517B3448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C5BCDD-2C50-4F45-9C1E-9CE4E9604401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7D0E42-C38B-4772-B510-CC3B0A49C576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60869F-5CAC-4B21-A67F-CDFF3BDFFBD3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97F534-19CA-4D6A-9D55-25561CB70E3E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CF6033-C702-42B8-A4D9-6B18B974B59E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4A647-4958-43C2-B02D-F24BAF68C4B3}"/>
              </a:ext>
            </a:extLst>
          </p:cNvPr>
          <p:cNvSpPr txBox="1"/>
          <p:nvPr/>
        </p:nvSpPr>
        <p:spPr>
          <a:xfrm>
            <a:off x="838201" y="1697471"/>
            <a:ext cx="105155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CGAN+DS generates realistic synthetic PPG data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Train on Synthetic and Real and Test on Real (TSRTR) paradigm improves classification performance by up to 29% relative to baseline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Synthetic generalization curve allows for holistic comparison of GANs used for data augmentation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67D0C3-9584-48E8-BEAE-1C63A3C3FFDF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002478-3756-4A32-B6FE-650887487924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546FDB-97AC-4EE3-AAA4-5975346758C1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143A56-F4D5-4425-9E11-8EA6B0F73B0A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60F11-7305-4A0A-BC39-C2A92D9A7D38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6CAFEF-21E1-43E5-931D-9FE96082A83A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F16C7D-F91C-4C8D-9BDD-6DF7E2C973B4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74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Glossary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105991"/>
              </p:ext>
            </p:extLst>
          </p:nvPr>
        </p:nvGraphicFramePr>
        <p:xfrm>
          <a:off x="638694" y="10873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1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74713"/>
            <a:ext cx="10515600" cy="4511712"/>
          </a:xfrm>
        </p:spPr>
        <p:txBody>
          <a:bodyPr/>
          <a:lstStyle/>
          <a:p>
            <a:pPr marL="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Ghosh, A., et al. (2018). Multi-Agent Diverse Generative Adversarial Networks. Retrieved from </a:t>
            </a:r>
            <a:r>
              <a:rPr lang="en-GB" sz="1800" dirty="0">
                <a:hlinkClick r:id="rId2"/>
              </a:rPr>
              <a:t>https://arxiv.org/pdf/1704.02906.pdf</a:t>
            </a:r>
            <a:endParaRPr lang="en-GB" sz="1800" dirty="0"/>
          </a:p>
          <a:p>
            <a:pPr marL="0" indent="-45720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/>
              <a:t>Gurumurthy</a:t>
            </a:r>
            <a:r>
              <a:rPr lang="en-GB" sz="1800" dirty="0"/>
              <a:t>, S., et al. (2017). </a:t>
            </a:r>
            <a:r>
              <a:rPr lang="en-GB" sz="1800" dirty="0" err="1"/>
              <a:t>DeLiGAN</a:t>
            </a:r>
            <a:r>
              <a:rPr lang="en-GB" sz="1800" dirty="0"/>
              <a:t> : Generative Adversarial Networks for Diverse and Limited Data. Retrieved from </a:t>
            </a:r>
            <a:r>
              <a:rPr lang="en-GB" sz="1800" dirty="0">
                <a:hlinkClick r:id="rId3"/>
              </a:rPr>
              <a:t>https://arxiv.org/pdf/1706.02071.pdf</a:t>
            </a:r>
            <a:endParaRPr lang="en-GB" sz="1800" dirty="0"/>
          </a:p>
          <a:p>
            <a:pPr marL="0" indent="-45720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Mirza, M., </a:t>
            </a:r>
            <a:r>
              <a:rPr lang="en-GB" sz="1800" dirty="0" err="1"/>
              <a:t>Osindero</a:t>
            </a:r>
            <a:r>
              <a:rPr lang="en-GB" sz="1800" dirty="0"/>
              <a:t>, S. (2014). Conditional Generative Adversarial Nets. Retrieved from </a:t>
            </a:r>
            <a:r>
              <a:rPr lang="en-GB" sz="1800" dirty="0">
                <a:hlinkClick r:id="rId4"/>
              </a:rPr>
              <a:t>https://arxiv.org/pdf/1411.1784.pdf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2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919480"/>
              </p:ext>
            </p:extLst>
          </p:nvPr>
        </p:nvGraphicFramePr>
        <p:xfrm>
          <a:off x="638694" y="10873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81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Cardiac Signals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675B23-46AA-418D-AF26-3AD2546970D1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AA5D37-0846-4C45-8FF6-B1DF5CBD7A00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7A0559-AF31-4129-A1AB-E5B5FC3E1868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4070B-7A8A-4369-82E6-06076436A6C3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214488-1A09-4A64-ABE7-4D3563A91A6B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90638E-5F9D-42A6-8F17-5FABE60014B3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B2EDD0-0FC5-4465-A9F1-2529AE57DD59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A12275B-859A-4594-8DEE-E913B0E73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7" t="46511" r="43140" b="17054"/>
          <a:stretch/>
        </p:blipFill>
        <p:spPr>
          <a:xfrm>
            <a:off x="6726504" y="1281165"/>
            <a:ext cx="4412511" cy="1895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F1C87-85E2-42C1-B583-1127E862C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6" t="46821" r="43068" b="14263"/>
          <a:stretch/>
        </p:blipFill>
        <p:spPr>
          <a:xfrm>
            <a:off x="6693475" y="2559859"/>
            <a:ext cx="4413600" cy="1996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CB7C3-6017-45AD-9FB4-5E3825FFE4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0" t="46667" r="41395" b="10542"/>
          <a:stretch/>
        </p:blipFill>
        <p:spPr>
          <a:xfrm>
            <a:off x="6757356" y="3674784"/>
            <a:ext cx="4413600" cy="2144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F6F346-6EBB-454A-8211-BD885C0C62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21" t="31163" r="24651" b="41350"/>
          <a:stretch/>
        </p:blipFill>
        <p:spPr>
          <a:xfrm>
            <a:off x="6823857" y="4747102"/>
            <a:ext cx="4922873" cy="1325404"/>
          </a:xfrm>
          <a:prstGeom prst="rect">
            <a:avLst/>
          </a:prstGeom>
        </p:spPr>
      </p:pic>
      <p:pic>
        <p:nvPicPr>
          <p:cNvPr id="1026" name="Picture 2" descr="Acadoodle">
            <a:extLst>
              <a:ext uri="{FF2B5EF4-FFF2-40B4-BE49-F238E27FC236}">
                <a16:creationId xmlns:a16="http://schemas.microsoft.com/office/drawing/2014/main" id="{70505212-F338-42D1-9DF8-79BBDC01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01" y="1741260"/>
            <a:ext cx="2065207" cy="145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334DCD2-9748-4CF5-8480-9470D33B5C5B}"/>
              </a:ext>
            </a:extLst>
          </p:cNvPr>
          <p:cNvSpPr txBox="1">
            <a:spLocks/>
          </p:cNvSpPr>
          <p:nvPr/>
        </p:nvSpPr>
        <p:spPr>
          <a:xfrm>
            <a:off x="971837" y="1451080"/>
            <a:ext cx="2543175" cy="29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/>
              <a:t>Electrocardiogram (ECG)</a:t>
            </a:r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BD9F96-523B-41D2-80D7-77FC7E962B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1" t="10992" r="69852" b="64765"/>
          <a:stretch/>
        </p:blipFill>
        <p:spPr>
          <a:xfrm>
            <a:off x="1220816" y="3709162"/>
            <a:ext cx="1981775" cy="1859317"/>
          </a:xfrm>
          <a:prstGeom prst="rect">
            <a:avLst/>
          </a:prstGeom>
        </p:spPr>
      </p:pic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44C4E4B1-0FE9-4629-B99B-97F80B966154}"/>
              </a:ext>
            </a:extLst>
          </p:cNvPr>
          <p:cNvSpPr txBox="1">
            <a:spLocks/>
          </p:cNvSpPr>
          <p:nvPr/>
        </p:nvSpPr>
        <p:spPr>
          <a:xfrm>
            <a:off x="940115" y="3517498"/>
            <a:ext cx="2543175" cy="29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/>
              <a:t>Photoplethysmogram (PPG)</a:t>
            </a:r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17F51584-3215-4C5A-A632-AC4D58CB65F4}"/>
              </a:ext>
            </a:extLst>
          </p:cNvPr>
          <p:cNvSpPr txBox="1">
            <a:spLocks/>
          </p:cNvSpPr>
          <p:nvPr/>
        </p:nvSpPr>
        <p:spPr>
          <a:xfrm>
            <a:off x="3439372" y="2229008"/>
            <a:ext cx="2349363" cy="58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Measures the electrical activity of the heart</a:t>
            </a: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AEE969C4-16C7-43B5-8940-EF9083F3D4ED}"/>
              </a:ext>
            </a:extLst>
          </p:cNvPr>
          <p:cNvSpPr txBox="1">
            <a:spLocks/>
          </p:cNvSpPr>
          <p:nvPr/>
        </p:nvSpPr>
        <p:spPr>
          <a:xfrm>
            <a:off x="3435030" y="4347220"/>
            <a:ext cx="2349363" cy="58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Measures peripheral blood volume changes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081A6DB-3818-467B-9984-5E340E688885}"/>
              </a:ext>
            </a:extLst>
          </p:cNvPr>
          <p:cNvSpPr/>
          <p:nvPr/>
        </p:nvSpPr>
        <p:spPr>
          <a:xfrm>
            <a:off x="5883349" y="3301434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Formulation</a:t>
            </a:r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C0EBB2E2-A0A9-4550-8770-EE3F99D5C875}"/>
              </a:ext>
            </a:extLst>
          </p:cNvPr>
          <p:cNvSpPr txBox="1">
            <a:spLocks/>
          </p:cNvSpPr>
          <p:nvPr/>
        </p:nvSpPr>
        <p:spPr>
          <a:xfrm>
            <a:off x="9182153" y="5901993"/>
            <a:ext cx="3058147" cy="36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/>
              <a:t>*In low-resource clinical settings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377CF9-A82F-4E39-99ED-5F315882543F}"/>
              </a:ext>
            </a:extLst>
          </p:cNvPr>
          <p:cNvGrpSpPr/>
          <p:nvPr/>
        </p:nvGrpSpPr>
        <p:grpSpPr>
          <a:xfrm>
            <a:off x="1592070" y="1502529"/>
            <a:ext cx="8862582" cy="3386382"/>
            <a:chOff x="-1650860" y="1491026"/>
            <a:chExt cx="8862582" cy="3386382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-1650860" y="1491026"/>
              <a:ext cx="8859269" cy="2292539"/>
              <a:chOff x="-3231431" y="2513508"/>
              <a:chExt cx="10633092" cy="2751556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70"/>
              <a:stretch/>
            </p:blipFill>
            <p:spPr>
              <a:xfrm>
                <a:off x="972023" y="3023165"/>
                <a:ext cx="782339" cy="748800"/>
              </a:xfrm>
              <a:prstGeom prst="rect">
                <a:avLst/>
              </a:prstGeom>
            </p:spPr>
          </p:pic>
          <p:pic>
            <p:nvPicPr>
              <p:cNvPr id="1036" name="Picture 12" descr="Image result for medical equipment icon black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269"/>
              <a:stretch/>
            </p:blipFill>
            <p:spPr bwMode="auto">
              <a:xfrm>
                <a:off x="-2618335" y="2876467"/>
                <a:ext cx="1452039" cy="129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Content Placeholder 7">
                <a:extLst>
                  <a:ext uri="{FF2B5EF4-FFF2-40B4-BE49-F238E27FC236}">
                    <a16:creationId xmlns:a16="http://schemas.microsoft.com/office/drawing/2014/main" id="{C0EBB2E2-A0A9-4550-8770-EE3F99D5C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75011"/>
                <a:ext cx="2678230" cy="364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2000" dirty="0"/>
                  <a:t>Low Physician to Patient Ratio</a:t>
                </a:r>
              </a:p>
            </p:txBody>
          </p:sp>
          <p:pic>
            <p:nvPicPr>
              <p:cNvPr id="1038" name="Picture 14" descr="Image result for patient icon black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551" y="2513508"/>
                <a:ext cx="713158" cy="71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4" descr="Image result for patient icon black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1130" y="3596153"/>
                <a:ext cx="713158" cy="71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Image result for patient icon black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699"/>
              <a:stretch/>
            </p:blipFill>
            <p:spPr bwMode="auto">
              <a:xfrm>
                <a:off x="2172000" y="3173798"/>
                <a:ext cx="756001" cy="7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6" descr="Image result for patient icon black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699"/>
              <a:stretch/>
            </p:blipFill>
            <p:spPr bwMode="auto">
              <a:xfrm>
                <a:off x="2748244" y="2939621"/>
                <a:ext cx="756001" cy="7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Content Placeholder 7">
                <a:extLst>
                  <a:ext uri="{FF2B5EF4-FFF2-40B4-BE49-F238E27FC236}">
                    <a16:creationId xmlns:a16="http://schemas.microsoft.com/office/drawing/2014/main" id="{C0EBB2E2-A0A9-4550-8770-EE3F99D5C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3431" y="4469685"/>
                <a:ext cx="2678230" cy="795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2000" dirty="0"/>
                  <a:t>Low Quality Expertise</a:t>
                </a:r>
              </a:p>
            </p:txBody>
          </p:sp>
          <p:sp>
            <p:nvSpPr>
              <p:cNvPr id="35" name="Content Placeholder 7">
                <a:extLst>
                  <a:ext uri="{FF2B5EF4-FFF2-40B4-BE49-F238E27FC236}">
                    <a16:creationId xmlns:a16="http://schemas.microsoft.com/office/drawing/2014/main" id="{C0EBB2E2-A0A9-4550-8770-EE3F99D5C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231431" y="4476066"/>
                <a:ext cx="2678230" cy="364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2000" dirty="0"/>
                  <a:t>Shortage of Medical Supplies</a:t>
                </a:r>
              </a:p>
            </p:txBody>
          </p:sp>
          <p:pic>
            <p:nvPicPr>
              <p:cNvPr id="40" name="Picture 22" descr="Image result for red x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518378" y="3212966"/>
                <a:ext cx="1244172" cy="827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Image result for quality icon black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4936" y="2870087"/>
                <a:ext cx="1295286" cy="1295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 descr="Image result for red x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4936" y="3182183"/>
                <a:ext cx="1244172" cy="827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0F53BCC-6AA8-40BC-97A5-25D5C128A8C8}"/>
                </a:ext>
              </a:extLst>
            </p:cNvPr>
            <p:cNvSpPr/>
            <p:nvPr/>
          </p:nvSpPr>
          <p:spPr>
            <a:xfrm rot="5400000">
              <a:off x="-751101" y="4022851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ontent Placeholder 7">
              <a:extLst>
                <a:ext uri="{FF2B5EF4-FFF2-40B4-BE49-F238E27FC236}">
                  <a16:creationId xmlns:a16="http://schemas.microsoft.com/office/drawing/2014/main" id="{51BB8BE9-B825-4711-AC38-D07FE8207FCE}"/>
                </a:ext>
              </a:extLst>
            </p:cNvPr>
            <p:cNvSpPr txBox="1">
              <a:spLocks/>
            </p:cNvSpPr>
            <p:nvPr/>
          </p:nvSpPr>
          <p:spPr>
            <a:xfrm>
              <a:off x="-1650860" y="4573718"/>
              <a:ext cx="2231445" cy="3036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2000" dirty="0"/>
                <a:t>Paucity of data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8DE9A6F-3CBE-4D7C-A100-5657DC0FD797}"/>
                </a:ext>
              </a:extLst>
            </p:cNvPr>
            <p:cNvSpPr/>
            <p:nvPr/>
          </p:nvSpPr>
          <p:spPr>
            <a:xfrm rot="5400000">
              <a:off x="5880036" y="4017535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Content Placeholder 7">
              <a:extLst>
                <a:ext uri="{FF2B5EF4-FFF2-40B4-BE49-F238E27FC236}">
                  <a16:creationId xmlns:a16="http://schemas.microsoft.com/office/drawing/2014/main" id="{1155268D-3C52-4FD3-A1D3-46F36CD08EF4}"/>
                </a:ext>
              </a:extLst>
            </p:cNvPr>
            <p:cNvSpPr txBox="1">
              <a:spLocks/>
            </p:cNvSpPr>
            <p:nvPr/>
          </p:nvSpPr>
          <p:spPr>
            <a:xfrm>
              <a:off x="4980277" y="4568402"/>
              <a:ext cx="2231445" cy="3036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2000" dirty="0"/>
                <a:t>Noisy </a:t>
              </a:r>
              <a:r>
                <a:rPr lang="en-GB" sz="2000" i="1" dirty="0"/>
                <a:t>labels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11C4C39-FB20-47C5-81EC-201831B08833}"/>
                </a:ext>
              </a:extLst>
            </p:cNvPr>
            <p:cNvSpPr/>
            <p:nvPr/>
          </p:nvSpPr>
          <p:spPr>
            <a:xfrm rot="5400000">
              <a:off x="2629478" y="4017535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ontent Placeholder 7">
              <a:extLst>
                <a:ext uri="{FF2B5EF4-FFF2-40B4-BE49-F238E27FC236}">
                  <a16:creationId xmlns:a16="http://schemas.microsoft.com/office/drawing/2014/main" id="{27E0661E-8099-470D-A9E8-19228FACF795}"/>
                </a:ext>
              </a:extLst>
            </p:cNvPr>
            <p:cNvSpPr txBox="1">
              <a:spLocks/>
            </p:cNvSpPr>
            <p:nvPr/>
          </p:nvSpPr>
          <p:spPr>
            <a:xfrm>
              <a:off x="1729719" y="4568402"/>
              <a:ext cx="2231445" cy="3036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2000" dirty="0"/>
                <a:t>Few </a:t>
              </a:r>
              <a:r>
                <a:rPr lang="en-GB" sz="2000" i="1" dirty="0"/>
                <a:t>labelled</a:t>
              </a:r>
              <a:r>
                <a:rPr lang="en-GB" sz="2000" dirty="0"/>
                <a:t> data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525EB7-8628-4F4D-8299-10A594376538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146EAAB-A944-4FE7-999B-75A8CFF1368D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7D4724-14AC-4F4E-8CCD-B42DBC17CD4E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C47AE71-DB4C-4007-95B6-17A48517FA08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4C8AFD-8328-4AEC-B0D6-1FB7D403194E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6270D5D-39B2-43CD-B9E6-30414D88B41C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BFD864B-A397-4890-8C6E-1A651DD8BF41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02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Statement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C0EBB2E2-A0A9-4550-8770-EE3F99D5C875}"/>
              </a:ext>
            </a:extLst>
          </p:cNvPr>
          <p:cNvSpPr txBox="1">
            <a:spLocks/>
          </p:cNvSpPr>
          <p:nvPr/>
        </p:nvSpPr>
        <p:spPr>
          <a:xfrm>
            <a:off x="786865" y="1782009"/>
            <a:ext cx="10515600" cy="3293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10000"/>
              </a:lnSpc>
              <a:buNone/>
            </a:pPr>
            <a:r>
              <a:rPr lang="en-GB" sz="3200" dirty="0"/>
              <a:t>Physicians need support in </a:t>
            </a:r>
            <a:r>
              <a:rPr lang="en-GB" sz="3200" b="1" dirty="0"/>
              <a:t>diagnosing the severity of medical conditions</a:t>
            </a:r>
            <a:r>
              <a:rPr lang="en-GB" sz="3200" dirty="0"/>
              <a:t> in low-resource clinical settings in order to </a:t>
            </a:r>
            <a:r>
              <a:rPr lang="en-GB" sz="3200" b="1" dirty="0"/>
              <a:t>improve resource allocation</a:t>
            </a:r>
            <a:r>
              <a:rPr lang="en-GB" sz="3200" dirty="0"/>
              <a:t> and patient outcomes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B3410F-9B23-4C07-A19D-89BD7D34BCCB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5EF1186-635E-496D-8061-CE8BA4DFE7AF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63CB34-FB48-4CEF-A4A4-D767C8EEFDF4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FC8975-CAD1-4A90-B1F7-95C91D95E745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BBC308-0EF1-469B-BE5B-1158F9C2E957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5F07BE-2C85-477A-838D-D3B83C3C0A5B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DF9DC3-CD85-4374-80C4-934679A3B29C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53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Solution – Data Augmentation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3A9316-D673-49C4-8DC4-2F0393C0E67E}"/>
              </a:ext>
            </a:extLst>
          </p:cNvPr>
          <p:cNvSpPr/>
          <p:nvPr/>
        </p:nvSpPr>
        <p:spPr>
          <a:xfrm>
            <a:off x="7899993" y="3318114"/>
            <a:ext cx="2615609" cy="584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Time-warping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4B6048-E663-4091-BD33-5BA2603D7C47}"/>
              </a:ext>
            </a:extLst>
          </p:cNvPr>
          <p:cNvSpPr/>
          <p:nvPr/>
        </p:nvSpPr>
        <p:spPr>
          <a:xfrm>
            <a:off x="7899993" y="4193499"/>
            <a:ext cx="2615609" cy="584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Random noise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C2F952-C809-48A8-8ACC-5D432BE2BA19}"/>
              </a:ext>
            </a:extLst>
          </p:cNvPr>
          <p:cNvSpPr/>
          <p:nvPr/>
        </p:nvSpPr>
        <p:spPr>
          <a:xfrm>
            <a:off x="7899992" y="5067140"/>
            <a:ext cx="2615609" cy="584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SpecAugment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DD6084-5CD9-4B72-8C31-49DDFEAA81E3}"/>
              </a:ext>
            </a:extLst>
          </p:cNvPr>
          <p:cNvSpPr/>
          <p:nvPr/>
        </p:nvSpPr>
        <p:spPr>
          <a:xfrm>
            <a:off x="4739098" y="1397045"/>
            <a:ext cx="2615609" cy="5847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Augmentation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94C3C8-A6A3-4132-8A60-D4DBF0F16051}"/>
              </a:ext>
            </a:extLst>
          </p:cNvPr>
          <p:cNvSpPr/>
          <p:nvPr/>
        </p:nvSpPr>
        <p:spPr>
          <a:xfrm>
            <a:off x="1676398" y="3223688"/>
            <a:ext cx="2615609" cy="9698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increase the amount and diversity of data provided to network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F13953-B215-4869-B4DB-1FC67D166752}"/>
              </a:ext>
            </a:extLst>
          </p:cNvPr>
          <p:cNvSpPr/>
          <p:nvPr/>
        </p:nvSpPr>
        <p:spPr>
          <a:xfrm>
            <a:off x="1676397" y="4670351"/>
            <a:ext cx="2615609" cy="12873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1800" dirty="0">
                <a:solidFill>
                  <a:schemeClr val="tx1"/>
                </a:solidFill>
              </a:rPr>
              <a:t>Improved diversity allows the network to capture the true data distribution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AFEFF3-FE0D-4792-8937-99B892F16CA9}"/>
              </a:ext>
            </a:extLst>
          </p:cNvPr>
          <p:cNvSpPr/>
          <p:nvPr/>
        </p:nvSpPr>
        <p:spPr>
          <a:xfrm>
            <a:off x="1676398" y="2158312"/>
            <a:ext cx="2615609" cy="584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Intuition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BCAF94-8F9D-4DBE-B57D-3681E117370B}"/>
              </a:ext>
            </a:extLst>
          </p:cNvPr>
          <p:cNvSpPr/>
          <p:nvPr/>
        </p:nvSpPr>
        <p:spPr>
          <a:xfrm>
            <a:off x="7899991" y="2162190"/>
            <a:ext cx="2615609" cy="584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7ACCA3-283F-4187-B6B9-A5F8DE731A70}"/>
              </a:ext>
            </a:extLst>
          </p:cNvPr>
          <p:cNvSpPr/>
          <p:nvPr/>
        </p:nvSpPr>
        <p:spPr>
          <a:xfrm rot="5400000">
            <a:off x="2840202" y="4323893"/>
            <a:ext cx="288000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CE8136-6ED3-4DFC-A2EC-942D0B1A0E89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2B3C62-E8A8-44D2-9847-BD726C3CFE03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E3FF6E-14E0-4246-B7D8-208B7DF10D6D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674CDB-5365-4647-995C-8EBCDD920D77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005779-98CF-4BA3-B9C3-5A1159B92594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F045E1-D70E-4D1C-A9A1-11E7A1A9977E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14A2F8-7B5B-42B4-A1D3-7022A0E3A43B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63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Pipeline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5AFC55-AE10-4F18-8F85-404CD952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1437997"/>
            <a:ext cx="11755491" cy="39820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9D3A9A6-B573-4022-BFED-2831314734CE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4845BB-D274-479E-B31B-7E29D7C28DBE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F64636-37CC-4FC2-84DE-10A1BAD2D9AC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473A00-796F-4713-97A5-5DE0C9B3A537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265EAC-3E16-4C18-A840-71FF4595C4E9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CDC5A7-322C-40E1-A759-32080C30893D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32196E-54E0-49CA-9E5F-5531594A9ACD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09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40C31A-162D-4C56-B016-D1B24F348169}"/>
              </a:ext>
            </a:extLst>
          </p:cNvPr>
          <p:cNvSpPr/>
          <p:nvPr/>
        </p:nvSpPr>
        <p:spPr>
          <a:xfrm rot="19057446">
            <a:off x="4345894" y="2580597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Conditional GANs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A939C7-01D5-4DDE-882D-0E6A2607098C}"/>
              </a:ext>
            </a:extLst>
          </p:cNvPr>
          <p:cNvSpPr/>
          <p:nvPr/>
        </p:nvSpPr>
        <p:spPr>
          <a:xfrm>
            <a:off x="2555896" y="4731259"/>
            <a:ext cx="1626749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Generator Loss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A939C7-01D5-4DDE-882D-0E6A2607098C}"/>
              </a:ext>
            </a:extLst>
          </p:cNvPr>
          <p:cNvSpPr/>
          <p:nvPr/>
        </p:nvSpPr>
        <p:spPr>
          <a:xfrm>
            <a:off x="6992719" y="4759889"/>
            <a:ext cx="1995857" cy="4086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Discriminator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42276" y="5524515"/>
                <a:ext cx="2673232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76" y="5524515"/>
                <a:ext cx="2673232" cy="320537"/>
              </a:xfrm>
              <a:prstGeom prst="rect">
                <a:avLst/>
              </a:prstGeom>
              <a:blipFill>
                <a:blip r:embed="rId2"/>
                <a:stretch>
                  <a:fillRect l="-911" r="-2278" b="-26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226720" y="5528220"/>
                <a:ext cx="3800015" cy="322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20" y="5528220"/>
                <a:ext cx="3800015" cy="322845"/>
              </a:xfrm>
              <a:prstGeom prst="rect">
                <a:avLst/>
              </a:prstGeom>
              <a:blipFill>
                <a:blip r:embed="rId3"/>
                <a:stretch>
                  <a:fillRect r="-160" b="-24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42276" y="5520808"/>
                <a:ext cx="2860078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solidFill>
                                    <a:srgbClr val="F75C47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solidFill>
                                    <a:srgbClr val="F75C47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76" y="5520808"/>
                <a:ext cx="2860078" cy="320537"/>
              </a:xfrm>
              <a:prstGeom prst="rect">
                <a:avLst/>
              </a:prstGeom>
              <a:blipFill>
                <a:blip r:embed="rId4"/>
                <a:stretch>
                  <a:fillRect l="-640" r="-2132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259374" y="5528361"/>
                <a:ext cx="4109265" cy="322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b="0" i="1" smtClean="0">
                                      <a:solidFill>
                                        <a:srgbClr val="F75C47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b="0" i="1" smtClean="0">
                                      <a:solidFill>
                                        <a:srgbClr val="F75C4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solidFill>
                                    <a:srgbClr val="F75C47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solidFill>
                                    <a:srgbClr val="F75C47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374" y="5528361"/>
                <a:ext cx="4109265" cy="322845"/>
              </a:xfrm>
              <a:prstGeom prst="rect">
                <a:avLst/>
              </a:prstGeom>
              <a:blipFill>
                <a:blip r:embed="rId5"/>
                <a:stretch>
                  <a:fillRect l="-148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E647EF-D6FB-4243-99BB-8E7A8228DBEE}"/>
              </a:ext>
            </a:extLst>
          </p:cNvPr>
          <p:cNvSpPr/>
          <p:nvPr/>
        </p:nvSpPr>
        <p:spPr>
          <a:xfrm>
            <a:off x="2752583" y="2465496"/>
            <a:ext cx="1233376" cy="1520456"/>
          </a:xfrm>
          <a:prstGeom prst="roundRect">
            <a:avLst>
              <a:gd name="adj" fmla="val 890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04DD19-64A2-44E8-BC46-61C71863A9A5}"/>
              </a:ext>
            </a:extLst>
          </p:cNvPr>
          <p:cNvSpPr/>
          <p:nvPr/>
        </p:nvSpPr>
        <p:spPr>
          <a:xfrm>
            <a:off x="7373960" y="2479520"/>
            <a:ext cx="1233376" cy="1520456"/>
          </a:xfrm>
          <a:prstGeom prst="roundRect">
            <a:avLst>
              <a:gd name="adj" fmla="val 890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EB280-C989-4CFF-A684-A5F52E15DAA0}"/>
              </a:ext>
            </a:extLst>
          </p:cNvPr>
          <p:cNvSpPr/>
          <p:nvPr/>
        </p:nvSpPr>
        <p:spPr>
          <a:xfrm>
            <a:off x="1515790" y="2483005"/>
            <a:ext cx="241482" cy="1520456"/>
          </a:xfrm>
          <a:prstGeom prst="roundRect">
            <a:avLst>
              <a:gd name="adj" fmla="val 890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z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126152-A02B-414A-9F95-C75C8CE273D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8" t="11473" r="68872" b="64286"/>
          <a:stretch/>
        </p:blipFill>
        <p:spPr>
          <a:xfrm>
            <a:off x="5146864" y="3221793"/>
            <a:ext cx="1337071" cy="166243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EE9A75-EB1A-4A01-9255-E8D777E6FDC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4" t="11163" r="49273" b="64596"/>
          <a:stretch/>
        </p:blipFill>
        <p:spPr>
          <a:xfrm>
            <a:off x="5090680" y="1527382"/>
            <a:ext cx="1323913" cy="166243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01E9832-D3F3-46CC-BF9E-73BB96ACD6C8}"/>
              </a:ext>
            </a:extLst>
          </p:cNvPr>
          <p:cNvSpPr/>
          <p:nvPr/>
        </p:nvSpPr>
        <p:spPr>
          <a:xfrm>
            <a:off x="2042276" y="3131716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0BB6158-BC56-46F6-801F-82794560BDA2}"/>
              </a:ext>
            </a:extLst>
          </p:cNvPr>
          <p:cNvSpPr/>
          <p:nvPr/>
        </p:nvSpPr>
        <p:spPr>
          <a:xfrm rot="2857446">
            <a:off x="6632563" y="2618421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DCB3C21-002E-4C42-8028-FB211F694BA8}"/>
              </a:ext>
            </a:extLst>
          </p:cNvPr>
          <p:cNvSpPr/>
          <p:nvPr/>
        </p:nvSpPr>
        <p:spPr>
          <a:xfrm rot="19057446">
            <a:off x="6632562" y="4001124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CC17DE-C765-41C7-AC58-DFB89DBCE080}"/>
              </a:ext>
            </a:extLst>
          </p:cNvPr>
          <p:cNvSpPr/>
          <p:nvPr/>
        </p:nvSpPr>
        <p:spPr>
          <a:xfrm>
            <a:off x="8947603" y="3131716"/>
            <a:ext cx="425302" cy="2160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1137F-69E6-4E05-A137-89253F37CBCE}"/>
              </a:ext>
            </a:extLst>
          </p:cNvPr>
          <p:cNvSpPr txBox="1"/>
          <p:nvPr/>
        </p:nvSpPr>
        <p:spPr>
          <a:xfrm>
            <a:off x="9497361" y="3037127"/>
            <a:ext cx="14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Fake or Real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5DF6FA-157C-4C7E-8231-81FD8BA6D0C2}"/>
              </a:ext>
            </a:extLst>
          </p:cNvPr>
          <p:cNvSpPr txBox="1"/>
          <p:nvPr/>
        </p:nvSpPr>
        <p:spPr>
          <a:xfrm>
            <a:off x="5203386" y="1262039"/>
            <a:ext cx="10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Synthetic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0798B-5244-4628-9120-9CB9DED12E5A}"/>
              </a:ext>
            </a:extLst>
          </p:cNvPr>
          <p:cNvSpPr txBox="1"/>
          <p:nvPr/>
        </p:nvSpPr>
        <p:spPr>
          <a:xfrm>
            <a:off x="5203386" y="4794539"/>
            <a:ext cx="10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Real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5F07E75-1CFB-4DB4-916D-2A613806FF58}"/>
              </a:ext>
            </a:extLst>
          </p:cNvPr>
          <p:cNvSpPr/>
          <p:nvPr/>
        </p:nvSpPr>
        <p:spPr>
          <a:xfrm>
            <a:off x="1518152" y="2098396"/>
            <a:ext cx="241482" cy="369333"/>
          </a:xfrm>
          <a:prstGeom prst="roundRect">
            <a:avLst>
              <a:gd name="adj" fmla="val 8908"/>
            </a:avLst>
          </a:prstGeom>
          <a:solidFill>
            <a:srgbClr val="F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9814F2-11CA-434E-AB2B-2FC6F891F041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4A360B7-DFDC-4B75-8F05-AC92890DF4C9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220AB4-4D0F-40BC-973E-868C5B136A83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61F20A6-000F-4E2B-A42D-91FD29436850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FBC1D9-E721-4650-9951-14D42FF16A09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3CE6C2-611B-4F85-99AE-C835555E50A9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688209-7033-41BA-BB47-26970D93AE75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3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  <p:bldP spid="21" grpId="1"/>
      <p:bldP spid="22" grpId="0"/>
      <p:bldP spid="22" grpId="1"/>
      <p:bldP spid="25" grpId="0"/>
      <p:bldP spid="26" grpId="0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GB" dirty="0"/>
              <a:t>Conditional GANs Cont.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A939C7-01D5-4DDE-882D-0E6A2607098C}"/>
              </a:ext>
            </a:extLst>
          </p:cNvPr>
          <p:cNvSpPr/>
          <p:nvPr/>
        </p:nvSpPr>
        <p:spPr>
          <a:xfrm>
            <a:off x="2581841" y="1624863"/>
            <a:ext cx="1655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err="1"/>
              <a:t>DeLiGAN</a:t>
            </a:r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A939C7-01D5-4DDE-882D-0E6A2607098C}"/>
              </a:ext>
            </a:extLst>
          </p:cNvPr>
          <p:cNvSpPr/>
          <p:nvPr/>
        </p:nvSpPr>
        <p:spPr>
          <a:xfrm>
            <a:off x="7617501" y="1651159"/>
            <a:ext cx="2196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MADGAN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D8B153-807C-4D50-A7C8-5801A53D31C6}"/>
              </a:ext>
            </a:extLst>
          </p:cNvPr>
          <p:cNvGrpSpPr/>
          <p:nvPr/>
        </p:nvGrpSpPr>
        <p:grpSpPr>
          <a:xfrm>
            <a:off x="7776627" y="2544892"/>
            <a:ext cx="1690649" cy="1967534"/>
            <a:chOff x="7462519" y="2267087"/>
            <a:chExt cx="1690649" cy="196753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37DEC6C-FA7A-4932-8A0E-95D335E15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9818" y="2267087"/>
              <a:ext cx="493350" cy="608182"/>
            </a:xfrm>
            <a:prstGeom prst="roundRect">
              <a:avLst>
                <a:gd name="adj" fmla="val 890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</a:t>
              </a:r>
              <a:r>
                <a:rPr lang="en-GB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6D06DA3-C0EA-4532-8707-6BFFC9451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2519" y="2946763"/>
              <a:ext cx="185419" cy="608182"/>
            </a:xfrm>
            <a:prstGeom prst="roundRect">
              <a:avLst>
                <a:gd name="adj" fmla="val 890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CDD87D-EC69-4572-9EAC-2E313AE45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9818" y="2946763"/>
              <a:ext cx="493350" cy="608182"/>
            </a:xfrm>
            <a:prstGeom prst="roundRect">
              <a:avLst>
                <a:gd name="adj" fmla="val 890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</a:t>
              </a:r>
              <a:r>
                <a:rPr lang="en-GB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2E64A8-FC8E-4265-A8B1-FC550CF151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9818" y="3626439"/>
              <a:ext cx="493350" cy="608182"/>
            </a:xfrm>
            <a:prstGeom prst="roundRect">
              <a:avLst>
                <a:gd name="adj" fmla="val 890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</a:t>
              </a:r>
              <a:r>
                <a:rPr lang="en-GB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59F5CB-CB67-4FEB-9648-06D1A6D7DA64}"/>
                </a:ext>
              </a:extLst>
            </p:cNvPr>
            <p:cNvSpPr/>
            <p:nvPr/>
          </p:nvSpPr>
          <p:spPr>
            <a:xfrm rot="19057446">
              <a:off x="7927514" y="2615598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D97873A-0A8B-4C29-BA3F-7A15FC145CC2}"/>
                </a:ext>
              </a:extLst>
            </p:cNvPr>
            <p:cNvSpPr/>
            <p:nvPr/>
          </p:nvSpPr>
          <p:spPr>
            <a:xfrm rot="2857446">
              <a:off x="7934287" y="3748312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623BBAF-65B3-4599-A873-8F632D6449F5}"/>
                </a:ext>
              </a:extLst>
            </p:cNvPr>
            <p:cNvSpPr/>
            <p:nvPr/>
          </p:nvSpPr>
          <p:spPr>
            <a:xfrm>
              <a:off x="7934287" y="3142822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E22C49-A88F-4B16-B5C8-E0F1C5B74B40}"/>
              </a:ext>
            </a:extLst>
          </p:cNvPr>
          <p:cNvGrpSpPr/>
          <p:nvPr/>
        </p:nvGrpSpPr>
        <p:grpSpPr>
          <a:xfrm>
            <a:off x="1362186" y="2585902"/>
            <a:ext cx="4451863" cy="1765899"/>
            <a:chOff x="1212811" y="2231662"/>
            <a:chExt cx="4451863" cy="176589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BB751B-C120-403C-9C1F-90E389416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1324" y="2843581"/>
              <a:ext cx="493350" cy="608182"/>
            </a:xfrm>
            <a:prstGeom prst="roundRect">
              <a:avLst>
                <a:gd name="adj" fmla="val 890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</a:t>
              </a:r>
              <a:endParaRPr lang="en-GB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DE40CD4-3B60-49A1-AC93-ED2035AD4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2811" y="2857711"/>
              <a:ext cx="185419" cy="608182"/>
            </a:xfrm>
            <a:prstGeom prst="roundRect">
              <a:avLst>
                <a:gd name="adj" fmla="val 890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CA1F677-BBD0-4BA5-BEB8-E344B92130D2}"/>
                </a:ext>
              </a:extLst>
            </p:cNvPr>
            <p:cNvSpPr/>
            <p:nvPr/>
          </p:nvSpPr>
          <p:spPr>
            <a:xfrm rot="19057446">
              <a:off x="1690683" y="2508041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C06C689-7B5D-4ABA-8585-FB1A751B94BB}"/>
                </a:ext>
              </a:extLst>
            </p:cNvPr>
            <p:cNvSpPr/>
            <p:nvPr/>
          </p:nvSpPr>
          <p:spPr>
            <a:xfrm rot="2857446">
              <a:off x="1697456" y="3640755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F1E2DC4-EF96-44F8-8B28-D8AA6BC54E1D}"/>
                </a:ext>
              </a:extLst>
            </p:cNvPr>
            <p:cNvSpPr/>
            <p:nvPr/>
          </p:nvSpPr>
          <p:spPr>
            <a:xfrm>
              <a:off x="1697456" y="3035265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29DFF2CC-035B-41F9-95C0-C78E8576E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32471" y="2231662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29DFF2CC-035B-41F9-95C0-C78E8576EB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471" y="2231662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blipFill>
                  <a:blip r:embed="rId2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EF5A7A90-9750-4CC1-882B-BC2C50448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35910" y="2953456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EF5A7A90-9750-4CC1-882B-BC2C50448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910" y="2953456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blipFill>
                  <a:blip r:embed="rId3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C0FBE500-41F5-4526-8CD7-7A48928F9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32466" y="3651718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C0FBE500-41F5-4526-8CD7-7A48928F9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466" y="3651718"/>
                  <a:ext cx="1656000" cy="345843"/>
                </a:xfrm>
                <a:prstGeom prst="roundRect">
                  <a:avLst>
                    <a:gd name="adj" fmla="val 8908"/>
                  </a:avLst>
                </a:prstGeom>
                <a:blipFill>
                  <a:blip r:embed="rId4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CBB5FBAC-9F81-4F2E-983E-1BFA3D13F394}"/>
                </a:ext>
              </a:extLst>
            </p:cNvPr>
            <p:cNvSpPr/>
            <p:nvPr/>
          </p:nvSpPr>
          <p:spPr>
            <a:xfrm rot="2857446">
              <a:off x="4459480" y="2491784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82311102-5AD5-4666-9B07-0FDF018FD58B}"/>
                </a:ext>
              </a:extLst>
            </p:cNvPr>
            <p:cNvSpPr/>
            <p:nvPr/>
          </p:nvSpPr>
          <p:spPr>
            <a:xfrm rot="19057446">
              <a:off x="4423925" y="3629813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7B669F5F-2F1F-4E2A-AE98-55838B3813D4}"/>
                </a:ext>
              </a:extLst>
            </p:cNvPr>
            <p:cNvSpPr/>
            <p:nvPr/>
          </p:nvSpPr>
          <p:spPr>
            <a:xfrm>
              <a:off x="4462915" y="3046883"/>
              <a:ext cx="425302" cy="21606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5974DBE-2884-473D-A736-A158F44063A6}"/>
              </a:ext>
            </a:extLst>
          </p:cNvPr>
          <p:cNvSpPr/>
          <p:nvPr/>
        </p:nvSpPr>
        <p:spPr>
          <a:xfrm>
            <a:off x="1278210" y="4828737"/>
            <a:ext cx="4393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Learnable class-specific Gaussian parameters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C780FD-1796-40DA-935B-A44F3A674F84}"/>
              </a:ext>
            </a:extLst>
          </p:cNvPr>
          <p:cNvSpPr/>
          <p:nvPr/>
        </p:nvSpPr>
        <p:spPr>
          <a:xfrm>
            <a:off x="6437351" y="4828737"/>
            <a:ext cx="4393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Unique generator per class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9203F96-4969-4956-BD6A-0BA411AF454D}"/>
              </a:ext>
            </a:extLst>
          </p:cNvPr>
          <p:cNvGrpSpPr/>
          <p:nvPr/>
        </p:nvGrpSpPr>
        <p:grpSpPr>
          <a:xfrm>
            <a:off x="1804308" y="6279974"/>
            <a:ext cx="8640815" cy="576000"/>
            <a:chOff x="1804308" y="6267700"/>
            <a:chExt cx="8640815" cy="58479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A84B26-9A1A-48D8-AF10-CDB15EBE6850}"/>
                </a:ext>
              </a:extLst>
            </p:cNvPr>
            <p:cNvSpPr/>
            <p:nvPr/>
          </p:nvSpPr>
          <p:spPr>
            <a:xfrm>
              <a:off x="1804308" y="6268571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Cardiac Signals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E606C21-7288-41BC-9B6C-8D4D289834F8}"/>
                </a:ext>
              </a:extLst>
            </p:cNvPr>
            <p:cNvSpPr/>
            <p:nvPr/>
          </p:nvSpPr>
          <p:spPr>
            <a:xfrm>
              <a:off x="3245123" y="6269294"/>
              <a:ext cx="1440000" cy="583200"/>
            </a:xfrm>
            <a:prstGeom prst="rect">
              <a:avLst/>
            </a:prstGeom>
            <a:solidFill>
              <a:srgbClr val="8497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Problem Formulation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03E6F22-B283-43C7-BB58-2FE89C22005D}"/>
                </a:ext>
              </a:extLst>
            </p:cNvPr>
            <p:cNvSpPr/>
            <p:nvPr/>
          </p:nvSpPr>
          <p:spPr>
            <a:xfrm>
              <a:off x="4684308" y="6267700"/>
              <a:ext cx="1440000" cy="583200"/>
            </a:xfrm>
            <a:prstGeom prst="rect">
              <a:avLst/>
            </a:prstGeom>
            <a:solidFill>
              <a:srgbClr val="D9E6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Proposed Methods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EE12EC-B406-4F9D-9DDC-8EB410A7B245}"/>
                </a:ext>
              </a:extLst>
            </p:cNvPr>
            <p:cNvSpPr/>
            <p:nvPr/>
          </p:nvSpPr>
          <p:spPr>
            <a:xfrm>
              <a:off x="612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Qualitative Results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BCC434A-5D75-40B1-A265-E66A16C11D4A}"/>
                </a:ext>
              </a:extLst>
            </p:cNvPr>
            <p:cNvSpPr/>
            <p:nvPr/>
          </p:nvSpPr>
          <p:spPr>
            <a:xfrm>
              <a:off x="756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Quantitative Results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BA1417A-D7DE-45B5-8CBE-1A8A5ECF2AA5}"/>
                </a:ext>
              </a:extLst>
            </p:cNvPr>
            <p:cNvSpPr/>
            <p:nvPr/>
          </p:nvSpPr>
          <p:spPr>
            <a:xfrm>
              <a:off x="9005123" y="6267700"/>
              <a:ext cx="1440000" cy="583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E79F181-E965-4CBC-B8E8-06736CE84A27}"/>
              </a:ext>
            </a:extLst>
          </p:cNvPr>
          <p:cNvSpPr/>
          <p:nvPr/>
        </p:nvSpPr>
        <p:spPr>
          <a:xfrm>
            <a:off x="7535685" y="5332628"/>
            <a:ext cx="2196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(Ghosh et al., 2018)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04A02A-AAA2-4B2D-8BE0-8C167EC0A568}"/>
              </a:ext>
            </a:extLst>
          </p:cNvPr>
          <p:cNvSpPr/>
          <p:nvPr/>
        </p:nvSpPr>
        <p:spPr>
          <a:xfrm>
            <a:off x="2223286" y="5332628"/>
            <a:ext cx="24330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(</a:t>
            </a:r>
            <a:r>
              <a:rPr lang="en-GB" sz="1600" dirty="0" err="1"/>
              <a:t>Gurumurthy</a:t>
            </a:r>
            <a:r>
              <a:rPr lang="en-GB" sz="1600" dirty="0"/>
              <a:t> et al., 2017)</a:t>
            </a:r>
          </a:p>
        </p:txBody>
      </p:sp>
    </p:spTree>
    <p:extLst>
      <p:ext uri="{BB962C8B-B14F-4D97-AF65-F5344CB8AC3E}">
        <p14:creationId xmlns:p14="http://schemas.microsoft.com/office/powerpoint/2010/main" val="200307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Roadmap</vt:lpstr>
      <vt:lpstr>The Power of Cardiac Signals</vt:lpstr>
      <vt:lpstr>Problem Formulation</vt:lpstr>
      <vt:lpstr>Need Statement</vt:lpstr>
      <vt:lpstr>Potential Solution – Data Augmentation</vt:lpstr>
      <vt:lpstr>Proposed Pipeline</vt:lpstr>
      <vt:lpstr>Conditional GANs</vt:lpstr>
      <vt:lpstr>Conditional GANs Cont.</vt:lpstr>
      <vt:lpstr>Avoiding Mode Collapse</vt:lpstr>
      <vt:lpstr>Qualitative Results </vt:lpstr>
      <vt:lpstr>Quantitative Results - AUROC </vt:lpstr>
      <vt:lpstr>Synthetic Generalization Curve</vt:lpstr>
      <vt:lpstr>Conclusion</vt:lpstr>
      <vt:lpstr>Glossary</vt:lpstr>
      <vt:lpstr>References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Kiyasseh</dc:creator>
  <cp:lastModifiedBy>Dani Kiyasseh</cp:lastModifiedBy>
  <cp:revision>134</cp:revision>
  <dcterms:created xsi:type="dcterms:W3CDTF">2019-02-27T13:21:56Z</dcterms:created>
  <dcterms:modified xsi:type="dcterms:W3CDTF">2020-08-19T10:37:16Z</dcterms:modified>
</cp:coreProperties>
</file>