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36" r:id="rId35"/>
    <p:sldId id="460" r:id="rId3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4" autoAdjust="0"/>
    <p:restoredTop sz="86871" autoAdjust="0"/>
  </p:normalViewPr>
  <p:slideViewPr>
    <p:cSldViewPr>
      <p:cViewPr varScale="1">
        <p:scale>
          <a:sx n="141" d="100"/>
          <a:sy n="141" d="100"/>
        </p:scale>
        <p:origin x="3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2484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>
                <a:latin typeface="Arial" charset="0"/>
              </a:rPr>
              <a:t>…</a:t>
            </a:r>
            <a:r>
              <a:rPr lang="en-US" sz="1800" dirty="0">
                <a:latin typeface="Arial" charset="0"/>
              </a:rPr>
              <a:t>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… it’s impossible 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Thus, I thought dynamic programming was a good name. It was something not even a Congressman could object to.”</a:t>
            </a:r>
            <a:r>
              <a:rPr lang="en-US" sz="1600" dirty="0">
                <a:latin typeface="Arial" charset="0"/>
              </a:rPr>
              <a:t>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7462</TotalTime>
  <Words>1577</Words>
  <Application>Microsoft Macintosh PowerPoint</Application>
  <PresentationFormat>On-screen Show (16:9)</PresentationFormat>
  <Paragraphs>502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 Unicode MS</vt:lpstr>
      <vt:lpstr>ＭＳ Ｐゴシック</vt:lpstr>
      <vt:lpstr>Arial</vt:lpstr>
      <vt:lpstr>Calibri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NLP-jurafsky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cs124</dc:subject>
  <dc:creator>Dan Jurafsky</dc:creator>
  <cp:keywords/>
  <dc:description/>
  <cp:lastModifiedBy>Dan Jurafsky</cp:lastModifiedBy>
  <cp:revision>102</cp:revision>
  <cp:lastPrinted>2009-04-20T16:46:08Z</cp:lastPrinted>
  <dcterms:created xsi:type="dcterms:W3CDTF">2010-04-19T15:31:24Z</dcterms:created>
  <dcterms:modified xsi:type="dcterms:W3CDTF">2024-01-13T01:46:42Z</dcterms:modified>
  <cp:category/>
</cp:coreProperties>
</file>