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9"/>
  </p:notesMasterIdLst>
  <p:sldIdLst>
    <p:sldId id="628" r:id="rId2"/>
    <p:sldId id="518" r:id="rId3"/>
    <p:sldId id="806" r:id="rId4"/>
    <p:sldId id="807" r:id="rId5"/>
    <p:sldId id="808" r:id="rId6"/>
    <p:sldId id="809" r:id="rId7"/>
    <p:sldId id="810" r:id="rId8"/>
    <p:sldId id="811" r:id="rId9"/>
    <p:sldId id="812" r:id="rId10"/>
    <p:sldId id="813" r:id="rId11"/>
    <p:sldId id="814" r:id="rId12"/>
    <p:sldId id="815" r:id="rId13"/>
    <p:sldId id="816" r:id="rId14"/>
    <p:sldId id="817" r:id="rId15"/>
    <p:sldId id="818" r:id="rId16"/>
    <p:sldId id="819" r:id="rId17"/>
    <p:sldId id="820" r:id="rId18"/>
    <p:sldId id="821" r:id="rId19"/>
    <p:sldId id="822" r:id="rId20"/>
    <p:sldId id="823" r:id="rId21"/>
    <p:sldId id="824" r:id="rId22"/>
    <p:sldId id="825" r:id="rId23"/>
    <p:sldId id="826" r:id="rId24"/>
    <p:sldId id="827" r:id="rId25"/>
    <p:sldId id="828" r:id="rId26"/>
    <p:sldId id="829" r:id="rId27"/>
    <p:sldId id="830" r:id="rId28"/>
    <p:sldId id="831" r:id="rId29"/>
    <p:sldId id="832" r:id="rId30"/>
    <p:sldId id="833" r:id="rId31"/>
    <p:sldId id="834" r:id="rId32"/>
    <p:sldId id="835" r:id="rId33"/>
    <p:sldId id="836" r:id="rId34"/>
    <p:sldId id="837" r:id="rId35"/>
    <p:sldId id="838" r:id="rId36"/>
    <p:sldId id="839" r:id="rId37"/>
    <p:sldId id="840" r:id="rId38"/>
    <p:sldId id="841" r:id="rId39"/>
    <p:sldId id="842" r:id="rId40"/>
    <p:sldId id="843" r:id="rId41"/>
    <p:sldId id="844" r:id="rId42"/>
    <p:sldId id="845" r:id="rId43"/>
    <p:sldId id="846" r:id="rId44"/>
    <p:sldId id="847" r:id="rId45"/>
    <p:sldId id="848" r:id="rId46"/>
    <p:sldId id="849" r:id="rId47"/>
    <p:sldId id="850" r:id="rId48"/>
    <p:sldId id="851" r:id="rId49"/>
    <p:sldId id="852" r:id="rId50"/>
    <p:sldId id="853" r:id="rId51"/>
    <p:sldId id="854" r:id="rId52"/>
    <p:sldId id="855" r:id="rId53"/>
    <p:sldId id="856" r:id="rId54"/>
    <p:sldId id="857" r:id="rId55"/>
    <p:sldId id="858" r:id="rId56"/>
    <p:sldId id="859" r:id="rId57"/>
    <p:sldId id="860" r:id="rId58"/>
    <p:sldId id="861" r:id="rId59"/>
    <p:sldId id="862" r:id="rId60"/>
    <p:sldId id="863" r:id="rId61"/>
    <p:sldId id="864" r:id="rId62"/>
    <p:sldId id="865" r:id="rId63"/>
    <p:sldId id="866" r:id="rId64"/>
    <p:sldId id="867" r:id="rId65"/>
    <p:sldId id="868" r:id="rId66"/>
    <p:sldId id="869" r:id="rId67"/>
    <p:sldId id="870" r:id="rId68"/>
    <p:sldId id="871" r:id="rId69"/>
    <p:sldId id="872" r:id="rId70"/>
    <p:sldId id="873" r:id="rId71"/>
    <p:sldId id="874" r:id="rId72"/>
    <p:sldId id="875" r:id="rId73"/>
    <p:sldId id="876" r:id="rId74"/>
    <p:sldId id="877" r:id="rId75"/>
    <p:sldId id="878" r:id="rId76"/>
    <p:sldId id="684" r:id="rId77"/>
    <p:sldId id="769" r:id="rId78"/>
    <p:sldId id="770" r:id="rId79"/>
    <p:sldId id="771" r:id="rId80"/>
    <p:sldId id="685" r:id="rId81"/>
    <p:sldId id="773" r:id="rId82"/>
    <p:sldId id="774" r:id="rId83"/>
    <p:sldId id="775" r:id="rId84"/>
    <p:sldId id="776" r:id="rId85"/>
    <p:sldId id="687" r:id="rId86"/>
    <p:sldId id="778" r:id="rId87"/>
    <p:sldId id="779" r:id="rId88"/>
    <p:sldId id="780" r:id="rId89"/>
    <p:sldId id="688" r:id="rId90"/>
    <p:sldId id="792" r:id="rId91"/>
    <p:sldId id="689" r:id="rId92"/>
    <p:sldId id="782" r:id="rId93"/>
    <p:sldId id="692" r:id="rId94"/>
    <p:sldId id="784" r:id="rId95"/>
    <p:sldId id="785" r:id="rId96"/>
    <p:sldId id="786" r:id="rId97"/>
    <p:sldId id="691" r:id="rId98"/>
    <p:sldId id="793" r:id="rId99"/>
    <p:sldId id="803" r:id="rId100"/>
    <p:sldId id="693" r:id="rId101"/>
    <p:sldId id="788" r:id="rId102"/>
    <p:sldId id="789" r:id="rId103"/>
    <p:sldId id="790" r:id="rId104"/>
    <p:sldId id="791" r:id="rId105"/>
    <p:sldId id="804" r:id="rId106"/>
    <p:sldId id="694" r:id="rId107"/>
    <p:sldId id="695" r:id="rId108"/>
    <p:sldId id="696" r:id="rId109"/>
    <p:sldId id="794" r:id="rId110"/>
    <p:sldId id="697" r:id="rId111"/>
    <p:sldId id="795" r:id="rId112"/>
    <p:sldId id="796" r:id="rId113"/>
    <p:sldId id="799" r:id="rId114"/>
    <p:sldId id="800" r:id="rId115"/>
    <p:sldId id="801" r:id="rId116"/>
    <p:sldId id="805" r:id="rId117"/>
    <p:sldId id="802" r:id="rId1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96" d="100"/>
          <a:sy n="96" d="100"/>
        </p:scale>
        <p:origin x="855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4T20:03:21.1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8769 11236 1839 0,'3'-1'160'16,"-3"0"-160"-16,0 0 0 0,0 1 0 0,0 0 448 0,0-1 64 0,2 0 16 0,-1-1 0 0,-1-1 528 0,2 1 96 0,-2-2 32 0,0 2 0 0,0 0 64 0,0 0 16 0,-2 0 0 0,2 0 0 0,0 0-48 0,0-1 0 16,0 1 0-16,0-1 0 15,0-1-112-15,0 2-16 0,0 0-16 0,0 0 0 16,0 1-432-16,-1 0-96 0,1 0-16 0,-2 1 0 0,2 0-352 0,-3-1-176 16,3 2 160-16,-3-1-160 0,1 1 240 0,1-1-48 15,-1 1-16-15,1 0 0 0,-1 0 0 0,0-1 0 16,2 1 0-16,-1 0 0 0,-1-1 64 0,2 0 16 15,0 1 0-15,0-1 0 0,0 1 112 0,0 0 16 16,-2 1 16-16,2 0 0 0,-1 1-160 0,-1 0-48 16,-1 2 0-16,2 0 0 0,-1 3 64 0,0-2 16 15,1 1 0-15,-2 3 0 0,1-1-16 0,2 0-16 16,-2 3 0-16,2-2 0 0,0 2-96 0,2-1-16 16,-2 0 0-16,2 0 0 0,-1 1-128 0,-1-1 0 0,2 1 0 15,-2-2 128-15,0 0-128 0,1-1 128 0,1 0-128 16,-2 0 128-16,0-1-128 0,0-1 160 0,2-1-160 15,-1 0 160-15,-1 0-160 0,0-1 160 0,0 0-160 0,3 0 160 16,-3 0-160-16,0-1 0 0,0 1 0 0,0 0 0 16,-3 1 0-16,3-1 0 0,0 0 0 0,-1-1 0 15,-1 1 0-15,0 1 0 0,1-1 0 0,-1-1 0 16,2-1 0-16,-3 1 0 0,3-1 0 0,-2 1 0 16,2-2 0-16,0 1 0 0,-1-1 0 0,1 0 0 15,-2-1 0-15,2 1 0 0,0-1 0 0,0 0 0 16,-2 0 0-16,2-1 0 0,0 1 0 0,0-1 0 15,0 0 0-15,0 0 0 0,0 1 0 0,0-1 0 16,0 0 0-16,0 0 0 0,0 0 0 0,0 0 0 16,0 0 0-16,0 0 0 0,0 0 0 0,0 0 0 15,0 0-240-15,0 0 80 0,0 0 16 0,0 0 0 0,0 0-32 16,0 0 0-16,0 0 0 0,0 0 0 16,0 0-272-16,18-4-48 0,-18 4-16 0,3 0 0 15,-1 0-560-15,-1 0-112 0,-1 0-32 16,2 0 0-16,-2 0-608 0,0 1-128 0</inkml:trace>
  <inkml:trace contextRef="#ctx0" brushRef="#br0" timeOffset="692.09">8554 11320 2751 0,'-7'-4'256'0,"5"2"-256"0,-1 1 0 0,1 0 0 0,2 0 752 15,0 1 96-15,-1-1 32 0,-1 0 0 0,2-1 336 0,-2-1 80 0,2 0 16 0,0 0 0 0,0 1-80 0,2 0-16 0,1-1 0 0,1 2 0 0,-1 1 48 0,4 0 0 0,0 2 0 0,-2 1 0 0,3 1-560 0,3-1-96 0,-1 2-32 0,-1-1 0 16,3 1-400-16,0 0-176 0,0-2 128 0,2 0-128 16,-1-1 0-16,3-1 0 0,1 0 0 0,-1-2 0 15,2 0 256-15,1-1-48 0,0 0 0 0,-3-1 0 16,2 2 192-16,-1-1 48 0,-2-1 0 0,-1 2 0 16,-1 0-128-16,-2 0-32 0,1 1 0 0,-3 0 0 15,-1 1-128-15,-3 0-32 0,3 0 0 0,-5 2 0 16,0-2-128-16,0 0 0 0,-1 0 0 0,0 0-176 15,-1 0 176-15,-1 0-160 0,0 0 160 0,2-1-160 16,-2 0-512 0,-2 0-96-16,2 0-32 0,0 0 0 0,0 0-752 0,0 0-160 0,0 0-16 0,0 0-6464 15</inkml:trace>
  <inkml:trace contextRef="#ctx0" brushRef="#br0" timeOffset="1058.1">8814 11155 4607 0,'-2'-3'192'0,"2"2"64"16,-1 0-256-16,-1-1 0 0,2 1 0 0,0 1 0 0,-1 0 960 0,-1-1 160 16,0 0 32-16,1 1 0 0,-3 0 144 0,1 0 48 0,0 0 0 0,0 1 0 15,0 0 224-15,1 2 48 0,-1 1 16 0,1 0 0 16,1 2-688-16,-1 1-144 0,0 2-32 0,1 1 0 16,-1 3-576-16,-1 0-192 0,0 4 128 0,1 1-128 15,2 1 128-15,-1 0-128 0,1 1 192 0,1-1-192 16,-1 0 256-16,2 0-48 0,1-2-16 15,0 0 0-15,0 0-192 0,-1-3 0 0,1 0 0 0,-3-2 0 16,2-1-496-16,-2 0 16 16,0 1 0-16,2-1-6128 0,-2 0-1232 0</inkml:trace>
  <inkml:trace contextRef="#ctx0" brushRef="#br0" timeOffset="2109.19">9196 12311 7359 0,'0'0'656'0,"0"0"-528"0,0 1-128 0,0-1 0 0,0 0 512 15,0 0 64-15,-1 0 0 0,-1 1 16 0,2 0 240 0,0 0 32 0,0 1 16 0,0-2 0 0,0 0 272 0,0 0 64 0,0 0 16 0,0 0 0 0,14 11-240 0,-9-11-48 0,3 2-16 0,0-2 0 0,2 1-208 0,0-1-32 16,2-1-16-16,1 0 0 0,3-2-96 0,0 1-32 16,0 0 0-16,0-1 0 0,3 2-176 0,-4 0-48 15,2 1 0-15,-1 0 0 0,-1 0-176 0,1 2-144 16,-2-1 192-16,-1 0-192 0,-1 0 128 0,-2-1-128 15,3 0 0-15,-3 0 0 0,2 2 176 0,-4-1-176 0,1-1 160 16,-2 0-160-16,1-1 160 0,-1 0-160 0,0 1 160 16,-2-1-160-16,2-1 0 0,-2 0 0 0,2 0 0 15,-2 0 0-15,0 1 0 0,-1 1 0 0,-1 0 0 0,-2 0 0 32,1-1-304-32,-2 0-96 0,0-1-32 0,0 1 0 15,-2 3-1040-15,1 0-224 0</inkml:trace>
  <inkml:trace contextRef="#ctx0" brushRef="#br0" timeOffset="2461.09">9440 12181 2703 0,'0'-4'0'0,"0"1"0"0,0 1 144 0,-2 0-16 0,2 1-128 0,0 0 0 0,0 0 0 16,0-1 0-16,0 1 1328 0,0-2 240 0,0-1 48 0,0 2 16 0,0 1 96 0,0 0 0 16,0 1 16-16,0 0 0 0,0 1-240 0,0 2-48 15,0 3-16-15,0-6 0 0,-2 16-288 0,1-3-48 16,-1 1-16-16,0 4 0 0,2 0-256 0,0 2-48 15,-1 1-16-15,1 5 0 0,-2 3-224 0,2 2-48 16,-2 3-16-16,1-3 0 0,-1-2-352 0,2 0-128 0,-2 2 0 16,2-5 0-16,0-4 0 0,0-2-256 15,2-1 16-15,-2-1 16 16,0 0-1056-16,-2-3-192 0,2-1-64 0,-2-3-9264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4T20:12:59.9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22918 4384 6447 0,'0'-6'576'0,"0"3"-576"0,0 1 0 0,0 1 0 0,2 0 192 0,-2 0-64 0,0 1 0 0,0 0-128 0,0-1 1216 0,0 0 128 0,0 0 16 0,0 1 16 0,-2 2-400 0,2 0-80 0,-3 1 0 0,1 1-16 16,-1 1-320-16,1 1-64 0,1 3-16 0,-1 0 0 0,1 1 0 0,-1 0 0 16,2 0 0-16,-3 3 0 0,3 3-160 0,-3 1-48 15,3 3 0-15,-2 0 0 0,1 1-272 0,-1-1 160 16,0-1-160-16,2-1 128 0,0-1-128 15,-1-1 0-15,2-2 144 0,-1-1-144 0,2-2 0 0,0-1 0 16,-1-1 0-16,-1-2 0 0,2 0 0 0,-2-1 0 16,0 0 0-16,0-2 0 0,0 0-336 0,0 1 16 15,0 0 0-15,0-1-8096 0</inkml:trace>
  <inkml:trace contextRef="#ctx0" brushRef="#br0" timeOffset="583.13">23124 4987 911 0,'-14'5'0'0,"9"-3"0"0,-3 0 0 16,-1 0 0-16,4 0 0 0,0-1 0 0,-1 0 976 0,-9 2 112 0,-7 1 32 0,-7 1 0 16,-6 0-208-16,3-2-32 0,-2-2-16 0,1-2 0 15,2 0-96-15,-1-3 0 0,1-2-16 0,0-1 0 16,2-1 256-16,2-3 48 0,3 1 16 0,0-2 0 16,2 0-128-16,1-2-32 0,3 2 0 0,-1-4 0 15,1-3-448-15,3-1-80 0,-1 1-32 0,4-3 0 16,0-1-96-16,4-2 0 0,1-4-16 0,5-3 0 0,2-1 208 15,4-4 32-15,-1 5 16 0,3 0 0 0,2 1-144 0,2-3-32 16,4-4 0-16,-1 1 0 0,3 2-320 0,0 2-128 16,0 3 0-16,3 1 0 0,0 0-80 0,-1 1-16 15,3 1 0-15,1 1 0 0,-1 1 32 0,3 4 16 16,2 2 0-16,-4 4 0 0,-1 3 176 0,1 2 0 16,1-1 0-16,2 3-128 0,2 1 128 0,-1 0 0 15,3 3 0-15,1 3 0 0,-1 1 0 0,-5 1-128 16,-2 1 128-16,-1 2-128 0,5 4 128 0,1 2 0 0,0 4 0 15,0 4 0-15,-3 3-144 0,0 6 144 0,-1 4-160 0,-3 4 160 16,-3 3-160-16,0 3 160 0,-1 2-160 0,-1 1 160 16,-4-4-240-16,-1 4 48 0,0 6 16 0,-3 2 0 15,-2-1-80-15,2-4-32 0,-2-5 0 0,-1-5 0 16,-3-3 80-16,1-6 16 0,-2-4 0 0,-2-4 0 16,1-4 192-16,-4-1 0 0,-3-1 0 0,-2-2 160 15,-2 0 464-15,-3-2 80 0,-4 0 32 0,0 0 0 16,-2 0-224-16,-1-1-32 0,0 0-16 0,0 0 0 15,1 0-608-15,-1-1-128 0,1 0-32 0,1 2-9296 16</inkml:trace>
  <inkml:trace contextRef="#ctx0" brushRef="#br0" timeOffset="4083.69">22080 4357 9215 0,'3'-1'816'0,"0"0"-656"0,-1 2-160 16,-1 0 0-16,-1 1 464 0,2 0 64 0,1 4 16 0,2-1 0 0,3 4 96 0,0 2 32 0,-3 2 0 0,0 1 0 0,-3-1-128 0,-1 2-32 0,-1 1 0 0,0 1 0 0,0 1-320 0,-3 1-192 0,3 0 192 0,-2 0-192 15,-1 0 0-15,1-1 0 0,1 1 0 0,-1-2-144 16,2 1-80-16,0-1-16 0,-2-3 0 0,1 0-6416 15</inkml:trace>
  <inkml:trace contextRef="#ctx0" brushRef="#br0" timeOffset="4676.2">21960 4560 6447 0,'3'-5'272'0,"-1"3"80"0,-1 1-352 0,1 1 0 0,1 0 0 0,-3 1 0 0,3 0 960 0,-1 1 112 15,5 3 16-15,0 1 16 0,1 2-112 0,-1 4-32 16,2-1 0-16,-4 3 0 0,-2 1-368 0,-1 1-80 16,-2 2 0-16,-2-2-16 0,-3 2-352 0,1-2-144 15,-4-2 128-15,1 0-128 0,-1-2 224 0,-1-2-32 16,-1-1-16-16,-1-2 0 0,1-1 144 0,-1-2 16 15,-2 0 16-15,2-1 0 0,-2-1 32 0,2-2 16 0,0 0 0 0,0-1 0 16,1 1-208-16,1-2-64 0,-1-1 0 0,4 0 0 16,-1-2-128-16,2 1 0 0,-1-2 0 0,3 1 0 15,-2-1 0-15,2 1 0 0,1-2 0 0,1 1 0 16,-1 1 0-16,2-1 0 0,0 1-128 16,2-2 128-16,-1 2 0 0,1 0-176 15,1 1 176-15,0 2-128 0,1-1-80 0,0 2-16 0,-1 2 0 0,-1 2 0 16,1 0-96-16,-3 1-32 0,2 2 0 0,-2 2 0 15,-2 3 224-15,-1 2 128 0,-2 3-160 0,-1 2 160 16,-2 3-128-16,-5 0 128 0,0 3 0 0,-1-3-144 16,3-1 144-16,-7 2-208 0,2 2 80 0,-2 0 128 15,1-1-512 1,-1-4 0-16,-1-1 16 0,3-5 0 0,-1-2 272 0,-3-2 48 0,1-2 16 0,0-1 0 16,-4-2 528-16,1-1 96 0,-4-2 32 0,1-1 0 0,-3-1-176 0,0-1-16 15,1-2-16-15,1-2 0 0,2 0 368 0,0-1 80 16,2-1 16-16,1-2 0 0,-1-1-224 0,4-3-32 15,0-2-16-15,4 2 0 0,4-1 112 0,2 0 32 16,-1-4 0-16,6-2 0 0,1-1-48 0,2 1 0 16,3 0 0-16,-1 2 0 0,7 1-336 0,-1 1-80 15,4 1-16-15,2 1 0 0,3 2-144 0,-2 2 0 16,3 0-160-16,1 2 160 0,0 3-240 0,-1-1 48 16,1 3 16-16,0 1 0 15,0 2-896-15,-2 1-176 16,-2 1-32-16,1 2-8592 0</inkml:trace>
  <inkml:trace contextRef="#ctx0" brushRef="#br0" timeOffset="4911.1">21894 5258 7359 0,'7'6'656'16,"-6"-4"-528"-16,1 1-128 0,0 0 0 0,-2 0 528 0,-2-1 80 0,0 0 16 0,-3 4 0 0,-1 0 112 0,-5 2 32 15,-6 2 0-15,-6-3 0 0,-2 0-16 0,-3-1 0 0,1-2 0 0,0-2 0 0,-4 0-480 0,-2 0-80 0,-1-1-32 0,-1 0 0 0,-2-1-160 0,-1-1 0 0,1 0-192 0,-1 0-4416 0,7-1-896 0</inkml:trace>
  <inkml:trace contextRef="#ctx0" brushRef="#br0" timeOffset="5116.31">21405 4894 13823 0,'4'-13'608'0,"-2"8"128"0,-2-2-592 0,0 2-144 0,2 2 0 0,-1 0 0 0,-1 0 320 0,2-2 48 15,0-3 0-15,-1 1 0 0,1 0 784 0,0 3 176 16,-2 1 16-16,-2 4 16 16,2 2-2032-16,-2 2-416 0,-1 1-64 0,0 1-32 0</inkml:trace>
  <inkml:trace contextRef="#ctx0" brushRef="#br0" timeOffset="5749.96">20920 4499 12895 0,'-1'-4'1152'15,"1"1"-928"-15,1 1-224 0,-1 2 0 0,2 1 784 0,-2 0 112 0,2-1 32 0,-1 0 0 0,4 1-288 0,-2 3-48 0,0 2-16 0,2 5 0 0,-2 1-576 0,-1 3 0 0,0 4 0 0,-2 0 0 0,1 4 192 0,-2 1 80 0,-1 2 16 0,2 1 0 0,-2-1-64 0,1-1-16 0,-1-2 0 0,0 0 0 0,1-4-208 0,-1 0 0 16,-1-1 0-16,0-1 0 16,-2-3-736-16,2 0-96 0,-2-2 0 0,0 0-4544 15,0-2-896-15</inkml:trace>
  <inkml:trace contextRef="#ctx0" brushRef="#br0" timeOffset="6348.9">20706 4658 6447 0,'-5'-11'272'0,"2"6"80"0,0 1-352 0,-1 1 0 0,3 1 0 0,-1 2 0 0,-1 1 512 0,-2 0 48 0,-3 0 0 16,-4 3 0-16,0 2 144 0,-4 3 16 0,3 0 16 0,-1 2 0 15,1 2-96-15,2 2-32 0,1-3 0 0,1 1 0 16,4-2 32-16,0-1 0 0,4 2 0 0,1-2 0 16,1 1-112-16,4-1-16 0,0 0 0 0,1-3 0 15,1 1-304-15,2 0-64 0,2-2-16 0,-1 0 0 16,3-2-128-16,0 0-176 0,1 0 48 0,1-2 0 16,-3 1 0-16,1-2 0 0,-2 1 0 0,-3-1 0 15,0 0 0-15,-1 0 0 0,-4 0 0 0,0 0 0 0,-3 0 128 16,0 1 0-16,-3 0 0 0,-2 1 0 15,0 1 0-15,-4 0 0 0,2 0 0 0,-4 0 0 0,0 1 0 16,-2 0 0-16,0-2 0 0,-3 0 0 0,0-1 0 16,-3 0 0-16,2 0 0 0,-1-2 0 0,3-1 0 0,-2 0 176 15,1 0-48-15,3-2 0 0,-3-1 240 0,1-2 32 16,1 1 16-16,4 0 0 0,-2-1-16 0,2-1 0 16,1 2 0-16,2-1 0 0,1 1 16 0,0-2 0 15,1 1 0-15,0 0 0 0,3 0-192 0,-1-1-32 16,1 1-16-16,-1-1 0 0,3 1-176 0,-2-2 160 15,2 2-160-15,-2 0 160 0,2 2-160 0,-2-1 192 16,2 2-192-16,0 1 192 0,0 1-192 0,-1 1 0 16,-1 1 0-16,0 1 0 0,-1 1 0 0,-2 3 0 15,2 1-128-15,-3 1 128 0,1 3 0 0,-2 0 0 16,-1 2-144-16,-1 0 144 0,1 2 0 0,-3 0 0 0,1-1 0 16,-4 2 0-16,2-1 0 0,-5 0-128 0,0 1 128 15,0-3 0-15,-2 0 0 0,-2-2 0 0,2 0 0 0,-2-2 0 16,0-1 0-16,0 0 0 0,-1-1-144 0,0-1 144 31,1 1-1120-31,0-2-128 0,5-1-32 16,0 0-7232-16</inkml:trace>
  <inkml:trace contextRef="#ctx0" brushRef="#br0" timeOffset="6549.16">20072 4494 9215 0,'2'-10'400'0,"-2"5"96"16,0 1-496-16,0 2 0 0,0 1 0 0,0 2 0 0,2 1 1392 0,-1 2 176 0,-1 2 32 0,0 4 16 0,2 2-752 0,-2 5-160 0,-2 4-16 0,1 2-16 0,-3 3-544 0,-2 0-128 0,1 0 0 0,-1-1 0 16,1-1-384-16,0-1-96 0,0-4-32 0,-1-1 0 15,3-2-1088-15,-4-1-208 0</inkml:trace>
  <inkml:trace contextRef="#ctx0" brushRef="#br0" timeOffset="6815.68">19813 4603 13823 0,'0'-5'608'0,"0"3"128"16,0 1-592-16,0 1-144 0,0 0 0 0,2 1 0 15,0 1-304-15,2 2-80 0,-1 3-32 0,4 2 0 0,1 5 1056 0,0 1 224 16,-3 2 32-16,-2 0 16 0,-2 1-416 0,-1-1-96 0,-3 1-16 16,-2-4 0-16,-1 1-192 0,-2-2-64 0,0-1 0 0,-3-2 0 15,-2 1 624-15,-1-3 112 0,-1 2 32 0,-1-3 0 16,2-1-240-16,-1 0-32 0,-1-1-16 0,2-1 0 16,0 0-352-16,1-1-80 0,2-1-16 0,0-1 0 31,1 0-544-31,3 0-96 0,0-1-32 0,2 0-6128 0,0 0-1232 0</inkml:trace>
  <inkml:trace contextRef="#ctx0" brushRef="#br0" timeOffset="7949.85">19118 4670 13823 0,'0'-2'1216'0,"1"0"-960"16,-1 1-256-16,3 0 0 0,0 0 336 0,0-1 32 0,2-2 0 0,5-4 0 0,4-1 528 0,5-2 96 0,-1 0 32 0,3 2 0 0,0-1-512 16,-2 3-112-16,2 1-16 0,-2-1 0 0,-3 2-384 0,3 0 0 0,-5 1 0 0,1 1 0 0,-1 0 0 0,2-2 0 0,-3 1 0 0,3 0 0 0,-3 0 0 0,1 1 0 0,-4-1 0 0,4 0 0 15,0 0 0-15,-2 0 0 0,2 0 0 0,-2 1 0 16,-3 1 0-16,-1 0 0 0,0-1-224 0,0 2 80 15,0 1 0-15,-3-1 0 0,0 1 0 0,-2 1 0 16,0 0-96-16,0 1-16 0,0-1 0 0,-3 2 0 31,0 0-256-31,-1 0-48 0,-1 3-16 0,-4 0 0 0,1 4 112 16,0-1 16-16,-3 4 0 0,-3-1 0 0,0 3 288 0,-3 1 160 0,0 0-160 0,-3 0 160 16,1 0 0-16,-1-3 0 0,0-2 0 0,0-2 0 15,0 0 0-15,0-1 0 0,-2-3 0 0,0-1 160 16,3 0 96-16,-2-2 0 0,1-1 16 0,-1-2 0 15,3 0 96-15,0-2 16 0,1-1 0 0,0-1 0 16,2 0 192-16,2-2 64 0,-1 0 0 0,3-2 0 0,0 0-112 0,0-1-16 16,3-2 0-16,0-1 0 0,2 0 32 15,0 1 0-15,0-2 0 0,1 1 0 0,-1-3 48 16,3 1 16-16,0 2 0 0,0-1 0 0,3 1-288 0,-1-3-48 16,1-1-16-16,0 0 0 0,2 1-256 15,-2 1 0-15,2 3 0 0,0 0 0 0,-1 2-144 0,-2 3-96 16,1 2-16-16,-1 2 0 15,-2 2-224-15,0 3-48 0,0 0-16 0,0 4 0 16,-2 2-160-16,1 2-16 0,-3 4-16 0,3 3 0 0,-1-1 384 16,-1 7 80-16,-3 8 16 0,-1 5 0 0,-1 5 96 0,-3 3 32 15,1 1 0-15,-2-2 0 16,0-2-240-16,0-2-32 0,2-2-16 0,-1-4 0 0,3-3 160 16,0-1 16-16,-1 1 16 0,2-3 0 0,-1-2 224 0,0-4 0 0,0-2 0 0,0-4 0 15,-3-3 160-15,1-2 80 0,-4-2 16 16,1-2 0-16,-5-2 608 0,1-1 128 0,-1-2 32 0,-1-1 0 15,1-2-320-15,-1-2-48 0,0-1-16 0,3-3 0 16,0-3-96-16,0-2-32 0,2-3 0 0,-1 0 0 16,4-1 0-16,-2-1 0 0,4-2 0 0,-1-2 0 15,2-1-304-15,0-3-64 0,5-2-16 0,1-1 0 16,2 2 0-16,3 0 0 0,2 1 0 0,3 1 0 16,3 2-128-16,2 3 0 0,0 1 0 0,3 2-176 15,0 1-16-15,3 3 0 0,-3 1 0 0,2 4 0 16,-2 2-560-1,1 1-112-15,0 1-32 0,0 1 0 0,-1 2-1072 0,-3 1-208 16</inkml:trace>
  <inkml:trace contextRef="#ctx0" brushRef="#br0" timeOffset="8885.33">18172 4685 8287 0,'5'-2'736'0,"-2"1"-592"15,3 0-144-15,-3 0 0 0,1 1 384 0,-1 0 64 0,0 0 0 0,4 0 0 0,5-1 816 0,4 1 160 0,2-2 48 0,1 0 0 0,-3 0-480 0,-1-1-96 0,2 1 0 0,-3-1-16 0,0 0-656 0,-2 0-224 0,1 0 144 0,-2-1-144 0,-1 0 128 0,1 0-128 0,-1 0 128 0,0 0-128 16,-3 0 0-16,3-1 0 0,-1 1 0 0,-1 0 0 16,-1 1 0-16,2-1 0 0,-1 0-224 0,-3-1 80 15,4 1 144-15,-2-1 0 0,0-1 0 0,-1 1 0 16,0 0 0-16,-3 0 0 0,2 1 0 0,-3 0 0 0,1 2 0 0,-3 1 0 16,0 1 0-16,-1 0 0 15,-3 1-448-15,1 1-64 0,-4 1-16 16,0 1 0-16,-1 2 176 0,-5 1 32 0,3 0 16 0,-7 1 0 0,2 1 304 15,-2 1-128-15,-1 0 128 0,-1 0 0 0,1 0 0 0,-3 0 224 16,2-1-16-16,2-1 0 0,-2-1-208 0,4-2 144 16,1-1-144-16,2 0 128 0,0-1 64 0,0-1 0 15,-2 1 0-15,3-2 0 0,0 0 176 0,-1-1 32 16,3 0 16-16,1-1 0 0,1 0-128 0,1-2-32 16,-2 1 0-16,3-1 0 0,0 0-96 0,-1-1-32 0,3-1 0 15,0-2 0-15,0-1 0 0,1-1 0 0,0 0 0 0,2-1 0 16,0 0 112-16,0-3 16 0,2 2 0 15,0-2 0-15,-1 4-112 0,3-3-16 0,0 0 0 0,2-2 0 16,1 0 0-16,0 3 0 0,-1 2 0 0,0-1 0 16,2-2-128-16,0-2-176 0,0 2 48 0,0 1 0 15,-3 2 128-15,1 3 0 0,-1 0 0 0,-3 2 0 16,-1 2 0-16,-1 0 0 0,0 2 0 0,0 1 0 16,-3 1-240-16,0 1-16 0,-3 2 0 0,3 2 0 15,-1 0-96-15,-1 2-32 0,0 2 0 0,-1 1 0 16,0 3 112-16,-1 1 16 0,-1 3 0 0,-1 1 0 15,1 2-112-15,-2 1-16 0,1-1 0 0,0-1 0 16,-3-2 64-16,4-3 16 0,-2-2 0 0,1-2 0 0,-1-1 304 16,1-3-160-16,0-1 160 0,1-2-128 0,-1-3 288 15,1-1 64-15,1-1 16 0,-2-1 0 16,4-1 624-16,-2-1 128 0,1-2 32 0,0-1 0 0,3 0-208 0,-2-1-48 16,1-2 0-16,0-1 0 0,-1-1-192 15,2-2-64-15,0-1 0 0,-1 0 0 0,3-1-32 0,-1-1-16 16,2 1 0-16,-2-2 0 0,4-2 80 15,0 2 16-15,-1 1 0 0,1-3 0 0,3-1-112 0,1-2-32 16,-1 1 0-16,1 3 0 0,1 0-48 0,1 3-16 16,-4 3 0-16,1 1 0 0,0 2-352 0,0 3-160 15,1 1 16-15,-4 2 0 16,-2 2-1008-16,0 2-192 0,0 4-32 0,-2 0-10912 0</inkml:trace>
  <inkml:trace contextRef="#ctx0" brushRef="#br0" timeOffset="9134.56">17747 4493 5519 0,'-2'3'240'0,"2"-1"64"0,0 1-304 16,2 0 0-16,-1 0 0 0,-1-1 0 0,0 3 1120 0,3 2 160 0,0 4 48 0,1 7 0 0,-1 7-464 0,-2 2-96 0,1 2 0 0,-4-2-16 0,1-2-496 0,-4-2-80 0,0-4-32 0,-3-1 0 0,0-1-144 0,-3-1 128 0,0-3-128 0,-3-1 128 16,2-1-304-16,-2-2-64 0,1-1-16 0,-1-2 0 15,2-1-448-15,1-1-112 0</inkml:trace>
  <inkml:trace contextRef="#ctx0" brushRef="#br0" timeOffset="9483.64">17481 4337 5519 0,'4'-17'496'0,"-2"8"-496"0,1 1 0 0,-1 2 0 0,-2 1 0 15,2 3 0-15,-1-1 0 0,4 0 0 0,0-2 672 0,4 0 32 16,1 3 16-16,-1 5 0 0,0 5-112 0,-3 6-32 16,2 2 0-16,-3 4 0 0,-2 3-384 0,-3 0-64 15,0 2-128-15,-2-3 176 0,1-3 144 0,-4 3 16 16,-1 1 16-16,1 1 0 0,-2-2-48 0,0-3-16 15,-1 0 0-15,-1-2 0 0,0-3 80 0,-1-2 16 0,0-2 0 16,1-1 0-16,-1-3 304 0,-2-1 64 0,2-1 16 16,-1-2 0-16,0 0 0 0,-2-1 0 0,3-1 0 0,-2-1 0 15,0-1-368-15,0-1-64 0,0-1-16 0,0-1 0 16,2-1-192-16,-2 0-128 0,0-1 128 0,0 1-128 16,0 0 224-16,-2 0-32 0,2 2 0 15,-2 1 0-15,3 2-192 0,-2 1 128 0,3 2-128 0,-1 1 0 16,0 3 192-16,1 1-48 0,-1 1-16 0,1 2 0 15,1 2-128-15,-1 0 0 0,2 0 0 0,1 0 0 16,0-1 0-16,2 1-176 0,0-2 16 0,2-1 0 16,-1 1-992-16,0-2-208 0,1 3-48 15,1-3-6928-15</inkml:trace>
  <inkml:trace contextRef="#ctx0" brushRef="#br0" timeOffset="10949.22">16772 4496 7359 0,'0'-1'656'0,"0"0"-528"16,2 1-128-16,-2 0 0 0,1 1 832 0,1 0 144 0,1 0 32 0,-1 2 0 15,4 1-464-15,-1 4-96 0,0 2 0 0,-2 1-16 0,0 3-288 0,-1 1-144 0,-2 0 160 0,0 3-160 0,-3-1 304 0,-2-1-48 0,0 0 0 0,0-2 0 0,-3-2 112 16,2-2 16-16,-1-2 0 0,0-1 0 0,-2-1 96 0,1 0 32 0,-1-3 0 0,1-1 0 16,1 0-112-16,-2-2-16 0,1-1 0 0,1-1 0 15,-2-1-192-15,3-2-64 0,1-1 0 0,-2-1 0 16,1-1 112-16,1-3 16 0,0 0 0 0,0-2 0 15,-1 1 192-15,3-2 64 0,0 0 0 0,-2-1 0 16,3 0-64-16,1 0-16 0,-1-3 0 16,2-1 0-16,0 3-176 0,0-1-48 0,3-3 0 0,-1-1 0 15,1 2-208-15,2 3 0 0,-2 0 0 0,3 2 0 16,-2 4 0-16,-1 2-256 0,3 1 48 0,-4 3 16 16,4 1 0-16,-3 2 0 0,-1 1 0 0,0 2 0 15,-1 0 48-15,1 1 16 0,-2 1 0 0,2 3 0 0,-2 0 0 16,-2 2 0-16,0 4 0 0,1-1 0 0,-3 3 0 15,1-2 0-15,-1-2 0 0,0 2 0 0,-2 2 128 0,-1 5 0 16,-2 4 0-16,-2 2 0 0,-2 1 0 0,3 1 0 16,-2 2 0-16,0-3 0 0,2-1 0 0,1-3 0 15,1-2 0-15,1-4 0 0,1 1 0 0,3-3 0 16,2-3 0-16,1-1 0 0,1-1 0 0,1-2 0 16,3 1 0-16,1-3 0 0,-1 0 0 0,1-1 0 15,3-1 0-15,0-2 0 0,-1-1 0 0,4-1 0 0,-3 0 0 16,0 0 0-16,-1-1-128 0,0-1 0 15,-3 1 0-15,1 0 0 0,-3-1-160 0,1 0-32 0,-3 0 0 16,-1 1 0-16,0 0 320 0,-3 0 0 0,0 1-128 16,-5 0 128-16,3 1-288 0,-3-1 0 0,-3 1 0 0,1 0 0 15,-2-1 32-15,0 1 0 0,-2-1 0 0,3 0 0 16,-2-1 256-16,2 0 0 0,-4 0 0 0,2-2 0 16,-1 1 0-16,3-1 128 0,-2 0-128 0,0-1 192 15,2-1 224-15,-2 1 32 0,2 0 16 16,1-1 0-16,-2 1-16 0,2-1-16 0,-1-2 0 0,1 1 0 15,2-1-208-15,-3-1-32 0,3 0-16 0,1-1 0 16,0-1-32-16,0 0 0 0,2-1 0 0,2 1 0 16,-1 0 48-16,1-1 16 0,1 1 0 0,2 1 0 15,0 2-80-15,0 2-128 0,0 1 176 0,0 1-176 16,0 1 0-16,0 2 0 0,2 2 0 0,-1 0 0 16,1 1 0-16,0 1 0 0,0 2 0 0,1 0-192 15,-1 2 192-15,1 1 0 0,-1 2-160 0,1 0 160 16,1 2 0-16,-1-1 0 0,-1 4 0 0,0 0 0 0,-2 3-176 0,0 1 176 15,-4 1-128-15,2-2 128 0,-1-4 0 16,-2 4 0-16,-2 2 0 0,-2 3-128 0,-4 0 128 0,-1 1 0 16,-5 0 0-16,2-1 0 0,0-2 0 15,-2-2 0-15,1-2 0 0,-1-3 0 0,1-1 0 0,-1-3 0 16,-1-1 0-16,0-3 0 0,-1 0 128 0,0-3 0 16,-1 0 0-16,1-3 0 0,-3 0 0 0,0-1 0 15,-3-2 0-15,2-4 0 0,-1-1 32 0,0-3 16 16,-1-3 0-16,3-3 0 0,3 2 48 0,2-3 16 15,3 0 0-15,2 0 0 0,1-2 288 0,3 1 64 16,1 0 16-16,4-2 0 0,0-7-112 0,4-3-32 0,2 0 0 16,1 1 0-16,4 1-240 0,2 0-48 0,2 2-16 0,4 0 0 15,1 2-16-15,2 0 0 0,4 2 0 16,1 1 0-16,2 3-144 0,-1 1 0 0,-1 3 0 0,-1 2 0 16,0 3 0-16,0 0 0 0,-1 2 0 0,1 2 128 15,-5 0-128-15,-1 3 0 0,-1 0-160 0,-3 1 160 31,0 1-656-31,-1 1-48 0,-2 0 0 0,0 4 0 0,-2-1-1344 0,-1 1-288 16</inkml:trace>
  <inkml:trace contextRef="#ctx0" brushRef="#br0" timeOffset="11195.43">16481 5205 12895 0,'5'-1'1152'0,"-2"1"-928"0,0 1-224 0,-1 0 0 0,2 1 432 0,-4 0 32 15,2 1 16-15,0 0 0 0,-1 3-208 0,1 2-32 0,1 2-16 0,-3-1 0 0,0 0-384 0,-1-1-80 0,-3-2-16 0,1 1-6336 0</inkml:trace>
  <inkml:trace contextRef="#ctx0" brushRef="#br0" timeOffset="11403.95">16070 4860 17503 0,'-2'-15'768'0,"1"8"176"0,-1 0-752 0,2 2-192 0,0 3 0 0,0-1 0 15,2 2 1040-15,-1-1 176 0,1-1 48 0,1-1 0 32,0 1-2032-32,1 1-416 0,-1 1-80 0,0 2-16 0,3 1 1088 0,-4 2 192 0,1 3 0 0</inkml:trace>
  <inkml:trace contextRef="#ctx0" brushRef="#br0" timeOffset="12267.88">15636 4595 1839 0,'0'-7'160'0,"2"2"-160"0,-2 0 0 0,0 1 0 0,2 3 1040 0,-2 0 176 0,1 0 48 0,1-1 0 0,0-1-448 0,1-1-96 0,0 1-16 0,0-1 0 0,3 2-512 0,-4 1-192 16,1 0 0-16,-3 1 144 0,2 0-144 0,-2 0 192 0,2 1-192 0,-1 1 192 0,-1 0-192 0,0 3 0 15,0 0 0-15,-1 1 128 0,1 1 384 0,-2 4 64 16,0 0 0-16,-1 4 16 0,1 1-144 0,1-1-48 16,-4 3 0-16,2-2 0 0,-2-1-256 0,2 0-144 15,-2-2 160-15,0-1-160 0,-1-1 0 0,1-1 128 16,0-2-128-16,-3-2 0 0,2 2 0 0,-2-3 128 0,1-1-128 16,0-1 0-16,0 1 320 0,2-3-48 0,-3 0 0 15,2 0 0-15,0-1 128 0,-1 0 32 0,2 0 0 16,-1-1 0-16,1 0-48 0,-1-1-16 0,1 1 0 0,-1-1 0 15,-1 0-112-15,2 0-32 0,0-1 0 0,-2 1 0 16,2 0-224-16,0 0 176 0,0 1-176 0,2 1 160 16,-1 0-160-16,-3 1 0 0,4 1 0 0,-1 1 0 15,-1 0 0-15,0 1 0 0,-2 2-144 0,0 2 144 16,1 0 0-16,-2 2 0 0,0 1 0 0,-2 0 0 16,-1 3 0-16,0 1 0 0,0-1 0 0,-2 2 0 15,-1 2 160-15,-2 1 32 0,1 0 16 0,-1 0 0 16,1 0 176-16,-2-2 16 0,1 0 16 0,-3-1 0 15,4-2-288-15,-2 0-128 0,-2 0 128 0,3-4-128 0,-2-1 288 16,2 1-32-16,-3-2 0 0,3-1 0 16,2 1-256-16,-1-2 160 0,1-1-160 0,0-1 128 0,2 0-128 15,0-2 0-15,2 0 0 0,0 0 0 16,-1-1-640-16,1 0-176 16,-1 0-16-16,3-2-5200 0,-3 0-1040 0</inkml:trace>
  <inkml:trace contextRef="#ctx0" brushRef="#br0" timeOffset="12511.7">15381 5205 11967 0,'6'-1'1072'0,"-4"0"-864"0,4 0-208 0,-5 1 0 0,1 0 928 0,0 0 144 0,-1 0 16 0,1 1 16 0,1 0 192 0,2 0 48 16,-1 0 0-16,0 2 0 0,-3-1-1168 0,-1 0-176 0,0 0-144 0,-1-1-5952 0,-1 0-1200 0</inkml:trace>
  <inkml:trace contextRef="#ctx0" brushRef="#br0" timeOffset="12718.59">15286 4246 11055 0,'-3'-13'480'0,"3"7"112"0,-2 2-464 0,2 0-128 0,0 3 0 0,0 2 0 0,2 3 928 15,-2 1 160-15,3 4 48 0,-1 8 0 16,0 7-816-16,-1 4-144 0,-2 5-48 0,-1 2 0 0,0-4-128 0,-3 4 0 15,2 3-160-15,-2 1 160 16,-1-2-496-16,3 1 0 0,1 1 0 0,-1-4-5824 0</inkml:trace>
  <inkml:trace contextRef="#ctx0" brushRef="#br0" timeOffset="13298.89">15096 4521 6447 0,'-2'-6'272'0,"2"3"80"0,0-1-352 0,-1 2 0 0,1 1 0 0,-2 1 0 15,2-1 608-15,-2 0 48 0,1 0 16 0,-3 0 0 16,1 0-128-16,-4 0-32 0,2 2 0 0,-2 0 0 16,-1 2-224-16,-1 0-48 0,-1 4-16 0,-1 0 0 0,-2 2-96 0,-3 3 0 15,3 2-128-15,-3 2 192 0,2 1-64 0,4-1 0 16,-1 1-128-16,3 1 192 0,5-1-64 0,0-2 0 15,1 0-128-15,4-2 192 0,-1 1-192 0,2 0 128 16,1-2-128-16,-1 1 0 0,0-1 192 0,3 0-48 16,-4 2-16-16,0 0 0 0,-1-1-128 0,-1 0 0 15,-3-1 144-15,1 0-144 0,-1-2 128 0,-5-1-128 16,3-1 128-16,-1-2-128 0,1-1 560 0,-3 0 32 16,0-2 16-16,0 0 0 0,-1-1 224 0,-1-1 64 0,1-1 0 15,-3-1 0-15,1-1-240 0,0-2-32 0,-2-4-16 16,2 1 0-16,1-2 32 0,-1-1 0 0,1 0 0 0,1-2 0 15,1-1-16-15,0-2 0 0,0-1 0 0,0-1 0 16,5-2-32-16,-1-3 0 0,4 1 0 0,0-1 0 16,2-1-96-16,3 0-32 0,1 1 0 0,4 0 0 15,-2 2-64-15,2 1-16 0,1 1 0 0,2-1 0 16,4 0-176-16,2-3-32 0,4 1-16 0,1 2 0 16,1 2-160-16,-1 4 0 0,2 1 0 0,-1 2 0 15,-1 2-1152 1,0 0-128-16,-3 2 0 0,0 1-11440 0</inkml:trace>
  <inkml:trace contextRef="#ctx0" brushRef="#br0" timeOffset="24217.68">14168 4633 4607 0,'3'1'400'0,"-3"-1"-400"0,2 0 0 0,-2 0 0 0,1 1-336 0,-1 0-160 0,-1 1-16 0,-1 1-16 0,-1 2 720 15,-2 4 160-15,-3 1 32 0,0 0 0 0,0 1 0 0,-3-2 0 0,1 1 0 0,1-2 0 0,-1-1 96 0,2 0 32 0,0-1 0 0,0-2 0 16,3-1 192-16,-1 0 64 0,0 0 0 0,-1-1 0 16,2 1-64-16,-1-2 0 0,3-1 0 0,-2 1 0 15,2-2-192-15,-2 1-32 0,2-1-16 0,-2-2 0 16,0 2-32-16,2-2-16 0,1 0 0 0,-1-1 0 15,0-1 160-15,-2-2 48 0,2 0 0 0,-2-2 0 16,2-2 144-16,-2 1 16 0,2-2 16 0,-2 1 0 0,2-1 48 16,0 0 16-16,0-1 0 0,-1-1 0 0,1-2-144 15,2 2-16-15,-1-1-16 0,0-1 0 0,2 1-240 16,-1 0-32-16,-1 1-16 0,2 0 0 0,0-4-240 16,2-1-160-16,-1 2 192 0,1 1-192 0,0 1 0 15,1 1 0-15,0 1 0 0,-1 3 0 0,1 1-144 16,-1 3-48-16,-1 2 0 0,2 2 0 15,0 1-768-15,-3 2-144 0,2 2-48 0,0 2 0 16,-1 2-1072-16,1 1-208 0</inkml:trace>
  <inkml:trace contextRef="#ctx0" brushRef="#br0" timeOffset="24500.47">14037 4912 3967 0,'6'2'0'0,"-1"1"176"0,-2 0-48 0,0-1-128 16,-1 1 0-16,1 1 0 0,2 2 0 0,6 7 0 0,5 4 848 0,-3 4 64 0,-2 2 16 0,-3 0 0 0,-5 0-352 16,-3-3-64-16,-1-2 0 0,-4-4-16 0,-3 1 48 0,0-4 16 0,-2-1 0 0,-2-2 0 0,2-1-192 0,-3 0-48 0,3-2 0 0,-2 0 0 0,2-1-320 0,-4-1-192 0,3 2 32 0,-4-3 0 0,2 0-736 0,-1-2-160 0,-2 0-32 0,3-1 0 0,-6-2 848 0,2-2 240 15,0-1 0-15,-2-3 0 0</inkml:trace>
  <inkml:trace contextRef="#ctx0" brushRef="#br0" timeOffset="25582.7">13683 4420 1839 0,'2'-4'160'0,"-1"0"-160"16,-1 3 0-16,2 1 0 0,-2 0 736 0,2-1 112 16,-1-1 32-16,3 0 0 0,-1 1-496 0,0 1-112 15,0 2-16-15,-3 2 0 0,3 2-112 0,-3 2-16 16,0 2-128-16,0 2 192 0,0-1 256 0,0 0 64 0,0 2 0 0,0 3 0 15,0 5 0-15,0 4 16 0,0 2 0 0,0 3 0 16,0 2-208-16,0-1-32 0,0-2-16 16,-3-4 0-16,3-3-144 0,-1-3-128 0,-1-1 192 0,2-3-192 15,-2-1 224-15,-1-2-64 0,0-1-16 16,-2-4 0-16,2-2-16 0,-3-1-128 0,-1-1 192 0,2-2-64 16,0 0 320-16,-2-2 48 0,0 1 16 0,2-3 0 15,-1 1-80-15,0-1-16 0,-1-1 0 0,2 0 0 16,2-1-240-16,-2-1-48 0,-1 0-128 0,3 0 192 15,-2-1-192-15,2 0 0 0,-1 0 0 0,3 0 0 16,-1 2 0-16,0-2 0 0,-2 2 0 0,4-1 0 0,0 2 0 16,0 0 0-16,-2 1 0 0,2 1 0 0,0 1 0 15,0 1 0-15,0 1 0 0,-1 1-160 0,1 1 160 0,-2 1-128 16,-1 1 128-16,1 3-128 0,-1 0 128 0,1 1 0 16,-1 2 0-16,-3 1-128 0,3-1 128 15,-2 0 0-15,2-1 0 0,-1 0-128 0,-1-2 128 16,1-1 0-16,-1 1 0 0,0-2 0 0,0 0 0 0,0-1 0 15,1 1 0-15,-1-2 0 0,0-1 0 0,2-1 144 16,1 0-144-16,-1-1 0 0,-1 1 144 0,-1-1-144 16,0-1 0-16,0 1 144 0,2-1-144 15,-1 0 0-15,-1-1 0 0,1 0 0 0,1-1 0 0,0 0 0 16,-1 0 0-16,1-1 0 0,-1 0 0 0,-1-2 0 0,2 2 0 16,-1 0 0-16,-1 1 0 0,-2 0 0 15,4 0 0-15,-2 1 0 0,0 1-256 0,0 0 32 0,-1 0 0 0,1 0 0 16,0 2 16-16,0-1 0 0,0 0 0 0,-1 1 0 15,1 0 208-15,0 1-144 0,-1-1 144 0,-2 2-128 16,3-2 128-16,-1 0 0 0,-1 0 128 0,0 0-128 16,0-1 0-16,0 0 0 0,-2 0 0 0,4-1 0 15,-1 0 0-15,1 0 0 0,-3 0 0 0,3-1 0 16,-3 0 0-16,3 0 176 0,-2 0-16 0,0-1 0 16,2 1 16-16,0 0 0 0,-1-1 0 0,1 1 0 15,-3-3 48-15,0 1 16 0,-3 1 0 0,0-1 0 16,0 1-240-16,-1 1 0 0,1 0-144 0,-2 1 144 15,2 0 0-15,0 1 0 0,-2 0 0 0,3 2 0 16,1-1 0-16,1 0 0 0,0 1 128 0,-3 2-128 16,1-1 0-16,-2-1 0 0,2 1 0 0,0-1 0 15,2 0 0-15,0 2 0 0,0 0 0 0,0 0 0 0,3 0 0 16,1 0 0-16,2 3 0 0,0-2 0 0,2 1 0 0,2 3 0 16,1 0-208-16,-1 2 80 15,1 1 128-15,2 2 144 0,-2 0-16 0,0 3-128 0,0 1 144 0,-1-1-144 16,-2-2 0-16,2 1 144 0,-2-1-144 15,0-2 0-15,-2-2 0 0,0-2 0 0,-1 0 0 0,-3-2 0 16,3-1 128-16,-4-2-128 0,1 2 0 0,-2-3 0 16,-2 0 144-16,-1-1-144 0,0 0 384 0,-3-1 0 15,1-1 0-15,-2-1 0 0,1 0 0 0,-2-2 16 16,0-2 0-16,1-1 0 0,-2-1-160 0,1-2-48 16,3 0 0-16,-3 0 0 0,0-2 96 0,2-1 16 15,-1-1 0-15,-1-2 0 0,0-2-304 0,0-2 160 0,5 2-160 16,0-1 128-16,3 0 64 0,1-1 0 0,2-3 0 15,-2-1 0-15,5 5 320 0,1-1 80 0,2 1 16 0,1-3 0 16,5 0-256-16,0-1-48 0,3 2-16 0,2 2 0 16,1-1-160-16,5 1-128 0,1 1 192 0,2 2-192 15,-2 0 128-15,2 0-128 0,3 1 0 0,2 2 0 16,-1 0 0-16,-2 2 0 0,-1 1 0 0,-3 0 0 16,0 3 0-16,-6 2 0 0,1 1 0 0,-4 1 0 15,0 3 0-15,-4 0-304 0,-1 0 48 0,1 2 0 31,-3 2-1024-31,-1 0-208 0,-2 0-48 0,2 0 0 0,-1 3-256 0,-1-1-64 16,0-1-16-16,0 0-4848 0</inkml:trace>
  <inkml:trace contextRef="#ctx0" brushRef="#br0" timeOffset="25909.1">13110 5382 13823 0,'5'-3'608'15,"-1"1"128"-15,-1 0-592 0,3 0-144 0,-3 1 0 0,-1 0 0 0,3 0 736 0,3-1 112 16,4-1 32-16,6-2 0 0,3 1 496 0,3-1 96 0,-1 2 32 0,-1 0 0 0,2 1-864 0,-2 1-192 0,-1 0-16 0,-2 1-16 0,0 0-416 0,-4 1 0 0,1 0 0 16,-5 0 0-16,0 0-432 0,-1 0-160 0,-1 1-48 0,-1 0 0 0,1 1-1024 0,-2 0-192 0,1-1-64 0,-1 1 0 0</inkml:trace>
  <inkml:trace contextRef="#ctx0" brushRef="#br0" timeOffset="26385.04">12365 4776 13823 0,'0'2'1216'0,"0"0"-960"16,-2 1-256-16,2 0 0 16,-1 1-912-16,-1 0-240 0,-4 5-32 0,0 5-16 0,-3 5 1200 0,-5 3 224 0,1 1 48 0,-3 0 16 15,-3 0-32-15,3 0 0 0,-2-1 0 0,-1-2 0 16,0-1-96-16,0-1-32 0,3-1 0 0,0-2 0 15,0 2-128-15,1-3 0 0,1-1 144 0,1-1-144 16,2-2-320-16,0-1-128 0,3-1-16 16,0-3-16-16,0-1-1104 15,3-1-208-15,1 1-64 0,0-3 0 0,1-1 1472 0,1-3 384 0</inkml:trace>
  <inkml:trace contextRef="#ctx0" brushRef="#br0" timeOffset="26849.27">12114 4676 3679 0,'6'-7'160'0,"-4"4"32"0,1 1-192 0,-1 2 0 0,-1 1 0 0,1 1 0 16,-2 1 480-16,2 3 48 0,-1 6 16 0,-1 4 0 0,0 3 32 0,-1 3 0 15,-4 1 0-15,-2-1 0 0,-2-2-48 0,2-2 0 0,-1-4 0 16,-3-1 0-16,3-3 48 0,-3-1 0 15,1-2 0-15,2-2 0 0,1 0 192 0,0-2 64 0,2 1 0 16,-1-2 0-16,-2 0-336 0,0-2-64 0,0 1-16 0,0-2 0 16,1 0-160-16,-1-2-16 0,2-2-16 0,-2 1 0 15,3-1-80-15,0-1-16 0,-1 1 0 0,3-2 0 16,-2 0-128-16,2 0 0 0,1-1 0 0,-1 0 0 16,1 0 0-16,-1-1 0 0,3-1 0 0,-3-1 0 15,3 1-176-15,0 0-64 0,0-1-16 0,0 1 0 16,0 1 112-16,0 1 16 0,3 1 0 0,-3 2 0 15,2 0 128-15,-2 3 0 0,1 0 0 0,-1 1 0 16,0 2 0-16,-3 1 0 0,3 0 0 0,-3 2 0 16,0 2 0-16,-2 0 0 0,0 3 0 0,0 0 0 15,-2 1 0-15,0 1 0 0,-3 1 0 0,-1 2-128 16,0-1 320-16,-2 1 80 0,0-2 16 0,-3 1 0 16,1 0-144-16,-2 1-16 0,2-1-128 0,-3-3 192 15,2 1-192-15,-5 0 0 0,2-1 0 0,1-1 0 16,4-3 0-16,-4 0 0 0,1 0 0 0,0 0 0 15,2 0-176-15,-1-1 176 0,4 0-160 0,-2 1 160 16,4-2-864-16,-2 0-80 0,4 0-16 16,-1-1-5600-16</inkml:trace>
  <inkml:trace contextRef="#ctx0" brushRef="#br0" timeOffset="27066.94">11941 4601 11055 0,'5'-7'976'0,"0"2"-784"0,-2 2-192 0,-1 1 0 0,-1 1 1360 0,2-2 240 0,4-2 32 0,2-3 16 0,4-2-80 0,0 0-16 0,-2 2 0 0,0 2 0 16,-4 3-1248-16,-2 2-304 0,-2 2 0 0,0 2 0 31,-3 2-1920-31,-3 0-416 0</inkml:trace>
  <inkml:trace contextRef="#ctx0" brushRef="#br0" timeOffset="27717.76">11765 4456 6447 0,'0'-5'576'0,"2"1"-576"0,-2 1 0 15,3 1 0-15,-1 1 0 0,-1-3 0 0,4-2 0 0,6-4-192 16,1-4 1344-16,3 0 256 0,3 1 64 0,-2 2 16 0,-2 2-368 0,2 2-80 16,-4 3-16-16,0 2 0 0,-2 2-400 0,-2 1-96 15,0 2-16-15,0 1 0 0,-3 1-304 16,-2 2-64-16,2-1-16 0,-4 2 0 0,-1 0 112 0,0 1 16 16,-3-1 0-16,0 2 0 0,-2-1-112 0,-3-1-16 15,2 1 0-15,-2-2 0 0,1-1-128 0,1 0-176 16,-3 2 48-16,-3-1 0 0,0 0 128 0,-1 1 0 15,-2-2 0-15,-1 1 0 0,2 0 0 0,-2-2 0 0,0 1 0 16,-2-1 0-16,-1-1 0 0,2 1 0 16,0-1 0-16,-2-2-128 0,2 1 128 0,2-2 0 0,1 1 0 0,0 0 0 15,1-1 0-15,-2 1 0 0,2 0 0 16,1 0 0-16,0 2 0 0,0-2 0 0,2 1 0 0,-1 1-128 16,3-1 128-16,0 2 0 0,-1 1 128 0,0-1-128 15,1 1 0-15,1 1 0 0,0 1 0 0,2-1 0 16,0 1 0-16,-1 2 0 0,3 0 0 0,-2 2 0 15,3 1 0-15,-1 2-128 0,0 3 0 0,1 0 0 16,-2 2 128-16,2 0 0 0,2 0 0 0,-3 2 0 16,3 2 0-16,-2-1 0 0,2-3 0 0,0 6 0 15,0 4 0-15,0 2 144 0,2 6 0 0,-2 1 0 16,0 1 64-16,2-1 16 0,-1-3 0 0,1-1 0 16,0-2 160-16,0-2 16 0,-2-1 16 0,2-1 0 15,-1-3-32-15,-1 1 0 0,0-1 0 0,0-2 0 16,0-3-96-16,0 0-32 0,0 0 0 0,-3-1 0 0,3-2 112 15,-4-2 16-15,4-3 0 0,-3 0 0 0,1-4 192 0,-1 0 64 16,-1-2 0-16,1-1 0 0,0 0-208 0,1-1-48 16,0-3 0-16,0 0 0 0,0 0 0 0,2-1-16 15,-1 0 0-15,-1 0 0 0,2-1-240 0,-2-1-128 16,2 1 160-16,0-1-160 0,-1 0 0 0,1 1 128 16,0 0-128-16,0 0 0 0,0 0 0 0,0 0 0 15,0 0 0-15,0 0 0 16,-4-18-384-16,4 15-80 15,0 1-16-15,0-1 0 0,0 1-1120 0,0 0-240 0,0 0-32 16,0 1-8656-16</inkml:trace>
  <inkml:trace contextRef="#ctx0" brushRef="#br0" timeOffset="29933.33">24000 6166 3679 0,'1'0'320'0,"-1"0"-320"0,0 1 0 0,0-1 0 0,0 1 576 16,0 0 64-16,2 3 0 0,-2 0 0 0,0 2-192 0,-2 1-16 0,-1 4-16 0,-2-2 0 0,-1 3-160 0,-2-2-48 0,3-1 0 0,-3 0 0 0,0-2 208 0,0-1 32 0,0 1 16 0,-3-3 0 0,3 0 448 0,-2-2 96 0,1 1 16 15,0-2 0-15,0-1-128 0,1-1 0 0,1 0-16 0,-2-1 0 16,4 0-112-16,-1-2 0 0,-1 0-16 0,0-3 0 15,3 1 80-15,-1-2 0 0,2-1 16 0,0 0 0 16,0-2 80-16,1-1 16 0,-1 0 0 0,3-2 0 0,-1-1-192 16,1 1-48-16,0-1 0 0,0 1 0 15,1-1-96-15,-1 0-32 0,3 1 0 0,-3-2 0 16,3 2-304-16,-1-1-64 0,1 0-16 0,0 1 0 16,-1 0-192-16,1 0 0 0,1-1 0 0,0 1 0 0,-1 3-272 15,2 3-112-15,-2-1 0 0,1 4-16 16,-1 3-1200-16,0 1-224 0,3 3-48 15,-4 3-9472-15</inkml:trace>
  <inkml:trace contextRef="#ctx0" brushRef="#br0" timeOffset="30157.74">23837 6536 5519 0,'6'3'496'0,"-3"-2"-496"15,0 1 0-15,0-1 0 0,-1 0 768 0,1 0 64 0,-1 0 16 0,4 0 0 16,2 1 1904-16,2 0 384 16,1 2 80-16,-1-2 16 0,-1 0-1168 0,-1 1-224 0,-1 0-48 0,-2 0-16 15,-1-1-1344-15,-1 1-272 0,0 0-160 0,-1-1 192 32,1 2-1232-32,-1-1-240 0,-2 1-64 0,0 0-5824 0,-2 0-1184 0</inkml:trace>
  <inkml:trace contextRef="#ctx0" brushRef="#br0" timeOffset="31417.39">23323 6083 2751 0,'2'0'256'15,"-2"0"-256"-15,1 0 0 0,-1 0 0 0,0 0 368 0,0 0 16 0,2-1 16 0,0 1 0 0,1 1 176 16,1 0 16-16,1 0 16 0,-2 0 0 0,1 1-208 0,-1 0-32 0,0 1-16 0,-1 0 0 0,0 1 144 0,0 0 16 0,0 1 16 0,-2 0 0 0,0 3-64 0,-2 0-16 0,2-1 0 0,-2 4 0 0,-2-1-128 15,-1 3-48-15,0 0 0 0,-3 1 0 0,-1-1-64 0,1 1-16 16,-1-2 0-16,-1 0 0 0,0-2 0 0,-1 0 0 16,-1-3 0-16,0-2 0 0,0 0 112 0,-2 0 16 15,1-2 0-15,-1-2 0 0,-2 1-192 0,3-2-128 16,-3 0 144-16,0-1-144 0,2 0 192 0,-2-1-64 16,4 0-128-16,-2-2 192 0,4 1-48 0,0-1-16 15,3 0 0-15,0-1 0 0,4 2 0 0,0-3-128 0,0 1 192 16,3 0-64-16,3 0 144 0,-1-1 32 0,1 1 0 15,0 0 0-15,2 1-176 0,0 0-128 0,4-2 144 0,-1 1-144 16,-1 0 0-16,2 1 0 16,1 0 0-16,-2 0 0 0,1 0 0 0,-2 2 0 0,0 1 0 0,0 0 0 15,-2 0 0-15,0 1 0 0,0 1 128 0,-2 1-128 16,-1 0 320-16,2 3-48 0,-4-1 0 0,0 2 0 16,0 1-64-16,-4 4-16 0,1-1 0 0,-4 3 0 15,2-1 64-15,-3 1 16 0,0 0 0 0,-2 1 0 16,-2-1-80-16,2 1 0 0,-4-3-16 0,2 1 0 15,-2-3-176-15,1 0 160 0,-1-1-160 0,1-1 160 16,-1 0-160-16,0-2 128 0,0-1-128 0,0-1 128 0,1-1-128 16,-3 0 0-16,2 0 0 0,-1-1 0 0,1 2 0 0,0-2-320 15,-1 0 48-15,1-1 16 16,1 0-832-16,-1 0-144 16,1-1-48-16,-1-2 0 0,2 2-80 0,-2-2-32 0,4 0 0 0,-1-1-4368 15</inkml:trace>
  <inkml:trace contextRef="#ctx0" brushRef="#br0" timeOffset="31676.06">23373 5993 6447 0,'1'-2'576'0,"1"0"-576"0,1 1 0 0,-3 1 0 0,0 0 1104 16,2-1 112-16,0 0 32 0,0-1 0 0,-2 0 32 0,-2 0 0 0,-5 1 0 0,-3 2 0 0,-1 1-832 0,-2 1-144 0,-3 1-48 0,-3 0 0 0,1 0-256 0,-1 2-192 0,-2 0 16 0,1-1 16 0,-3 2-176 0,1 1-48 0,1-1 0 0,0 1-6288 0</inkml:trace>
  <inkml:trace contextRef="#ctx0" brushRef="#br0" timeOffset="31900.97">22769 6182 4607 0,'-11'3'192'0,"5"-2"64"0,-1 1-256 0,1 1 0 0,1-1 0 0,-1 2 0 0,1 0 960 0,-6 3 160 16,-8 4 32-16,-7 4 0 0,0 3-576 0,-1-1-128 16,0-1 0-16,6 0-16 0,0 0-576 15,1-3-112-15,-1 1-32 0,2-2 0 0,2 1 288 0,0-1 192 16,1 0-16-16,1-4-16 0,1-1-160 0,4-2 0 16</inkml:trace>
  <inkml:trace contextRef="#ctx0" brushRef="#br0" timeOffset="32099.62">22656 5978 14735 0,'11'-14'640'0,"-6"8"160"15,1-1-640-15,-1 3-160 0,-2 1 0 0,0 1 0 0,-1-1 1152 0,3 0 192 0,1-1 32 0,2-1 16 31,-3 3-1520-31,-2 3-320 0,-1 1-48 0,-4 4-16 0,-1 2 512 0,-5 1 0 0,0 2 0 0,-2-1 128 16</inkml:trace>
  <inkml:trace contextRef="#ctx0" brushRef="#br0" timeOffset="32734.27">22497 6045 1839 0,'-3'5'160'15,"-3"-1"-160"-15,3-1 0 0,0 0 0 0,1 0 224 16,-3 1 16-16,-6 5 0 0,-2 2 0 0,-6 5 16 0,-2-2 0 16,-1 0 0-16,3-5 0 0,-1 0 32 0,1-4 16 15,3-2 0-15,3-1 0 0,-1-1 496 0,4-4 96 16,3-1 32-16,0 0 0 0,2-2 288 16,3 0 48-16,-1 0 16 0,3-2 0 0,-2-1-448 0,2 1-64 15,0-2-32-15,0 0 0 0,2 1-320 0,-2-2-64 0,3 0-16 16,-1-1 0-16,0-1-64 0,1-1-16 15,0 0 0-15,-1-2 0 0,1 0-96 0,-3 2-32 0,2-1 0 0,-2 1 0 16,0 4-128-16,0 2 0 0,0 0 0 0,-2 2 0 16,-1 3 0-16,1 2 0 0,-3 1 0 0,2 0 0 15,-4 2-272-15,0 1-96 0,-1 2-16 0,-3 2 0 32,3 0-96-32,-1 1-32 0,0 2 0 0,-1-1 0 0,2 3 160 15,1-2 32-15,0 1 0 0,2 0 0 16,2-1-240-16,-1 0-32 0,2-1-16 0,2 0 0 15,2 0-32-15,0-1 0 0,0 1 0 0,-1-1 0 0,3 2 304 0,-1 1 48 0,-1 1 16 0,1 1 0 16,-1 1 144-16,-1 0 128 0,-1-2-192 0,0 5 192 16,0 2 0-16,-3 5 0 0,0 4 0 0,-4 4 0 15,-2 4 0-15,-3 1 0 0,-5 3 0 0,-1-1 0 16,-1-1 0-16,-4 0 0 0,1-2 0 0,1-3 0 16,2-3 0-16,-1-1 0 0,-3-1 0 0,2-3 0 0,0 0 0 15,-3-3 0-15,2 0-128 0,1-2 128 0,0-1 256 0,2-1 96 16,0-3 32-16,3-1 0 0,0-3 272 15,3 0 64-15,-1-1 16 0,6 0 0 0,-2-3 176 0,5 0 48 16,2-1 0-16,2 1 0 0,2-1-176 0,1-1-16 16,4-1-16-16,2 1 0 0,2-1-240 0,4-1-64 15,4-2 0-15,4 0 0 0,4 0 224 0,6-2 32 16,-2 0 16-16,2-1 0 0,3-1-64 0,2-3-16 16,1 2 0-16,4 0 0 0,-2 1-128 0,3 2-48 15,2 0 0-15,-2 1 0 0,-1 0 384 0,-4 0 80 16,-2 1 16-16,-5 0 0 0,-5 1-352 0,-2 0-64 15,-3 2-16-15,-5 1 0 0,-2-1-512 0,-1 0-176 16,-2 0 0-16,-4 0 0 16,-1 0-880-16,-3 2-176 0,-1 0-48 0,-2-1-7024 0,-2 1-1408 15</inkml:trace>
  <inkml:trace contextRef="#ctx0" brushRef="#br0" timeOffset="32949.61">22173 6827 13823 0,'2'-11'608'0,"-1"6"128"0,1 0-592 0,2 2-144 0,-1 2 0 0,1 0 0 0,2-1 1104 0,5-1 192 0,7-2 48 0,8-1 0 0,5 0-16 0,3 0 0 0,-1 0 0 0,1 2 0 0,-2 2-560 0,0 2-96 0,-3 1-32 0,0 1 0 16,-2 2-1120-16,-1 2-224 0,-1-1-64 0,-1 1-9904 15</inkml:trace>
  <inkml:trace contextRef="#ctx0" brushRef="#br0" timeOffset="34016.58">21517 6235 5519 0,'0'3'496'0,"0"0"-496"16,2 0 0-16,-2-1 0 0,0 0 384 0,0 1 0 0,-2 2-16 0,2 2 0 0,0 4 0 0,-2-1 0 0,-1 0 0 0,0-3 0 15,-2-2 16-15,0-1 0 0,2-2 0 0,-2-1 0 0,0-1 256 0,0-1 48 0,-2-1 16 0,2-2 0 0,0 0 320 0,0-2 64 0,-1-1 0 0,1-2 16 0,2 2-352 0,-2-3-80 16,2 0-16-16,-1 0 0 0,-2-1 80 0,3 0 16 15,0-2 0-15,-2-2 0 0,0 0-240 0,-1-2-64 16,1-1 0-16,2 0 0 0,-2 0 112 0,3 0 16 16,-1 0 0-16,3 0 0 0,0 1-368 0,2-1-64 15,-1 3-16-15,3-2 0 0,-1 1-128 0,2 2 0 16,-2 3 0-16,1 4 0 0,-2 3 0 0,1 3 0 16,-3 2 0-16,0 2 0 0,2 3-272 0,-4 5-96 0,-1 2-16 0,-1 4 0 31,-1 2-96-31,0 0-32 0,-2 4 0 0,-2 0 0 0,1 0 320 0,-2-1 48 0,1-1 16 0,2 0 0 15,-3 2 128-15,0-2 0 0,1 0 0 0,-1-3 0 16,1-1 0-16,-1-2-128 0,1-3 128 0,-1-1-128 16,0-1 128-16,0-3 0 0,-1-1 128 0,1-2-128 15,0 0 384-15,-1-3 0 0,1 0 0 0,0-1 0 16,1 0-208-16,3-1-48 0,-2-1 0 0,3-2 0 16,2 1 0-16,-2-2 0 0,3 1 0 0,1-1 0 15,-1-1-128-15,2-1-176 0,-2 0 48 0,2 1 0 16,0 0-112-16,0 0-16 0,0 2 0 0,0 0 0 15,0 1 256-15,-1 1 0 0,-2 2 0 0,0 0 0 0,0 1-144 0,-4 2 16 16,1 0 0-16,-4 0 0 0,2 1-112 0,-3 2-16 16,-2-1 0-16,-1-1 0 15,-1 1-272-15,-1-1-64 0,-1 0-16 16,-1-1 0-16,0-1-272 0,1-1-48 0,-2 0-16 16,4-2 0-16,-1-1 464 0,1 0 96 0,3-2 0 0,0-1 16 15,3 0 368-15,1-1 0 0,-1-1 128 0,4 0-128 0,3 1 384 16,-1 0 0-16,2-2 0 0,1 1 0 0,1 1-16 0,-1 1-16 15,2-1 0-15,1 2 0 0,0 1-352 0,-1 1 0 16,4 0 0-16,-1 1 0 0,-2 1 0 0,2 0 128 0,-2 2 0 16,2 0 0-16,0 2 96 0,-2 2 32 0,2 0 0 0,-2 2 0 15,0 0 96-15,-3 2 32 0,2 1 0 16,-2 0 0-16,-2 0 0 0,-1 0 0 0,1-1 0 16,-4 1 0-16,1-1 0 0,-4 0 0 0,-1 0 0 0,-1-1 0 15,0 1 64-15,-2-1 32 0,0-1 0 0,-1 1 0 16,-1-2-48-16,-1-1-16 0,0 1 0 0,0-2 0 15,0 0-272-15,-1-1-144 0,-1 0 160 0,0-1-160 16,1 1 128-16,-1-2-128 0,-1 1 0 0,1-1 144 16,1 0-144-16,1-2 0 0,1 1 0 0,1-1 0 15,1 1-384 1,2-2-96-16,0 1-32 0,0 0 0 0,1-1-912 0,3 1-192 16,1 0-48-16,2 0-4544 0,0 0-928 0</inkml:trace>
  <inkml:trace contextRef="#ctx0" brushRef="#br0" timeOffset="34283.17">21128 6634 13823 0,'10'-1'1216'0,"-4"0"-960"0,0 1-256 0,-2 0 0 0,-3 1 752 15,-1 0 96-15,0 0 32 0,0 1 0 0,0 1 928 0,-1 0 192 0,-4 1 48 0,-4 1 0 0,-3-2-960 0,-5 0-176 0,-4 0-32 0,0-1-16 0,-6 1-352 0,0 0-80 0,-4-1-16 0,-1 0 0 0,0 1-416 0,3-1 0 0,1-1 0 0,2 0 0 32,2 0-480-32,3-1-176 0,2 0-48 0,2 0-7456 0,2-1-1504 15</inkml:trace>
  <inkml:trace contextRef="#ctx0" brushRef="#br0" timeOffset="34482.75">20973 6162 11967 0,'3'-5'1072'0,"-3"0"-864"0,3 3-208 0,-3 1 0 16,2 0 1152-16,-2-2 192 0,3-2 48 0,2-1 0 15,0-1-304-15,4 3-48 0,-4 1-16 0,2 2 0 16,-1 2-3776-16,2 2-752 16,0 0-144-16,0 0-48 0</inkml:trace>
  <inkml:trace contextRef="#ctx0" brushRef="#br0" timeOffset="34749.98">22118 5681 15663 0,'10'-9'688'16,"-6"5"144"-16,0 1-656 0,-3 0-176 0,-1 2 0 0,0 1 0 0,-3 2 896 0,-3 2 160 16,-2 1 32-16,-8 2 0 0,-8 4-528 0,-5 0-112 15,-5 4 0-15,-4-2-16 0,1 0-240 0,-6-1-64 16,-2 1 0-16,-3-3 0 0,0 1 192 0,2-3 48 0,3-1 0 0,6 1 0 15,0-1 384-15,5-2 80 0,3 1 0 16,2-1 16-16,1 0-320 0,6-1-64 0,2 1-16 0,4-1 0 16,4 0-640-16,0 2-144 0,3-1-32 0,4 0 0 15,-1 0-1760-15,4 1-368 16</inkml:trace>
  <inkml:trace contextRef="#ctx0" brushRef="#br0" timeOffset="35901.96">20699 5754 15663 0,'0'-2'1392'0,"2"1"-1120"0,-2 1-272 0,2 1 0 0,-1 0 912 0,1 0 128 0,0 2 32 0,-1 2 0 0,5 3-832 16,-2 4-240-16,-1 6 0 0,0 5 128 0,-3 2-128 0,0 1 0 0,-3 3 0 0,1 1 128 0,-1-1 0 0,-2-1 0 0,-1 0 0 0,1-1 0 0,-1 0-832 0,-4 0-144 0,5-1-48 16,-3 0-7184-16</inkml:trace>
  <inkml:trace contextRef="#ctx0" brushRef="#br0" timeOffset="36666.25">20168 6090 13823 0,'0'-7'608'0,"0"4"128"0,0 0-592 0,2 0-144 0,0 0 0 0,1 1 0 16,0 0-432-16,3-1-112 0,4-2-32 16,7-3 0-16,0-1 864 0,4 0 160 0,-1 0 48 0,1 1 0 0,-2 1-48 0,0 1 0 15,-1 0 0-15,0 1 0 0,-3 2-192 0,-3 0-64 16,0 1 0-16,-2 1 0 0,-1 1-192 0,-2 0 128 16,0 1-128-16,-3 0 0 0,2 1 0 0,-1-1 0 0,-3 0 0 0,1 0-160 15,-1 0-32-15,0 0-16 0,-1 0 0 0,-1-1 0 16,2 1-96-16,-2 0-16 0,-2 0 0 0,2 0 0 15,-1 1 128-15,-1 1 32 0,0 1 0 0,-3 0 0 16,0 2 288-16,-2 1 48 0,0 3 16 0,-3 1 0 16,1 2-16-16,-2 0 0 0,-2 3 0 0,0 0 0 15,-3 0-176-15,2-2 128 0,4-2-128 0,-4 0 128 16,-1 0 16-16,-2 1 0 0,0-2 0 0,-2-2 0 16,0-2 48-16,0-2 16 0,0-1 0 0,0 0 0 15,1-1 240-15,1-2 64 0,-4 0 0 0,2-1 0 16,-2-1-208-16,3 0-48 0,-1-1 0 0,0-1 0 15,3 0-96-15,3-1-32 0,-1-1 0 0,2 1 0 16,3 0-128-16,1-2 0 0,0 0 144 0,-1-1-144 16,2 0 336-16,2-3 0 0,0 1 0 0,2-3 0 0,-1 2 48 15,2-2 0-15,0 1 0 0,2 1 0 0,-1-2-208 0,-1 3-48 16,2-1 0-16,-2 3 0 16,1 2-128-16,-1 2 0 0,1 1 0 0,-3 1 128 0,1 3-128 0,-1 1 0 15,-1 2 0-15,-2 2 0 0,-4 3-192 0,1 1 192 16,-5 3-192-16,0-2 192 0,1 1-128 0,-4 0 128 15,-6 3 0-15,-1 0 0 0,-3 0-272 0,-4 0 16 16,0-1 0-16,-3-1 0 16,1 0-192-16,-2-3-48 0,-1 1 0 15,-3-4 0-15,2-2 336 0,-3-1 160 0,0 0-160 0,-2-2 160 0,0 0 160 0,2-1 128 16,2-1 32-16,2-1 0 0,0 0 256 0,5-2 48 16,0-2 16-16,3-1 0 0,5-2-112 0,0 0-16 0,2-2 0 15,1-2 0-15,3 0 240 0,1-2 32 16,3 1 16-16,2-1 0 0,4 2-256 0,0-4-48 0,5-2-16 15,3-1 0-15,2 1-176 0,3-2-48 0,2 0 0 0,3 0 0 16,1-2-96-16,4 1-32 0,2-2 0 0,1 2 0 16,1-1-128-16,5 0 192 0,-1 2-192 0,1 1 192 15,-2 2-192-15,0 3 160 0,2 2-160 0,0 2 160 32,-1 0-576-32,1 3-112 0,-2 2-32 0,0 2 0 15,2 1-1744-15,-3 2-336 0</inkml:trace>
  <inkml:trace contextRef="#ctx0" brushRef="#br0" timeOffset="36876.78">20055 5863 17503 0,'12'-14'768'0,"-5"8"176"15,-2 2-752-15,-2 0-192 0,2 1 0 0,-2 2 0 0,-2 0 1152 0,4 0 192 0,0 0 32 0,0 0 16 0,1 1-1120 0,-1 0-272 0,-5 2 0 0,0 1-6608 16,-5 3-1392-16</inkml:trace>
  <inkml:trace contextRef="#ctx0" brushRef="#br0" timeOffset="37084">19143 6118 10127 0,'-10'-5'896'0,"5"3"-704"0,1 0-192 0,2 1 0 0,-1 0 1408 0,3 1 256 0,3-1 64 16,-1 0 0-16,2 0 256 0,6-2 48 0,6 0 16 0,5-3 0 16,4 2-1088-16,6-2-192 0,5 0-64 0,3-2 0 15,1 1-320-15,1 1-80 0,-2 1-16 0,1 0 0 31,-1 3-576-31,-1 3-112 0,0 1-32 0,-1 4-11280 0</inkml:trace>
  <inkml:trace contextRef="#ctx0" brushRef="#br0" timeOffset="37582.65">18746 5671 13823 0,'2'-3'1216'0,"-2"0"-960"0,0 0-256 16,0 3 0-16,0 0 848 0,0 0 128 0,0-1 32 0,0 1 0 0,0 2-1008 0,-2 4 0 0,-1 4 0 0,-2 4-208 0,1 3-48 0,-3 5 0 0,2 5 0 0,-3 6 0 0,-1 4 256 0,1 3 0 0,1 2 0 0,-1-2 0 0,2-1-176 0,1-3 16 15,0-3 0-15,-1-2-4512 16,4-2-896-16</inkml:trace>
  <inkml:trace contextRef="#ctx0" brushRef="#br0" timeOffset="38398.98">18527 6083 6447 0,'0'2'576'0,"-2"1"-576"0,2 0 0 0,-1 0 0 16,-1 1 512-16,2 0-16 0,-2 4 0 0,-2 5 0 16,-1 2 304-16,-1 2 64 0,1-1 16 0,-3-3 0 15,3 0-672-15,0-5-208 0,0-1 128 0,0-2-128 16,-1 0 640-16,2-2 80 0,0-1 16 0,-1-1 0 16,0 0-80-16,1-1-16 0,1 0 0 0,0 0 0 0,-1-2-512 15,3 0-128-15,-1 0 0 0,0-2 0 0,2 0 0 0,-1-1 0 16,-1 1 0-16,0-1 0 0,2 0 0 0,-2-1-176 15,0 1 48-15,-1 1 0 0,3 0 0 0,-3 1 0 16,-1 0 0-16,-1 1 0 0,2 0-208 0,-4 2-48 16,0 0 0-16,0 1 0 0,0 2 112 0,0-1 16 15,-3 2 0-15,0-1 0 0,0 1 400 0,-3 0 96 16,3 0 16-16,-2 0 0 0,2-1 48 16,2 0 16-16,-3-1 0 0,-1 0 0 0,0 0 192 0,0-1 64 15,-2 1 0-15,1-1 0 0,-3 0-368 16,1 0-64-16,-2 0-16 0,-2-1 0 0,0 0 0 15,-3-1 0-15,-2 1 0 0,-2-2 0 0,0 1-128 0,-1-1 0 0,-2 0 0 0,-1 0 0 16,0 0 0-16,-2-1 0 0,-3 1 0 0,-1 0 0 16,1-1 256-16,-2 2 32 15,-3-1 0-15,-3 0 0 0,1-1 48 0,1 0 16 0,-1-1 0 16,5 0 0-16,-1-3 32 0,3 1 0 0,-2-1 0 16,2-2 0-16,0 2 176 0,4 0 32 0,4 0 16 0,1-1 0 15,4 0 256-15,3 0 48 0,3-2 16 0,3 1 0 16,2-1-160-16,5 1-16 0,2 0-16 0,3-1 0 15,2 1-192-15,1-2-32 0,3 1-16 0,4-1 0 16,-1-1-496-16,5-2 0 0,0 0 0 16,6-3 0-16,0 3-160 0,1-1-80 0,2 1-16 0,1 1 0 15,2 1-560-15,-1 3-112 16,0 2-32-16,-1 0 0 0,-1 3-1328 0,2 0-272 0,-2 2-48 16,2 1-16-16,-1 1 48 0,-3 2 0 15,-2 1 0-15,-4 2 0 0,1 3 1200 16,-4 0 240-16,-2 2 48 0,1 2 16 0,-2 0 752 0,0 1 160 0,0-2 32 0,0 0 0 15,0-1 704-15,2 0 160 0,1-3 32 0,-1 0 0 0,-1 0 192 16,2-3 64-16,1 0 0 0,2-1 0 0,0 0-288 0,2-1-48 16,2 0-16-16,1 0 0 0,0 1-528 0,1 0-144 15,0 0 0-15,-2-1 0 16,1 1-1600-16,0 0-400 0,-3 1-80 0,0 0-16 0,-4 3 1648 16,-5-2 448-16</inkml:trace>
  <inkml:trace contextRef="#ctx0" brushRef="#br0" timeOffset="38626.83">16889 6135 13823 0,'-13'-3'1216'0,"5"1"-960"0,2 1-256 15,4 1 0-15,-1 0 1040 0,0-1 176 0,-5 0 16 0,-5-2 16 0,0-1-32 0,5 2-16 16,2 0 0-16,6 1 0 0,6 1-2624 0,1 0-528 0,4 1-96 0,3 1-32 0</inkml:trace>
  <inkml:trace contextRef="#ctx0" brushRef="#br0" timeOffset="136816.26">11573 7085 1839 0,'0'-3'160'0,"-1"0"-160"15,1 1 0-15,0 1 0 0,0 1 416 0,0-2 48 0,0-1 16 0,0-2 0 16,-2-2 48-16,2 0 16 0,0 0 0 0,0 1 0 0,2-1 64 0,-1 3 16 0,-1-1 0 0,2 2 0 0,0 0-64 16,-1 0-16-16,1-1 0 0,1 3 0 0,1 0-16 0,-2 0 0 0,1 1 0 0,2 2 0 0,-3 1-176 0,1 0-32 0,2 3-16 0,-1 1 0 0,1 3-160 0,0 2-16 15,-1 4-128-15,0 4 192 0,1 1-32 0,1 5-16 16,-1 4 0-16,0 1 0 0,0 1 16 0,-2 0 0 15,0-5 0-15,0 0 0 0,-1-1 48 0,1-2 16 16,-1-2 0-16,1-2 0 0,-1-3-48 0,-1-2-16 16,1 1 0-16,1-1 0 0,0-1 80 0,0-3 16 15,-1 1 0-15,0-3 0 0,-1-1 32 0,-1-4 16 16,2-1 0-16,-2-2 0 0,2 0 464 0,-2-2 112 16,1-2 16-16,1-3 0 0,-1 0 368 0,1 1 80 0,-2 0 0 15,3-1 16-15,-3-4-528 0,3-1-96 16,0-4-32-16,-1-2 0 0,0-4-224 0,-1-3-48 0,1 0-16 15,0-2 0-15,-1-2-160 0,2 0-16 0,-1-2-16 0,1-1 0 16,0 0-224-16,2 0 0 0,-2 1 128 16,2 3-128-16,-2 0 0 0,2 1 0 0,1 0-144 0,-1 1 144 15,3-1-192-15,-3 1 192 0,3 2-208 0,0 5 80 32,-3 1-416-32,4 3-80 0,-4 4-16 0,2 2 0 15,-1 2-16-15,0 3-16 0,-1 2 0 0,2 3 0 0,-1 0-656 16,0 1-128-16,-1 4-16 0,-2-1-5120 0,1 1-1024 0</inkml:trace>
  <inkml:trace contextRef="#ctx0" brushRef="#br0" timeOffset="137267.07">12258 6873 2751 0,'0'-2'128'0,"-1"1"16"0,-1 1-144 0,2 0 0 0,0 0 0 0,-2 1 0 0,2 0 256 15,-3 2 0-15,1 1 16 0,-3 3 0 0,-1 4 48 0,-2 1 16 0,2 3 0 0,-1 1 0 0,-2 3 32 0,1 4 0 0,-2 4 0 0,2 5 0 0,-2 3 160 0,1 5 48 0,1 4 0 0,0 1 0 0,3-3-80 0,-1-2-16 0,4-2 0 0,1-7 0 16,1-4 16-16,1 0 0 0,1 1 0 0,1 0 0 15,3 1-112-15,-1-3 0 0,2 0-16 0,-1-1 0 16,0-1-112-16,-1-3-32 0,0-4 0 0,0-1 0 16,1-2-224-16,-1-3 176 0,-2 0-176 0,0-3 160 15,1-1-160-15,-3 0 160 0,3 0-160 0,0-3 160 16,-1 1-160-16,0-2-192 0,-1 1 32 0,3 1-6176 16</inkml:trace>
  <inkml:trace contextRef="#ctx0" brushRef="#br0" timeOffset="138233.18">12771 7012 1839 0,'4'-4'160'0,"-1"1"-160"0,0 0 0 0,-1 2 0 16,-1 0 880-16,1-1 144 0,6-2 16 0,0-4 16 0,3-1 32 0,2 0 0 0,-2 1 0 0,-3 2 0 0,0 2-448 0,-3 1-64 0,-2 1-32 0,0 1 0 0,-1 1-304 0,-2 1-64 0,-2 1-16 0,-1 0 0 0,0 1-16 0,-2 1 0 0,0 0 0 0,-1 2 0 15,-4 0-144-15,2 0 0 0,2 0 0 0,-4 1 0 16,-1 0 0-16,-3 1-192 0,-1 2 64 15,1-1 128-15,-2 0-176 0,0 0 176 0,0 0-128 0,-3 0 128 16,4-1 0-16,-1-1 0 0,2 0 0 0,1 0 128 16,-1-2-128-16,2 0 128 0,3 0-128 0,1 0 128 15,1-1-128-15,4 0 176 0,-1-1-176 0,2 1 192 16,0 1-192-16,2 0 0 0,2 0 0 0,2 1 0 16,-2-1 0-16,3-1 0 0,2 2 0 0,1-3 0 15,1 1 192-15,1-1 16 0,2 0 0 0,0 0 0 0,0 1 80 16,0-1 16-16,2 0 0 0,-1 1 0 15,1 1-304-15,-1 0 128 0,0 2-128 0,-2-1 0 0,2 1 0 0,-3 1 0 16,-1 1 0-16,1-1 0 0,-4 1 0 0,2-1 0 16,-3 0 0-16,-2 1 0 0,0-1 0 0,-3 0 0 15,0 2 0-15,-1-1 0 0,-1 1 0 0,-3-2 0 16,0 1 0-16,-1-1 0 0,0-1 0 0,-1-1 0 16,-1 0 128-16,-3 0-128 0,1 0 128 0,-1-1-128 15,-2 0 192-15,2 1-192 0,3-2 320 0,-3 0-64 16,0 1 0-16,-2 0 0 0,0 1-256 0,-1-1 0 0,-1 0-128 15,1-1 128 1,1 0-448-16,2-1 0 0,1 0 0 0,1-1 0 16,3-2-384-16,-1 0-80 0,5 0-16 0,-1-1-4448 0</inkml:trace>
  <inkml:trace contextRef="#ctx0" brushRef="#br0" timeOffset="138683.93">13021 6817 911 0,'3'0'0'0,"-1"0"0"0,0 0 0 0,-1 0 0 0,2 0 0 0,-3 0 0 0,2 1 336 0,1 1-16 0,0 0 0 0,2 1 0 0,0 1 0 0,3 0 0 15,-2 2 0-15,-3 2 0 0,2 0 128 0,0 2 32 0,1 3 0 0,1 2 0 0,-2 0 16 0,1 2 0 0,0 2 0 0,1-1 0 0,-4-1-96 0,2 4-16 0,3 3 0 0,-4 3 0 0,1 3-128 0,0 2-16 0,0 1-16 16,-2-2 0-16,0 0 80 0,-3-4 16 15,0-1 0-15,-3-3 0 0,-1-2 96 0,0-1 32 16,-2-2 0-16,-1 1 0 0,-2-1-32 0,-1 0 0 16,-1 1 0-16,-2-1 0 0,2-2-32 0,-2-2 0 15,-1 0 0-15,-1-1 0 0,-4 1-48 0,-2 0-16 16,-1-2 0-16,1-1 0 0,2-1-144 0,1-2-48 0,1-1 0 16,1 0 0-16,3-1-128 0,0 0 192 0,4-1-192 0,-1-1 192 15,2-2-192-15,2 0-256 0,1-1 64 0,0 0 16 31,2-2-1136-31,3 0-224 0</inkml:trace>
  <inkml:trace contextRef="#ctx0" brushRef="#br0" timeOffset="139320.47">13431 7376 3679 0,'1'-1'320'0,"-1"0"-320"0,2 1 0 0,-2 0 0 0,2 0 832 0,-1-1 80 0,3-1 32 0,1 0 0 0,5-1 80 0,1 0 0 0,1 0 16 0,3 0 0 16,-1 0-128-16,1 0-16 0,1 1-16 0,-1-1 0 0,-1 2-48 0,-1 1 0 0,3 0 0 0,-2 1 0 0,1 3-496 0,2-2-96 15,-1 1-32-15,0 0 0 0,2 1-208 0,-4-1 0 16,2-1 0-16,-3 1 0 0,0 0 0 16,1-2 0-16,-2 0 0 0,-1-1 0 0,-2 1-176 0,2-2 32 15,-3 1 0-15,-1-1 0 16,2 1-480-16,-4-1-80 0,0 1-32 0,-2-2 0 15,-1 2-576-15,1 0-112 0</inkml:trace>
  <inkml:trace contextRef="#ctx0" brushRef="#br0" timeOffset="139569.56">13542 7229 6447 0,'-3'-3'576'0,"1"1"-576"15,0 1 0-15,0 1 0 0,2 0-208 0,0-1-160 0,-2-1-16 0,1-1-16 16,-1 0 1456-16,2-1 288 0,3 1 64 0,3-1 16 16,1 2-336-16,1 0-64 0,3 0 0 0,1-1-16 15,2 1 16-15,0-1 0 0,4 0 0 0,3 1 0 16,-1 0-256-16,3-1-32 0,-1 3-16 0,-1 0 0 16,0 2-528-16,1 0-192 0,-1 0 0 0,1-1 144 15,1 1-1152 1,-1-1-224-16,-1 0-48 0,-2-1-3936 0,-1 0-784 0</inkml:trace>
  <inkml:trace contextRef="#ctx0" brushRef="#br0" timeOffset="140686.03">15184 6692 5519 0,'1'-1'496'0,"1"1"-496"0,-2 0 0 0,0 1 0 0,0 0 256 0,-2-1-32 16,2 1-16-16,-3 0 0 0,-2 2-208 0,-4 2 0 0,-4 1 128 0,-3 1-128 0,-1 2-176 0,-6 0-80 0,-1-1 0 0,-3 1-16 0,1 0-112 0,-3-2 0 0,2 1-16 0,0-2 0 0,-2-1 400 0,-1 0 176 0,3 0-16 15,-2 0 0-15,2-1 288 0,-2 0 48 0,0-1 16 0,2 1 0 16,1 0 48-16,2-2 16 16,5 0 0-16,3-1 0 0,2 0-112 0,4-1-16 0,1 0 0 0,2 0 0 15,4 0-176-15,-2 0-32 0,5 0-16 16,-2-1 0-16,4 0 96 0,1 1 32 0,2-1 0 0,2 0 0 15,2 0-16-15,1 1 0 0,2-1 0 16,0 1 0-16,2 0-80 0,2 1-32 0,2 2 0 0,-1-1 0 16,2 1-32-16,-1-1-16 0,-2 2 0 0,2 0 0 15,-1 3-48-15,-1-2-128 0,0 2 192 0,0 1-64 16,-3 2-128-16,0 1 0 0,-4 0 0 0,0 0 0 16,-2 3 0-16,0-1 0 0,-2 2 0 0,-2-1 0 15,0-1 0-15,-3 3 0 0,0 2 0 0,-3 0 0 16,1 2 0-16,-4 0-176 0,1 2 176 0,-3-1-192 15,-2 1-64-15,-1 1-32 0,0 0 0 0,-2-2 0 0,-3 1 48 16,0 0 16-16,-3 0 0 0,1-2 0 0,-1 1 48 0,-5 1 16 16,0 1 0-16,2-1 0 0,0-3 32 0,-1 1 0 15,-4 1 0-15,1 0 0 0,2-2 128 16,0-1 0-16,2-2-144 0,1-1 144 0,2-1 0 0,3-1 0 16,0-1 0-16,4-1 0 0,0-1 144 0,2 1-144 15,1-2 160-15,2-2-160 0,4 1 288 16,0-3-32-16,1 0-16 0,2 0 0 0,2 0 16 0,1-1 16 15,2-1 0-15,0-1 0 0,2-1 32 0,2 1 0 16,-1-1 0-16,4 0 0 0,2 0-48 0,1 0 0 16,4 0 0-16,0 0 0 0,1 0-32 0,4 0-16 15,0-1 0-15,2 2 0 0,2-4 16 0,-1 1 0 16,1-1 0-16,-1 0 0 0,3 0 272 0,-1 0 48 16,1 0 16-16,-1 0 0 0,-2 0-16 0,-1 1 0 0,-2 0 0 0,0 1 0 15,-2 1-352-15,-1 0-64 0,0 0 0 16,-2-1-128-16,-3 2 160 0,0-1-160 0,-3 0 128 0,0 0-128 15,-2 0 0-15,-2 0 0 0,0 0 128 0,-3 0-128 16,2 0 192-16,-2 0 0 0,-1-1 0 0,0 1 0 16,0-1 32-16,-2 1 16 0,-2-1 0 0,1 1 0 15,0-1-32-15,-1 2 0 0,-1-2 0 0,2 1 0 16,-2 0-208-16,0 0 176 0,0 0-176 0,0 0 160 16,0 0-160-16,0-1 0 0,0 0 0 0,0 0 0 31,0 0-768-31,0 0-48 0,0 0 0 0,0 0 0 0,0 0-912 0,-2 19-176 15</inkml:trace>
  <inkml:trace contextRef="#ctx0" brushRef="#br0" timeOffset="143250.47">16075 6839 3679 0,'0'-1'320'0,"0"0"-320"0,0 0 0 16,1 0 0-16,-1 1 560 0,0 0 32 0,2-1 16 0,-2-1 0 0,0 0-16 0,3 2 0 0,-3-1 0 0,0 1 0 16,0 0-96-16,0 0-32 0,0 0 0 0,0 0 0 0,0 0-32 0,5 19-16 0,-5-13 0 0,-3 3 0 0,1 2-64 0,1 0-16 0,-3 3 0 0,1 0 0 0,0 4-192 0,-2 1-144 15,2-2 192-15,-2 0-192 0,2 1 208 0,1 0-64 16,-1 1-16-16,0-2 0 0,1 0 64 0,1-1 0 0,-1-1 0 15,-1-1 0-15,2-1-192 0,-1-2 0 16,0 1 144-16,2-2-144 0,-3-2 0 0,3 1 0 16,-2-2 0-16,-1-1 128 0,1-1-128 0,1 1 0 0,1-1 0 15,-2 0-4240-15,2 0-752 16</inkml:trace>
  <inkml:trace contextRef="#ctx0" brushRef="#br0" timeOffset="143649.54">15715 7365 2751 0,'3'-1'128'0,"-3"1"16"0,3 0-144 0,-1 0 0 0,-2 0 0 0,3 0 0 0,0 0 224 15,2 0 16-15,5 0 0 0,2 1 0 0,5 0 496 0,3-1 96 16,-1 1 32-16,2 0 0 0,0 0 224 0,1 0 32 16,1-1 16-16,1 0 0 0,0 0 16 15,0-1 16-15,1 0 0 0,1-1 0 0,-2 1-160 0,0 1-48 16,1 1 0-16,-2 0 0 0,-1 3-496 0,-1 1-96 15,-3 0-32-15,1 0 0 0,-2 1-336 0,0 0 0 16,-3 0 0-16,0-2 0 0,-4-1-176 0,4 0 0 16,-4 0 0-16,0-2 0 0,-1 2 176 0,-4-3 0 0,0 1 0 15,0 0-128-15,2-1-16 0,-3 1 0 16,-1-1 0-16,0 1 0 16,-3-1-896-16,2 1-176 0,-2 0-48 0,0-1-3408 0,0 1-672 15</inkml:trace>
  <inkml:trace contextRef="#ctx0" brushRef="#br0" timeOffset="144594.13">15913 7545 2415 0,'0'-3'0'15,"0"0"0"-15,2 2 144 0,-2 0-144 0,0 0 0 0,0 1 0 0,0 0 0 0,0 0 0 16,-2 0 384-16,2 0 0 0,-3 0-16 0,3 0 0 0,0 0-368 0,0 0 144 0,0 0-144 0,-13 12 0 0,7-8 432 0,3-1-32 0,-2 1 0 0,2 0 0 0,-2 2 32 0,-3 0 0 0,3-1 0 0,-1 1 0 0,-1 2-112 0,-1-2 0 0,2 1-16 0,-1 0 0 0,1-2-160 0,0 1-16 0,1-1-128 0,0 0 192 16,3 1-32-16,-1-2-16 0,0 0 0 0,0 0 0 15,3 0 48-15,0-1 0 0,2 0 0 0,2 0 0 16,-1 0 32-16,2-1 16 0,3 0 0 0,2 0 0 15,-2 2 192-15,3-2 32 0,2 0 16 0,-2 2 0 16,2-1-256-16,1 0-48 0,-1 0-16 0,3 0 0 16,-5-1-160-16,4 1 0 0,-2 0 0 0,1 0 0 15,0-1 0-15,-1 1 0 0,0-1 0 0,-2 1 0 16,3-1 0-16,-4 0 0 0,3-1 128 16,-4 1-128-16,1-1 192 0,-1 0 16 0,0 1 0 0,-3-1 0 15,0 2-80-15,-1-2 0 0,0-1-128 0,-2 0 192 0,1 1-32 16,-3 0-16-16,2-1 0 0,-3 1 0 0,0-1-16 15,2 0 0-15,-2 0 0 0,0-1 0 16,0 2 48-16,-2-2 0 0,2 1 0 0,0 0 0 0,0 0-176 0,0 0 0 16,0 0 0-16,0 0 128 15,0 0-512-15,0 0-128 0,0 0 0 0,0 0-16 16,0 0-400-16,0 0-80 0,0 0-16 0,0 0 0 16,-13-11 64-16,12 9 0 15,-1-1 0-15,2 0 0 0,-2 0 96 0,1-1 32 0,1-1 0 16,-2 0 0-16,2 0 592 0,0 0 240 0,0 0-176 0,0-2 176 0,0 1 0 15,0 0 128-15,0-2 16 0,0 1 0 0,2 0 144 0,-2 0 32 16,0-1 0-16,1 2 0 0,1 0 176 0,-2-2 32 16,3 2 16-16,-3 0 0 0,2 1-32 0,0 1 0 0,-1 0 0 15,-1 2 0-15,2 1-64 0,-2 0-32 0,0 1 0 0,0 1 0 16,2 0-112-16,-2 1-32 0,-2 2 0 0,2 0 0 16,0-4 240-16,0 0 64 0,-2 18 0 0,2-10 0 15,0 0-176-15,-1 3-16 0,-1 2-16 0,0 2 0 16,-1 1-112-16,1 4-32 0,-1 0 0 0,0 2 0 15,-1 0-224-15,0 0 176 0,1-2-176 0,0 1 160 16,-2 1 16-16,2 0 0 0,-2 0 0 0,4-1 0 16,-3-2-176-16,3-1 0 0,-1-4 0 0,0 0 0 15,2-1 0-15,-1-1 0 0,-1-2 176 0,0-1-176 16,1-2 224-16,1-1-48 0,-2-1-16 0,1-1 0 16,-1-1 96-16,2-2 0 0,0 1 16 0,-3-2 0 15,3 0-96-15,0-1-32 0,-1 1 0 0,1 0 0 16,-2-1-144-16,2 0-176 0,0 1 48 0,0 0 0 15,0 0-608-15,0 0-112 0,0 0-32 0,0 0 0 16,0 0-592-16,0 0-112 0,0 0-16 16,0 0-16-16</inkml:trace>
  <inkml:trace contextRef="#ctx0" brushRef="#br0" timeOffset="163532.91">17401 6916 911 0,'0'0'0'0,"-2"0"0"0,2 0 0 0,-1-2 0 0,1 2 640 0,-2 0 32 0,-1 0 16 16,-3 0 0-16,-1-1 112 0,-3 1 32 0,-2 1 0 0,0-1 0 0,0 2-432 0,-1 0-80 0,-1 0 0 0,-2 0-16 0,1 1-48 0,-1-1 0 0,3 1 0 0,-1 0 0 0,-2-1 128 0,3 0 32 0,-1 2 0 0,2-1 0 16,-2-1-16-16,4 0 0 0,1-1 0 0,-1 1 0 15,-1 1-208-15,0-1-64 0,0 1 0 0,0 0 0 16,1 0-128-16,-1-1 0 0,4 1 0 0,-1-2 0 16,2 1 0-16,1-1 0 0,2 1 0 0,1 0 0 15,2 0 0-15,-1-1 0 0,1 0 0 0,0 0 0 16,0 1 0-16,1-1 0 0,1 1 0 0,1-1 0 15,1 0 0-15,0 0 0 0,1 0 0 0,1 0 0 16,1 0 0-16,1 1 0 0,-2-1 0 0,4 1 0 16,1 0 128-16,-1 1 0 0,2 0 0 0,1 2 0 0,1 0-128 0,-2 0 0 15,4 1 0-15,-2 1 0 0,1 2 0 16,0-1 0-16,-3 3 0 0,2-1 0 0,-4 0 0 0,2 3 0 16,-3-2 0-16,-3 1 0 0,3-2 0 0,-4 1 0 15,0-1 0-15,-1-1 0 0,-1-1 0 0,1-1 0 16,-2 1 0-16,-1-2 0 0,1 0 0 0,-2-1 128 15,0 2-128-15,0-2 0 0,0 1 0 0,-2-1 0 16,1 2 0-16,-3 0 0 0,0 0 0 0,-1 1 0 16,0 2 0-16,-3-2 0 0,-1 3 0 0,1 0 0 15,-3 1 0-15,-1 1 0 0,-2 0 0 0,1 0 0 0,-1 1 0 16,-1 0 0-16,-1-1 0 0,2-2 0 0,1 1 0 16,-3 0 0-16,2 0 0 0,-4 0 0 0,1 1 0 15,-1-2 0-15,2 1-128 0,0-1 128 0,3 1 0 0,-3-1 0 16,2 1 0-16,4-1 0 0,-4 1 0 0,4-1 0 15,-1 1 0-15,1-2 0 0,2 0 0 0,-1-1 0 16,2 0 0-16,1 0 0 0,1-3 0 16,-1 1 128-16,4-1-128 0,-1 1 0 0,1-1 0 15,2-1 0-15,0-1 0 0,0 1 0 0,0-1 0 16,0-1 0-16,2 0 0 0,1 0 0 0,1-1 0 0,0 0 0 16,1 0 0-16,0-1 0 0,1 0 176 0,2 1-176 15,0-1 192-15,0-1-64 0,3 1-128 0,-3 0 192 16,2 0-32-16,3 0-16 0,-3 0 0 0,4 0 0 15,2 0 112-15,0 1 32 0,1 0 0 0,4 0 0 16,-2 2-64-16,2-1-16 0,0 1 0 0,-2-1 0 16,2-1-80-16,0 0 0 0,1-1-128 0,-1-1 192 15,-3 0 0-15,3 0-16 0,-1-1 0 0,1 1 0 0,-2-1 192 16,2 1 32-16,-3 0 16 0,-1 1 0 0,2-1-144 0,0 0-16 16,-2 1-16-16,0-1 0 0,-1 1-32 0,1 0 0 15,-3 0 0-15,0-1 0 0,-1 0-208 16,-1 0 128-16,-2 0-128 0,-2 0 0 0,2-1 176 0,-4 1-176 15,2 0 192-15,-2-1-192 0,-1 1 208 0,0 0-64 16,-2 0-16-16,1 0 0 0,-3 0-128 0,2 0 128 16,0 1-128-16,-3-1 128 0,0 1-128 0,0 0 0 15,0 0 0-15,0 0 0 0,-1 1 0 0,-1 0 0 0,-1 0 0 16,3-2 0 0,0 0-336-16,0 0-112 0,-13 12 0 0,10-9-5408 0,-2 1-1072 15</inkml:trace>
  <inkml:trace contextRef="#ctx0" brushRef="#br0" timeOffset="164432.88">17193 8077 2751 0,'3'-3'256'15,"-1"1"-256"-15,-1 1 0 0,-1-1 0 0,0 2 640 0,2-1 96 0,1-2 16 0,0-1 0 0,1 1-192 0,-1 0-48 0,-3 1 0 0,0 1 0 0,0 2-512 0,-3 0 0 0,-1 2-192 0,-1 1 48 0,-1 0-96 0,-2 0-16 0,0 2 0 0,0-2 0 16,-1 0 256-16,0 0 0 0,-1 0 0 0,0 0 0 15,0 0 0-15,-1-1 160 0,1 0-32 0,-1 0 0 16,0 0 0-16,0 0 0 0,1 0 0 0,-1 0 0 16,1 0-128-16,2-1 192 0,-1-1-192 0,2 1 192 15,1 0 0-15,1-1 0 0,-1 1 0 0,1-1 0 0,3 1 16 16,-1 0 16-16,3-1 0 0,0 0 0 0,0 0 0 16,2 1 0-16,-1-1 0 0,3 0 0 0,-1-1 48 0,3 1 16 15,-1 0 0-15,3 0 0 0,-1 1-32 0,0-1-16 16,1 1 0-16,2 0 0 0,-2 2-48 0,2 0 0 15,-1 1 0-15,1-1 0 0,-2 1-192 0,3 0 128 16,-3-1-128-16,3 2 0 0,-3-2 224 0,2 0-48 16,-1 0-16-16,-2 1 0 0,-1-1-32 0,2 1 0 15,-2 0 0-15,-1 0 0 0,-1 0-128 0,-1 1 0 16,0-1 0-16,0 0 0 0,-3 0 0 0,0 1 0 16,-3 2 0-16,2-2 0 0,-1-1 240 0,-3 1 16 15,2 1 0-15,-4-1 0 0,1 0-48 0,-2 1 0 16,1-1 0-16,-3 0 0 0,0 0 16 0,0 1 0 0,-1-2 0 0,0 0 0 15,-2 1-48-15,2-1-16 0,-2 0 0 0,2 0 0 16,-2 0 16-16,3 0 0 0,-1-1 0 0,0 1 0 16,0-2-176-16,3 1 0 0,1-1 0 0,-2 1 0 15,2-1 0-15,-1-1-176 0,1 2 48 0,0-1 0 16,2-1-112-16,-1 0-16 0,1 0 0 0,2 0 0 31,0-1-624-31,1 0-128 0,0 0-16 0,2-1-16 16,0-1-272-16,2 1-48 0</inkml:trace>
  <inkml:trace contextRef="#ctx0" brushRef="#br0" timeOffset="164822.76">17471 8030 6431 0,'0'-2'576'0,"0"1"-576"0,0 0 0 0,0 1 0 0,0 1-1232 0,0-1-368 0,0 0-64 0,-1 0 0 16,-3 0 1856-16,1 1 352 0,-1 1 80 0,-1 2 16 0,0 0-64 0,-2 1 0 0,2 1 0 0,-2 0 0 0,2 2 80 0,-2-2 16 0,2 2 0 0,-4-1 0 0,4 0-32 0,-3 1 0 16,2 0 0-16,-2-1 0 0,1 0-384 0,0-1-96 15,0 0-16-15,1 0 0 0,-1 1-144 0,1 0 0 0,1 0 0 0,0 0 0 16,0-1 0-16,-2 0-144 0,2 0 144 0,2 2-208 31,-2-2-656-31,1-1-128 0,-1 0-32 0,1 1 0 0,1-2 1024 0,0 0 0 0,-1 0 0 0,3 0 208 16,-3 0-208-16,4 1 0 0,-1-2 0 0,1-1 0 15</inkml:trace>
  <inkml:trace contextRef="#ctx0" brushRef="#br0" timeOffset="166338.84">18662 6996 1839 0,'4'-1'160'0,"-4"0"-160"0,0 1 0 0,0 0 0 0,-3 1 208 0,3-1 16 0,-1 1 0 0,-3-1 0 0,1 2-224 0,-5-1-128 0,0 1 128 0,-3 1-208 0,1 0 208 0,-6-1 0 0,-1 2 0 0,-1-2 0 16,0 0 160-16,-4 0 80 0,0-1 16 0,-4 0 0 0,2 0 288 0,-2-1 64 15,-1 0 16-15,1 0 0 0,4 0 144 0,1 0 48 0,-1 1 0 16,1-1 0-16,1 1-240 0,1 0-64 0,2 0 0 0,3 0 0 16,2 0-192-16,3-1-32 15,1 1-16-15,2-1 0 0,1 1-96 0,2 0-32 0,1 0 0 16,2 0 0-16,0 1-144 0,2 1 128 0,1 0-128 16,3 0 128-16,-3 0 0 0,4 1-128 0,1 2 192 0,3 1-64 15,1 0-128-15,0 0 160 0,-2 1-160 0,4 0 160 16,-1 1-32-16,1 0 0 0,2-1 0 0,-1 1 0 15,1 0-128-15,1 0 128 0,0 1-128 0,-2-2 128 16,3 1 0-16,-5 1 0 0,1-1 0 0,-4 0 0 16,2 2 0-16,-5-1 0 0,-2 1 0 0,0-1 0 15,-1 2-128-15,-2-2 0 0,-1 1 0 0,-2-1 0 16,-1 2 0-16,0-1-176 0,-2 1 48 0,-1 0 0 0,0 0 128 16,0 1 176-16,0-2-48 0,-2 1 0 15,0-2-128-15,1 3-176 0,-5 1 48 0,-1 2 0 0,-2 2 128 16,1-1 0-16,-1-1 0 0,-2 1 0 0,3 0 0 15,-4-1-128-15,1 0 128 0,-1 0-128 16,0 1 128-16,-2 1 0 0,0 0 0 0,-1 0 0 0,1-1 0 0,0 1 0 16,0-1 0-16,1-1-128 0,-1 1 128 0,0 1 0 15,1-1 0-15,2-2 0 0,3-1 0 0,2-3 0 16,0 1 0-16,4-4 0 0,1 0 0 0,2-1 0 16,0-1 0-16,1-2 0 0,1 0 0 0,2-1 0 15,0 1 0-15,0-2 0 0,2 0 0 0,1-1 0 16,2-1 0-16,1 0 128 0,2-1 320 0,1 0 64 15,3-1 0-15,1 0 16 0,3-1-96 0,0 0-32 0,3 0 0 16,1-2 0-16,2 0-96 0,4-2-32 0,1 2 0 16,-1 0 0-16,2 1-48 0,-1 0-16 0,2 1 0 15,2 0 0-15,-4 1 288 0,1 0 48 16,1 0 16-16,-2 1 0 0,-1 0 16 0,-4 1 16 0,-1 0 0 16,-4 0 0-16,-3 2-400 0,-2-1-192 0,-2 1 160 0,-2-1-160 15,0 1 0-15,-5 0 0 0,0 1 0 0,-1-1 0 16,-2 0-208-16,0 1-48 0,0 0 0 0,0 0 0 31,-2 2-608-31,-3 1-128 0,-1 0-32 0,0 0-4896 0,1 0-992 0</inkml:trace>
  <inkml:trace contextRef="#ctx0" brushRef="#br0" timeOffset="166933.1">18172 8117 2751 0,'0'-1'256'0,"2"1"-256"0,-1 0 0 0,-1 1 0 16,2 1 224-16,-2 0 0 0,3 1 0 0,0 1 0 0,0 3 32 0,2 3 16 0,-2 2 0 0,-1 2 0 15,0 1-272-15,-1 2 0 0,-1-2 128 0,2 1-128 0,-2 5 320 0,0 2 16 0,0 0 0 0,0-1 0 0,0-1 128 16,0-3 32-16,0 0 0 0,0-2 0 0,2-2-48 0,-2-4 0 0,-2 0 0 0,2-2 0 0,-2-3 48 0,1-1 0 0,-1-2 0 0,0-1 0 16,1-1 240-16,-1-1 48 0,0-1 16 0,2-1 0 15,-1-1 144-15,2-2 16 0,-1 0 16 0,2-2 0 16,1-2-16-16,-1-2 0 0,3-1 0 0,0-2 0 16,2 2-192-16,-2 0-64 0,2-2 0 0,0 1 0 15,0 0-144-15,1-2-48 0,3-2 0 0,-1-2 0 16,4 1-304-16,-1 0-64 0,1 1-16 0,1 0 0 0,3 1-128 0,-1 0 0 15,2 3 0-15,-1-1 128 0,1 4 192 0,-1 0 16 16,-1 3 16-16,-1 1 0 0,0 0 32 0,0 1 0 16,-3 2 0-16,1 1 0 0,-2 1-208 0,0 2-48 15,-2 2 0-15,-2 0 0 0,2 3-128 0,-4 0 0 16,-1 1 0-16,1-1 0 0,-1 0-272 0,-2 0-96 16,-1-1-16-16,1 1 0 15,-1 0-832-15,-1 0-160 0,1-1-32 0,-2 0-16 16,2 0-944-16,-1 0-176 0</inkml:trace>
  <inkml:trace contextRef="#ctx0" brushRef="#br0" timeOffset="171349.24">19368 7127 2751 0,'-3'1'256'0,"1"0"-256"0,-2-1 0 0,4 0 0 0,-1 1 400 0,-1 0 48 0,-3 2 0 0,-3 2 0 16,-3 2-16-16,-2 2 0 0,-1 4 0 0,-2 2 0 0,4 0-160 0,-2 2-16 0,1 0-16 0,-1 0 0 0,2 2 48 0,0 2 16 0,-1 1 0 0,0 3 0 0,2 2 96 0,0 3 32 0,3 3 0 0,3 2 0 16,0 3-176-16,5-1-48 0,0 3 0 15,0-1 0-15,0-1-80 0,2-3-128 16,-1-2 176-16,2-4-176 0,1-3 128 0,-1-2-128 0,2-3 0 16,1 0 0-16,0 0 336 0,-1-2-32 0,2-3-16 15,-1 1 0-15,0-2 240 0,-1-3 48 0,-1-1 16 0,-1-1 0 16,-1-1-352-16,-1 1-80 0,1-1-16 0,-2-1 0 15,0 0-144-15,-2-2 0 0,1 1 0 0,-3-1-4160 16,3-2-960-16</inkml:trace>
  <inkml:trace contextRef="#ctx0" brushRef="#br0" timeOffset="171916.96">19392 7402 4367 0,'4'-2'384'16,"-3"0"-384"-16,-1 1 0 0,2-1 0 0,-2 1 0 0,2 0 0 15,-2 1 0-15,1-1 0 0,1-1 528 0,1 0 96 16,1 0 16-16,-2 1 16 0,1 0 0 0,2 1 0 0,-1 1 0 0,-1 2 32 16,4 1-224-16,-5 1-32 0,1-2-16 0,1 3 32 15,-1 3-208-15,2 8-48 0,2 4 0 0,0 4 32 16,-2 8-224-16,1 5 0 0,2 0 128 0,-5 0-128 16,2-3 0-16,-3-3 128 0,1-5-128 0,-1-3 0 15,-1-2 144-15,-1-2-144 0,-1-3 0 16,1-2 176-16,0 1 48 0,0-6 16 0,0 1 0 15,-2-4 16-15,2 0 176 0,-3-2 16 0,1-2 16 0,-1 1 32 16,1-3 96-16,-1 0 32 0,1-1 0 0,-2-1 16 16,2-1-64-16,1-2 0 0,-1 0-16 0,-1-2 16 15,3-1-128-15,-2-2-16 0,2-2-16 0,2-2 32 16,-2-1 48-16,2-1 16 0,-1 2 0 0,2-3 0 0,3-3-208 16,-2 0-48-16,1-2 0 0,1 0 0 15,1-1-32-15,0-1-16 0,3 1 0 0,-2-1 0 0,3 1-16 16,-1 0-16-16,1 3 0 0,2 3 0 0,1 0-176 15,-1 1 0-15,3 2 0 0,0 2 0 0,-3 2 0 0,3 2 0 16,0 0 0-16,-2 2 0 0,2 2 0 16,-3 1 0-16,1 1 0 0,-1 2 0 0,-5 0 0 0,0 1-144 15,0 1 144-15,-1 0-208 16,-1 1-368-16,-1 1-64 0,-2 0 0 0,3-1-16 16,-1 1-640-16,-3 2-128 0,1-2-32 0,2 0-4064 15,-2 1-816-15</inkml:trace>
  <inkml:trace contextRef="#ctx0" brushRef="#br0" timeOffset="172432.65">19896 7787 4607 0,'0'-2'400'0,"0"1"-400"0,0 0 0 0,2 1 0 15,-2 0 816-15,2 0 80 0,1-1 0 0,2-2 16 0,1 1 256 0,5 0 48 0,-1-1 16 0,4 2 0 0,-1-1-160 0,3 1-48 0,1 0 0 0,1 1 0 0,2 0-96 0,0 1-32 0,-1 2 0 0,2-1 0 0,-2 2-288 0,-2 1-64 0,0 0-16 0,-3-1 0 16,1 2-528-16,-3-3 0 0,0 1 0 0,-1 0 0 31,-1-2-304-31,-2 1-160 0,1 0-48 0,-2-1 0 16,-1 1-512-16,0-1-96 0,-1 2-32 0,-2 0-6272 0</inkml:trace>
  <inkml:trace contextRef="#ctx0" brushRef="#br0" timeOffset="172711.2">20082 7624 4607 0,'-1'-5'192'0,"-1"3"64"0,2 0-256 0,0 1 0 16,0 1 0-16,0 1 0 0,0 0 672 0,3 1 96 0,0 3 0 0,0 3 16 0,0 4-208 0,2 3-32 16,-1 4-16-16,-1 2 0 0,3 2 240 0,-3 3 32 15,0 0 16-15,1 0 0 0,-3-3 0 0,1 1 0 16,0 3 0-16,-1 2 0 0,1-2-368 0,-2-2-64 16,2-2 0-16,-1-1-16 0,-1-3-368 0,0 0 0 15,-1-2 0-15,-1-3 0 0,0 1-176 0,-1-3-96 16,1-1-32-16,-3-3 0 15,2 1-944-15,-3-2-192 16,1-2-32-16,0-1-3904 0</inkml:trace>
  <inkml:trace contextRef="#ctx0" brushRef="#br0" timeOffset="173416.37">20494 7447 6447 0,'-2'-7'576'0,"0"4"-576"0,2 0 0 0,0 1 0 0,0 1-624 0,2 0-224 0,0 0-48 0,-2 0-16 0,2 0 1184 0,3 0 240 15,-2 0 64-15,2 0 0 0,0 1-320 0,3 1-48 0,-2 1-16 0,-1 1 0 0,3 2-48 0,0 1-16 0,-3 1 0 0,1 2 0 0,2 5 320 0,0 3 48 0,0 4 16 0,0 5 0 0,0 5-48 0,-1 3 0 0,-1 1 0 0,-1 1 0 16,0-1-176-16,-2-1-32 0,0-3-16 0,-1-2 0 16,-1-2-240-16,-1 1 0 0,2-2 128 0,-2-2-128 15,0-1 0-15,0-4 0 0,-2 1 128 0,1-3-128 16,-2-1 0-16,-1-2 0 0,-1-2 0 0,-1-2 0 15,0-2 192-15,-1 0 0 0,-1-2 0 0,0-3 0 16,0 1 112-16,0-3 16 0,-1 0 0 0,2-2 0 16,1 1 48-16,-2-2 16 0,3-2 0 0,-1-1 0 15,1-1 0-15,-1-3 0 0,1 0 0 0,0-3 0 16,2 1 192-16,-1-3 64 0,1 0 0 0,1-2 0 16,-2-2-112-16,4 1-16 0,0-2 0 0,0 0 0 15,2 1 0-15,2-1 0 0,1-1 0 0,0-2 0 16,3 2-64-16,1 0 0 0,-2 0-16 0,4 0 0 0,0 2-80 15,1-2-16-15,0 1 0 0,1-1 0 0,-2-1-160 16,2 3-48-16,0-2 0 0,-2 2 0 0,0 1 112 0,-1 2 16 16,3 1 0-16,-4 1 0 0,1 1-256 15,-2 2 0-15,0 0 0 0,1 2 0 0,-4 1 0 0,2 0-160 16,-1 1 32-16,0 3 0 16,-2 1-1280-16,-1 1-256 0,0 2-64 0,-3 1-7776 15</inkml:trace>
  <inkml:trace contextRef="#ctx0" brushRef="#br0" timeOffset="175883.69">20904 7318 1839 0,'0'-1'160'0,"0"0"-160"0,0 1 0 0,0-1 0 0,2 1 320 16,-2-1 16-16,1-1 16 0,-1 0 0 0,2-1 192 0,1-1 32 0,-1 0 16 0,-1 1 0 0,1 0 16 0,-2 1 0 0,2-1 0 0,-2 1 0 0,1 1 128 0,-1 0 32 0,0-1 0 0,2 2 0 0,-2-1-320 0,0 1-64 15,2 0-16-15,-1 0 0 0,2 0-176 0,-3 1-48 16,3-1 0-16,-3 0 0 0,0 0-144 0,0 0 160 16,0 0-160-16,0 0 160 0,15 13 48 0,-12-6 16 15,0-1 0-15,0 2 0 0,2 4 80 0,-2 2 16 16,2 1 0-16,0 2 0 0,0-3-160 0,-2 5-32 16,0 3 0-16,2 5 0 0,-2 3-128 0,-1 3 0 15,1-1 0-15,0 2 0 0,-3 1 0 0,0-2 0 16,0-3 0-16,-3 1 0 0,0-4 0 0,1 0 0 15,-1-1 0-15,1-2 0 0,-1-5 0 0,0 1 0 0,1 1 0 16,-1-2 0-16,3-1 144 0,-3-3-144 0,3-2 160 16,-1-1-160-16,-1-2 336 0,2 0-16 0,-2-2-16 0,2 0 0 15,0 0 0-15,-1-2 0 0,-1-1 0 0,2-1 0 16,0 0-80-16,0-1-16 0,0 1 0 16,0-2 0-16,0-1-80 0,0-1-128 0,0 0 176 0,2 0-176 15,-1 0 160-15,-1-1-160 0,2 0 128 0,0-1-128 16,2-2 128-16,-4 4-128 0,0 0 128 0,0 0-128 15,11-12 128-15,-9 8-128 0,1 1 128 0,2-2-128 16,-2 2 0-16,0-2 0 0,0 1 0 0,1-1 0 16,-1 2 0-16,-1-3 0 0,1 2 0 0,-1-1 128 0,-1 2-128 15,2 0 0-15,0 0 0 0,-3-2 128 0,2 2-128 0,-1 0 0 16,1 1 0-16,-2 0 0 0,3 0 0 0,-1 0 0 16,-2 1 128-16,2-1-128 0,-1 1 0 0,1-1 0 15,0 1 0-15,-1-1 0 0,-1 0 0 16,3 1 0-16,-3-1 0 0,3 1 0 0,-1-1 0 0,-2 0 0 15,3-1 0-15,-1 0 0 0,-1 0 0 0,1-2 128 16,-2 1-128-16,3-2 192 0,-1 0 128 0,1-2 16 16,0 0 16-16,0-2 0 0,0-3 176 0,-1-1 48 15,3-2 0-15,-2-1 0 0,2-1-32 0,0 0 0 16,-1-1 0-16,1-2 0 0,0 1-192 0,0-3-32 16,1 1-16-16,2-2 0 0,-3-1-80 0,3 0-16 15,-2 1 0-15,1 0 0 0,-2 3-80 0,4-2 0 0,-1-1-128 16,2-2 192-16,1 1-192 0,-1 2 0 0,2 1 0 0,-2 4 0 15,-1 1 0-15,1 1 0 0,-3 3 0 0,2 0 0 16,-2 4 0-16,-1 1 0 0,1 1 0 0,-1 2 0 31,-3 1-704-31,2 2-16 0,-2 1-16 0,-1 1 0 16,1 1-720-16,-3 1-144 0,2 2-16 0,-2 0-4624 0,0 0-928 0</inkml:trace>
  <inkml:trace contextRef="#ctx0" brushRef="#br0" timeOffset="176548.98">21584 7443 6447 0,'0'-2'576'0,"0"0"-576"0,0 1 0 0,0 1 0 0,0 0-256 0,0-1-176 16,0 0-16-16,0-1-16 0,0-1 1056 0,-2 0 224 0,2 1 32 0,-1 0 16 0,-1 2-352 0,-1 0-80 0,0 1-16 0,0 2 0 0,-2 1-224 0,-2 2-64 0,0 3 0 0,-1 2 0 0,-1 2 208 0,-2 3 48 0,2 4 0 0,-4 4 0 0,2 4 16 0,-2 4 16 16,0 1 0-16,2 1 0 0,-2 2-144 15,2-1-16-15,3 1-16 0,1-3 0 0,-2-3-48 16,4 1 0-16,0-1 0 0,0-2 0 0,2-1-32 15,3-2-16-15,0-2 0 0,0-3 0 0,3-1 256 0,-1-5 48 16,3 1 16-16,0-2 0 0,-2-3 240 0,3 0 64 16,-3-1 0-16,2-2 0 0,-3 0-320 0,1-1-48 15,-1-1-16-15,1-1 0 0,-1 0-384 0,0-1 0 16,-2 0 128-16,0 2-128 0,0-2 0 0,-2-1-272 16,0-1 64-16,-1 0 16 15,1 0-1376-15,1-2-272 0</inkml:trace>
  <inkml:trace contextRef="#ctx0" brushRef="#br0" timeOffset="177048.74">21864 7525 6447 0,'10'-10'272'0,"-7"6"80"0,0 1-352 0,0 0 0 0,-1 1 0 0,0 2 0 16,-1 0 448-16,2 0 32 0,0 0 0 0,-1 0 0 16,-1 1-288-16,-1 1-64 0,-3 1-128 0,-3 1 192 0,-2 3-192 15,-2-2 0-15,-2 1 0 0,-1 1 0 16,-2 0 0-16,1 0 144 0,0 0-144 0,-1 0 192 0,2-1 160 15,2 0 32-15,2-1 16 0,-1-1 0 0,5 1-16 16,-1-1 0-16,4 0 0 0,-1-1 0 0,3 0-208 0,0 0-48 16,2-1-128-16,-1 2 192 0,4 0-192 0,-2 1 0 15,2 1 0-15,3 2 0 0,-2-1 352 0,1 1-32 16,2 2 0-16,-2 0 0 0,1-1-48 0,1 2-16 16,-2-1 0-16,1 1 0 0,0-1-16 15,-2 1-16-15,-1-2 0 0,-2 0 0 0,1 1 160 0,-3-2 16 16,-1-1 16-16,0 0 0 0,-3-2-128 0,1-1-32 15,-3 0 0-15,1 0 0 0,-1 0 96 0,-3-2 16 16,0 1 0-16,0-1 0 0,-2 0 16 0,-1 0 16 0,-2 0 0 16,2 1 0-16,0 0-400 0,1-1 0 0,-1 2-144 15,1-2 144-15,2 0-128 0,-1-1 128 0,1 2 0 16,1-2 0-16,1 0-416 0,1 1 32 0,2-1 0 0,0 0 0 31,1-1-1088-31,-1 1-224 0,3-1-32 0,-2 0-16 0</inkml:trace>
  <inkml:trace contextRef="#ctx0" brushRef="#br0" timeOffset="177400.39">22109 7505 1839 0,'0'-1'160'0,"0"0"-160"0,0 0 0 0,0 2 0 0,0 0 800 0,-2 0 128 0,2 0 32 0,-4 2 0 0,0 1-240 0,-1 2-32 16,-1 1-16-16,-3 1 0 0,0 3-416 0,-2-1-96 0,-2 4-16 0,2-2 0 0,0 2 128 0,1-2 32 0,-1 2 0 0,1-1 0 0,0 1-160 0,1-3-16 0,3 0-128 0,-2-2 192 16,3 2-512-16,0-3-96 0,2 0-32 0,0 0 0 15,1-2 448-15,1 0 0 0,-1-1 0 0,2 0-128 0,3-1 128 0,-1-2-128 0,4-1 128 0,-1 0 0 16</inkml:trace>
  <inkml:trace contextRef="#ctx0" brushRef="#br0" timeOffset="177899.66">22216 7326 4607 0,'2'-1'400'0,"-1"-1"-400"16,1 1 0-16,0 1 0 0,-1 0 768 0,1 0 64 16,2 0 0-16,3 1 16 0,1 1-32 0,1 0-16 15,1 2 0-15,0 2 0 0,-1 1 80 0,1 4 16 16,-1 0 0-16,-1 4 0 0,-1 2-208 0,2 2-48 0,-2 4 0 0,-1 3 0 16,1 5 112-16,-3 4 16 0,-1 4 0 15,-1 2 0-15,-2 3-256 0,-2-1-64 0,-1 0 0 0,-3 2 0 16,1 2-192-16,0-1-64 0,0 0 0 0,2-3 0 15,-3-1-192-15,3-4 0 0,-2-3 0 16,0-5 0-16,0-3 144 0,-2-1-16 0,-2-5 0 0,1 0 0 16,-4 0 112-16,0-2 16 0,-4-1 0 0,-1-1 0 15,-2 1 0-15,-1 0 0 0,-2-1 0 0,-1 0 0 16,-1-1-256-16,2-1 0 0,1-2 0 0,-1 0-6976 16,3-2-1344-16</inkml:trace>
  <inkml:trace contextRef="#ctx0" brushRef="#br0" timeOffset="181853.37">11592 9054 6447 0,'-7'-12'576'0,"2"1"-576"0,3 2 0 0,-1 3 0 0,3 2-256 0,0 2-176 0,0-3-16 16,0-3-16-16,2-6 1136 0,-1-2 224 0,2-4 64 0,3 1 0 0,-1 1-640 0,2 2-128 0,1 0-32 0,1 1 0 15,1 2-160-15,-2 0 0 0,3 2 0 0,1 1 0 0,0 0 176 0,-2 3-48 0,-1 1-128 0,1 0 192 0,3 3 0 16,-2 0-16-16,2 1 0 0,-2 1 0 0,0 0-176 0,1 0 0 0,-3 2 144 0,4-1-144 0,1 2 0 0,-1 0 0 0,1 1 0 16,-1 1 0-16,0 1 0 0,-2 1 0 0,2 2 0 0,-3 2 0 15,-1 0 0-15,-1 0 0 0,0 4 0 0,-3 0 0 16,1-1 0-16,-4 2-128 0,0 0 128 0,-2 0-128 15,-2 0 128-15,0-2 0 0,1 1 128 0,-4-2-128 16,0 1 256-16,-1-2-32 0,1 1 0 0,-3-3 0 16,2-1 80-16,-1 1 16 0,-1-3 0 0,-3 1 0 15,1 0 176-15,-4-1 32 0,1 0 16 0,-1-1 0 16,4 0-80-16,-1 0-16 0,-2-1 0 0,-6 1 0 0,3 0-16 16,-3 0-16-16,-2-1 0 0,3-1 0 0,6 0-288 0,0-1-128 15,-2 0 128-15,-2-1-128 0,2 0 0 0,-2-1 128 16,6 0-128-16,-1 0 0 0,1-1 0 0,0-1 0 15,1 0 0-15,1 0 0 0,1 0-304 0,-2-1-32 16,4 0-16-16,0-1-4544 16,2 1-912-16</inkml:trace>
  <inkml:trace contextRef="#ctx0" brushRef="#br0" timeOffset="182116.03">12135 9117 1839 0,'2'0'0'0,"-2"0"160"0,0 2-160 0,-2-1 0 0,2 1 0 0,0-1 0 16,-2 1 704-16,2 2 96 0,-3 0 32 0,1 3 0 0,-1 0-448 0,0 3-96 0,-2-1-16 0,1-2 0 0,0 1-592 0,1-3-112 0,0 0-16 0,-1-1-16 0,3-1 464 0,-2 1 0 0,-2-1-128 0,2 1 128 16,1-1 0-16,1-2 0 0,-1-3 0 0</inkml:trace>
  <inkml:trace contextRef="#ctx0" brushRef="#br0" timeOffset="182682.58">12229 8673 6447 0,'2'-1'272'0,"0"-1"80"0,-1 1-352 16,2 0 0-16,0 1 0 0,-3 0 0 16,3 0-480-16,-1-1-160 0,5 0-48 0,2-1 0 0,2 2 880 0,2 0 160 0,0 0 32 15,1 0 16-15,-1 1-144 0,3 1-48 0,-1-1 0 0,1 0 0 16,-1 2-208-16,2-2 0 0,0 0 0 0,1 0 0 16,-1-1 192-16,-2 1 0 0,-1-1 0 0,-1-1 0 15,3 0 64-15,-2 0 0 0,1 0 0 0,-1-3 0 16,1 1-112-16,-1 0-16 0,-2 0 0 0,0 1 0 15,0 0 64-15,-2-1 0 0,-2 2 0 0,0 0 0 16,-1 0 0-16,-4 1 0 0,2 0 0 0,-4-1 0 16,1 2-48-16,0 0 0 0,-1 0 0 0,-1 0 0 15,-1 1 112-15,-1 1 32 0,0 0 0 0,1 1 0 16,-2 0-32-16,-1 3-16 0,-1 0 0 0,-2 2 0 16,-1 3-48-16,-1 3 0 0,-3 3 0 0,2 3 0 0,-1 1-192 0,-2 4 128 15,0 3-128-15,2 2 0 0,-2 2 0 0,2-2 0 16,0 1 0-16,3-3 0 0,1-2 144 0,0-2-144 15,2-1 128-15,0-1-128 0,2-3 0 0,-1-2 0 16,1 1 0-16,1-1 0 0,-2-2 0 0,1-2 0 16,3-2 0-16,-2-1 0 0,1-2 0 0,-1-2 0 15,2 0 0-15,-2-2 128 0,2 0-128 0,0-3 192 16,0 0-192-16,0 0 192 0,0 0-192 0,0-1 160 16,0 0-160-16,0-1 160 0,0 0-160 0,0 0 0 15,0 0 0-15,2-2-4144 16,0 0-736-16</inkml:trace>
  <inkml:trace contextRef="#ctx0" brushRef="#br0" timeOffset="183049.18">12281 9013 4607 0,'-2'-4'192'0,"0"0"64"0,1 2-256 0,-1 1 0 0,2 0 0 0,2 1 0 0,-1 0 496 16,1-1 48-16,4 1 16 0,0-2 0 0,3 1-400 0,3-1-160 0,1 1 128 0,1-1-128 0,1 0 0 0,4-1 0 0,0 2 0 0,2-2 0 0,1 0 688 0,2 1 48 0,0-2 16 0,0 1 0 0,0 0 256 0,2 0 48 0,-2 0 16 0,-2 0 0 0,1 0-464 0,-1 1-96 15,-2-1 0-15,0 1-16 0,1-1-288 16,-2 1-48-16,-1 0-16 0,-2 0 0 0,0 1-144 0,-2-1 0 15,-1 0 144-15,1 2-144 0,-4 0 0 0,-2-1 0 16,0 0 0-16,-3 0 0 0,0 0 0 0,-2 1 128 16,-1 1-128-16,-1-1 128 0,-1 0-128 0,0 0 0 15,0 0 0-15,0 0 0 0,0 2 0 0,-3-1-160 16,1 1 160-16,-1 0-208 0,3-2 64 0,0 0 16 16,0 0 0-16,-16 7 0 15,13-5-688-15,-2 1-128 0,-1 0-16 0,-1 1-16 0</inkml:trace>
  <inkml:trace contextRef="#ctx0" brushRef="#br0" timeOffset="183616.47">13290 9265 1839 0,'-5'-1'160'0,"3"1"-160"0,-1 0 0 0,3 0 0 15,0 1 416-15,-2-1 48 0,1 0 16 0,-3-1 0 0,0 2-176 0,1-1-48 0,1 1 0 0,1 0 0 0,2 0-256 0,1 0 128 0,1-1-128 0,3 0 0 0,2 1 640 0,-1 0 32 0,5-1 0 0,0 0 0 0,0 0 32 0,3 0 0 0,-1-1 0 0,2 0 0 16,-3 0-96-16,5 0-16 0,2 1 0 0,4 1 0 16,0-1-192-16,0 0-32 0,2-1-16 15,-2-1 0-15,-2 0-96 0,1-2 0 0,-4 1-16 0,2 1 0 16,0 0 0-16,-2 1 0 0,-2-1 0 0,0 0 0 16,0 1-112-16,-3-1 0 0,-1 1-128 0,0 0 192 15,-2 1-192-15,0-1 0 16,-1-2 0-16,1 3-160 0,-3 1 160 0,0 0 0 0,0-2 0 0,-3 2 0 15,1 0 0-15,-1 0 0 0,0 1 0 0,1-2-128 16,-4 1 128-16,1-2-128 0,-1-1 128 0,-2 1-128 31,0 2-512-31,0 1-112 0,-2 0-16 0,-3 1 0 0</inkml:trace>
  <inkml:trace contextRef="#ctx0" brushRef="#br0" timeOffset="183904.3">13365 9088 3679 0,'0'-3'320'16,"0"1"-320"-16,0 1 0 0,0 1 0 0,0 0 832 0,4 0 80 16,1-3 32-16,0 1 0 0,5 0-496 0,6-1-112 15,1 0-16-15,2 0 0 0,1-1-128 0,1 1-16 16,1-2-16-16,2 1 0 0,0 0 352 0,2-1 64 15,-2 1 0-15,3-2 16 0,0 3 256 0,2-1 48 16,-2 1 16-16,0 0 0 0,-3 1-320 0,0 0-64 16,-3 1-16-16,0-1 0 0,-3 2-320 0,-1-2-64 15,1-1 0-15,-4 1-128 0,0 3 0 0,-1-1 0 16,-2 0 0-16,-1 0-144 0,1 1-208 0,-3 0-32 16,2 2-16-16,-2-1-6400 0</inkml:trace>
  <inkml:trace contextRef="#ctx0" brushRef="#br0" timeOffset="202383.11">19740 9413 3679 0,'-5'5'0'0,"2"-2"144"0,-1 0-144 0,1-1 208 0,0 0-208 16,3-1 0-16,-3 0 0 0,0 1 0 0,-2 1 208 0,-2 1 0 0,-2 2 0 0,-1-2 0 0,2-1 208 0,0-1 32 0,2 0 16 0,-1-1 16 0,-2-1 0 0,3 0 0 16,-3 0 0-16,0-1 16 0,1 0-112 0,1-1-32 0,0 1 0 0,0-1 0 0,2-1-160 0,0 0-48 0,-1-3 0 0,0 1 16 0,3 0 240 0,-1-1 48 0,1 0 16 15,1 0 16-15,1 0 32 0,-1 0 0 0,2-1 0 0,0 0 0 16,3 1-144-16,-1-1-32 0,1 0 0 0,1 0 16 15,-1 0-352-15,3-1 0 0,0 1 0 0,-1-1 0 16,0 0-128-16,3 0 128 0,0-1-128 0,-1-1 128 16,1 0 0-16,1 1 0 0,-1 0 0 0,0 1 0 0,3 2-208 15,-3 0 16-15,3 1 0 0,-3 1 0 0,2 2 192 16,0 0 0-16,-1 1 0 0,-1 0 0 0,0 0-176 0,0 1 176 16,0-1-208-16,0 1 80 0,-1 1 128 0,-1-1 0 15,2 0 0-15,0 2 0 0,-1 2 0 0,0 2 0 16,0 0 0-16,-1 1 0 0,-1-2 176 0,0 1-48 15,0 0 0-15,-2 2 0 0,0 0 0 0,0 1 0 16,1 1 0-16,-3-1 0 0,2 2-128 0,-3-2 160 16,0-1-160-16,-3 0 160 0,0 0-32 0,1-1-128 15,-1 0 192-15,0-1-64 0,-2-1 96 0,0-1 16 16,-1 1 0-16,1 0 0 0,-3 0 64 0,3-1 16 0,-4 0 0 16,2 0 0-16,-1 1-64 0,-1-2-16 0,2 1 0 15,-1-2 0-15,-1 2-240 0,1-1 176 0,1 0-176 16,-2-1 160-16,2 1-160 0,1-1 0 0,-2 0 0 15,1-1 0-15,1-1 0 0,1 1 0 0,-3-1 0 0,4 0 0 16,-1 0 0-16,-2 0 0 0,1 0 0 0,1 0 128 16,0-1-304-16,2 1-64 0,-2 0-16 0,2-1 0 15,0 1-608 1,0 0-128-16,1 1-32 0,1-1-5504 0</inkml:trace>
  <inkml:trace contextRef="#ctx0" brushRef="#br0" timeOffset="203032.34">20055 9414 2703 0,'-2'-3'0'0,"2"1"0"0,-1 0 144 0,-1 1-16 0,2 1-128 0,0 0 0 0,2 0 0 16,-2-1 0-16,1 1 496 0,-1-1 80 0,2 0 0 0,-2 1 16 0,0 0-16 0,0 0-16 0,19-1 0 0,-12 1 0 15,2 1 288-15,-1-1 64 0,3 0 16 0,0 0 0 0,4 0 208 0,-2 0 32 0,2-1 16 0,-1 0 0 0,1 1-160 0,1-1-16 0,-1 0-16 0,1 0 0 0,1 0-320 0,-2 0-64 0,-1 0-16 0,1 1 0 0,-1 1-208 0,2-1-32 16,-3 1-16-16,1 0 0 0,-1 0-208 0,0-1-128 15,-5 0 128-15,3 0-128 0,-3 2 0 0,2-1 0 16,-3 0 0-16,0 0 0 0,1-1 0 0,-2 1-128 16,-1-1 0-16,0 1 0 0,-2 0 128 0,0-1 0 15,1 1 0-15,-2-1 0 16,0 1-624-16,-2 0-80 0,2 0-32 0,-4 1 0 16,2 0-896-16,-2 1-176 0</inkml:trace>
  <inkml:trace contextRef="#ctx0" brushRef="#br0" timeOffset="203349">20197 9300 911 0,'2'-6'0'0,"-2"2"0"0,3 3 0 0,-3 0 0 15,2 1 960-15,0-1 96 0,2-2 32 0,1-1 0 16,1 0-432-16,1-1-80 0,2 2 0 0,-4 2-16 15,0 2-368-15,0 0-192 0,1 3 192 0,-3 0-192 16,-1 1 496-16,-1 2-16 0,-1 2 0 0,0 1 0 16,2 2 160-16,-2 1 48 0,0-2 0 0,0 2 0 0,0 1-128 15,0 1-32-15,0 0 0 0,0-2 0 0,0 1-32 0,3 0-16 16,-1-2 0-16,0 1 0 0,-1-2 80 16,3-1 16-16,-2 2 0 0,1-2 0 0,-1-1-112 15,0 0-16-15,-1-3 0 0,-1 0 0 0,0-1-304 0,0 0-144 16,0 0 128-16,0-1-128 0,0 0 128 15,0-1-128-15,0 0 0 0,0-1 128 16,0 1-128-16,0-2 0 0,0 1-160 0,0-1 160 16,0 0-1344-16,0 0-192 0</inkml:trace>
  <inkml:trace contextRef="#ctx0" brushRef="#br0" timeOffset="203932.62">20787 9518 6447 0,'-1'-1'576'0,"-1"1"-576"0,-1 1 0 16,3-1 0-16,-1 0 0 0,-1 0-144 0,2 0-16 0,-3 1 0 0,-2-1 704 0,0 0 144 0,0 0 16 0,-3 0 16 0,0 0-592 0,2 0-128 0,-2-1 0 0,0 0 0 0,3-1 0 16,-3-2 0-16,0 0 0 0,3-2 0 0,-1 0 592 0,0-1 80 0,2 0 16 0,1-1 0 0,0-1 128 0,3 1 16 0,-2-1 16 0,2-1 0 0,0 0-384 0,2-1-80 15,1 1 0-15,0-1-16 0,-1 0-368 0,4 1 0 16,-1-1 0-16,1-1 0 15,1-1 0-15,2 0 0 0,-2-1-192 0,1 2 64 0,0 1 0 16,-2 2 0-16,2-1 0 0,2 2 0 0,-2 1 128 16,0 0-160-16,1 2 160 0,-1 2-160 0,1 1 16 15,-2 1 0-15,0 0 0 0,1 1 0 0,-2 1 144 0,2 1 0 16,0 0 0-16,0 1 0 0,-1 0 0 0,1 2-208 16,1 2 80-16,-1 1 128 0,0 2 0 0,0 0 0 15,0 3 0-15,-3 0 0 0,0 2 0 0,1-1 0 0,-3 2 0 0,-1 0 0 16,-2-2 0-16,0 2 128 0,0-1 0 15,-2-2 0-15,-1 0 0 0,0-2 0 16,-2 0 0-16,2-2 0 0,-2-2 64 0,0-1 16 0,-1 0 0 0,1-1 0 16,-3-1 288-16,2-1 48 0,-4 0 16 0,1-1 0 15,-1 1-112-15,0-2 0 0,2-1-16 0,1 0 0 16,0 1-80-16,-1-2-16 0,3 1 0 0,-3-1 0 16,2 1-336-16,1-3 0 0,-3 2 0 0,3-1-192 31,-1 1-192-31,1-1-64 0,0-1 0 0,1 0-5056 0,2 0-1008 0</inkml:trace>
  <inkml:trace contextRef="#ctx0" brushRef="#br0" timeOffset="204265.79">21104 9509 4607 0,'3'0'400'0,"-3"0"-400"15,2 0 0-15,-2 1 0 0,0 0 320 0,0 0 0 0,-2 1-16 0,2 0 0 0,0 1 432 0,-1 0 96 0,-1 3 0 0,-1-2 16 0,1 0-480 0,-1 1-112 0,-1-1 0 0,0-2-16 0,1 1 96 0,0-2 32 0,-1 0 0 0,1 0 0 0,2-1 224 0,-1 0 48 16,-1-1 16-16,2 1 0 0,1 0-192 0,-2 0-32 15,2 0-16-15,-2 0 0 0,2 0-416 0,-1 0 0 0,1 0 0 0,0 0 0 16,0 0-320-16,0 0-64 0,0 0 0 0,0 0 0 31,0 0-736-31,0 0-160 0,0 0-16 0,0 0-16 0,0 0 864 0,0 0 192 16,0 0 16-16,0 0 16 0</inkml:trace>
  <inkml:trace contextRef="#ctx0" brushRef="#br0" timeOffset="204981.92">21359 9333 4607 0,'0'0'400'0,"-2"0"-400"0,2 1 0 0,0 0 0 16,-1-1 0-16,-1 1-144 0,2 0 0 0,-3 0 0 0,-2 1 624 16,0-1 128-16,-3 1 32 0,-2-1 0 0,2 2-272 0,-3-2-48 15,1-1-16-15,-2 0 0 0,0 0-96 0,0-1-16 16,-1 0 0-16,-1-2 0 0,2 1-16 0,-2 0-16 16,0-1 0-16,1-1 0 0,-1 0-160 0,2-1 192 15,-2-1-192-15,2 1 192 0,0-1-192 0,4 0 0 16,-2-2 0-16,2 1 0 0,2-1 0 0,1-2 0 15,0 2-192-15,2-2 192 0,2 1 0 0,1 0 0 16,1-2 0-16,-1 2 0 0,5 1 0 0,-1-2 0 0,1 1 0 16,0 0 0-16,0 2 0 0,4 0 0 0,-2 1 160 15,4-2-160-15,-1 2 128 0,0 1-128 0,2 0 0 16,-2-1 0-16,4 2 0 0,-2 1 0 0,0 1 0 16,0 0 0-16,0 1 0 0,-2 0 0 0,2 1 0 0,-3 1 0 15,-1-1 0-15,4 2 0 0,-3 0 0 0,1 0 0 16,-3 0 256-16,1 1-16 0,1 0 0 0,0 2 0 15,-3-1 16-15,2 1 0 0,-2 0 0 0,-1 3 0 16,-1-1-128-16,1 0-128 0,-3 3 176 0,1 0-176 16,-1 0 304-16,0 3-48 0,-1 1-16 0,-1 0 0 0,2 4 144 15,-2 0 48-15,0 0 0 0,0 1 0 0,0 1-48 16,-2-1-16-16,2 0 0 0,-1-1 0 0,-1 0 16 16,2-1 16-16,0-2 0 0,0 0 0 0,2 1 48 0,-1-1 16 15,-1 1 0-15,2 0 0 0,1-3-16 0,-1 1 0 16,1-3 0-16,-1 0 0 15,2-2 32-15,-1 0 0 0,-1 0 0 0,1-2 0 0,-1 0-32 0,-2 1-16 16,3-2 0-16,-3 1 0 0,2 0-64 0,1-2-16 16,-1 1 0-16,0-1 0 0,0-1-176 0,-2 0-48 15,3 0 0-15,-1-2 0 0,-2 0 112 0,3-1 16 16,-3 1 0-16,2-1 0 0,0 0-48 0,-1-1 0 16,1 1 0-16,-1-1 0 0,1 1-80 0,0-1 0 15,0 0-128-15,-2 0 192 0,2 0-192 0,-2-1 0 16,0 1 0-16,0 0 0 0,0 0 0 0,0 0 0 15,0 0 0-15,0 0 0 0,0 0-192 0,0 0-16 16,0 0-16-16,0 0 0 16,-14-8-1184-16,9 7-224 0,2 1-48 0,-3 0-8192 0</inkml:trace>
  <inkml:trace contextRef="#ctx0" brushRef="#br0" timeOffset="210249.03">21592 9384 4575 0,'0'-1'400'0,"2"0"-400"0,-2 1 0 0,1-1 0 0,-1 1 0 16,0-1 0-16,2 0 128 0,1 0-128 0,2-1 672 0,-2-1 80 0,2 1 16 0,1-2 0 0,-2 3-48 0,2 1 0 0,-3-1 0 0,0 1 0 0,2 0-208 0,-2 1-32 0,-1 1-16 0,1 1 0 0,2-1-64 15,-2 0-16-15,2 3 0 0,-2 0 0 0,4 2-64 0,0 1 0 0,-2-1-16 0,3 0 0 16,2 1-48-16,-2 0 0 0,0 0 0 0,3 0 0 16,-3 0 224-16,0 0 32 0,3 0 16 0,-4-1 0 15,-1-1-112-15,2 2-32 0,-3-1 0 0,1-1 0 16,-1 0-384-16,3 1 0 0,-3-2 128 0,0 1-128 16,0-3 128-16,1 1-128 0,-3 0 192 0,2-1-64 0,-2 0-128 15,0-1 0-15,-1 0 0 0,1 0 0 0,0-1 0 16,0 1 0-16,-1-1 0 0,-2 0 0 0,3 0-160 0,-3-1 160 15,2 1 0-15,-1 0-144 0,-1-1-160 0,0 1-16 16,0 1-16-16,0-2 0 16,0 0-624-16,0 0-112 15,0 0-16-15,0 0-5504 0</inkml:trace>
  <inkml:trace contextRef="#ctx0" brushRef="#br0" timeOffset="210615.83">21803 9384 1839 0,'2'-3'0'16,"-2"0"160"-16,0 1-160 0,0 1 0 0,0 1 0 0,0-1 0 0,0 1 432 0,0-1 48 0,0 0 16 0,0-1 0 15,0 2-224-15,0 0-32 0,0 0-16 0,0 0 0 16,0 0 160-16,0 0 16 0,0 0 16 15,-18 11 0-15,15-7 48 0,-2 1 16 0,0 1 0 0,-1 1 0 16,0 1 16-16,-1 2 0 0,1 0 0 0,-2 3 0 16,1 0-272-16,1 1-48 0,1-3-16 0,-3 3 0 15,2-1-16-15,1 3 0 0,-3-2 0 0,3 0 0 16,-1 1 64-16,1-4 16 0,2 1 0 0,-2-2 0 0,2 0 64 16,0-1 16-16,-2-1 0 0,3 0 0 0,-1-1-64 15,1-1-16-15,-1-2 0 0,0 1 0 0,3-2-48 0,-1-1-16 16,-1 0 0-16,2-1 0 0,-2 0 64 0,2 0 16 15,0-1 0-15,0 0 0 0,0 0-240 0,0 0 176 16,2 1-176-16,-2-1 160 16,2 0-480-16,-1 1-80 0,-1-1-32 0,0 0-5792 15</inkml:trace>
  <inkml:trace contextRef="#ctx0" brushRef="#br0" timeOffset="211815.14">22149 8906 4607 0,'3'-4'400'0,"-3"1"-400"0,2 1 0 0,0 0 0 0,0 0-336 0,0 1-160 0,-1 0-16 0,1-1-16 0,1-2 1040 0,1 0 192 0,1 0 64 0,0 0 0 0,0 0 0 0,0 0 0 0,-3 1 0 16,1 1 0-16,-1 0-16 0,1 1 0 0,-3 1 0 0,2-1 0 0,-2 1-336 0,2 0-64 0,-2 0-16 0,0 1 0 15,0 0-208-15,-2 0-128 0,2 0 160 0,-2 1-160 16,-1 1 176-16,1-1-176 0,-3 0 192 0,0 1-192 16,-4 1 224-16,3 1-64 0,-3 0-16 0,0 2 0 15,1 1-144-15,-2 0 0 0,1 2 144 0,-1-1-144 16,2 2 0-16,0-2 0 0,2 2 0 0,-1 1 0 16,1 2 0-16,1-1 0 0,2 2 0 0,1-1 0 15,1 2 0-15,1-2 128 0,1 0-128 0,1 1 0 16,1 1 0-16,1 1 0 0,0 1 0 0,2 0 128 15,-1 1-128-15,0 0 176 0,0 0-176 0,1 0 192 0,-1 0 0 16,-2-2 0-16,2 0 0 0,-3 0 0 0,1-1-192 16,1-1 0-16,-2-1 0 0,1-2 0 0,-3 0 128 0,0-2 0 15,0 0 0-15,0 0 0 0,-3-1-128 0,0 1 0 16,-3-2-160-16,1 1 160 0,-2-1-128 0,1-1 128 16,-2-2 0-16,2-1-144 0,-2 0 144 0,-2 0 0 15,2-2 0-15,0 0 0 0,-1-1 0 0,-1 0 0 16,2-1 0-16,0 0 0 0,1-1 0 0,3 1 0 15,-2-1 0-15,2 0 0 0,1 0 0 0,1 0 0 16,2 0 0-16,-1 0 0 0,1 1 0 0,0-1 0 16,1 1 0-16,1-2 0 0,1 2 0 0,1 0 144 0,2 2-144 0,0-1 0 15,1 1 256-15,-1 0-48 0,2 2-16 16,0 1 0-16,-1 2-64 0,0 3 0 0,1 0-128 0,1 4 192 16,-2 0-192-16,1 2 0 0,-1 2 0 0,2 3 0 15,-1 1 0-15,-1 2 0 0,0 2 0 0,0-1-160 16,0 2 160-16,-2 0 0 0,0-1 0 0,0 1 0 15,-1-1 0-15,-1-1 0 0,0 1 128 0,1-1-128 16,-1 0 0-16,1-1 0 0,-2 0 0 0,-1-1 0 16,1 0 0-16,-2 0 0 0,0 1-160 0,-2-2 160 15,2-1 0-15,0 1 0 0,0-1 0 0,0 0 0 16,-1-3 0-16,-1-1 0 0,2-1 0 0,-4 0 0 16,2-1 0-16,1 0 0 0,-1-2 0 0,0 0 0 0,1-2 0 15,-1-1 0-15,2-1 0 0,0 1 0 16,0-1 0-16,0-3 0 0,0 0 0 0,0 0 144 0,0-2 32 15,0-1 0-15,0 0 0 0,0 0 0 0,0-1 336 0,2 1 80 16,-1 0 16-16,-1-2 0 0,0 1-288 0,2-1-48 16,-2 0-16-16,0 1 0 0,2-1-256 0,-2 0 160 15,1 0-160-15,-1-1 128 0,0 0-128 0,0 0 0 16,0 0 0-16,0 0 128 0,0 0-128 0,-1 0 0 16,1 0 0-16,0 0 0 0,0 0-176 0,0 0 48 15,0 0 0-15,0 0 0 16,0 0-1088-16,0 0-192 0,0 0-64 0,-17 4 0 0</inkml:trace>
  <inkml:trace contextRef="#ctx0" brushRef="#br0" timeOffset="-207914.4">22518 9012 1839 0,'-3'0'160'0,"3"0"-160"0,0 0 0 0,0 0 0 0,0 0 432 0,-1 0 48 0,-1 0 16 0,2 0 0 16,-3-1-16-16,1 0 0 0,-1-2 0 0,-2 1 0 0,3 0 256 0,-1 0 48 0,-1-1 16 0,0-1 0 0,1 0 128 0,0-1 32 0,1 0 0 0,-1 1 0 0,1-1-288 0,1 1-48 0,-1-1-16 0,0-1 0 0,2 3-288 0,-2-1-64 15,0 1-16-15,2-1 0 0,0 0-240 0,0-2 0 16,0 1 128-16,0 0-128 0,4-1 0 0,-4-2 128 15,4 1-128-15,-3 0 0 0,3 0 160 16,-1-1-160-16,2 0 160 0,1-2-160 0,0 1 0 0,1 0 128 16,1-1-128-16,1 1 0 0,-2 2 0 0,1-2 144 15,1 3-144-15,1 0 128 0,-2 2-128 0,3-1-176 16,-3 1 48-16,3 2 0 0,-1 0 128 0,-2 2-192 16,2 1 192-16,-2 0-192 0,-2 3 192 0,2 0 0 15,-3 2 0-15,0 2-128 0,-2 0-112 0,0 3-16 16,0 0 0-16,0 2 0 0,-1-1 112 0,0 2 16 15,-1-1 0-15,-1 0 0 0,2 0 128 0,-2-2-128 0,0-1 128 16,0 0-128-16,0-2 128 0,-2-1 0 0,-1 0 128 16,1-2-128-16,-1-1 0 0,0 0 0 0,-2 0 0 15,2 0 0-15,-2-1 0 0,2 0 0 0,-2-1 0 0,-1 0 0 16,3 0 176-16,-2-1-48 0,0 0 0 0,0 1 0 16,1-1 0-16,0 0 0 0,-2 0 0 0,3 0 0 15,-2-1-128-15,0 1 0 0,0 0 0 0,1 1 0 16,0-1 0-16,-1 0-176 0,2 0 48 0,0 0 0 15,0 0-544 1,0-1-96-16,1 1-32 0,-1 0-4512 0</inkml:trace>
  <inkml:trace contextRef="#ctx0" brushRef="#br0" timeOffset="-207663.07">22838 9033 7359 0,'3'-3'656'0,"-1"3"-528"0,1 1-128 0,-3 1 0 0,2-1 1152 16,-2 0 192-16,3 1 32 0,2 1 16 0,0 1-192 0,-1 1-48 0,3 1 0 0,-4 1 0 0,2 0-832 0,-2-2-160 0,-2 2-32 0,1-2-128 0,1 0 128 0,-3-1-128 0,2 0 0 0,-2-1 0 0,3 1 0 0,-3-1-144 15,2 0 16-15,1 0 0 16,0-1-768-16,-1 0-160 0</inkml:trace>
  <inkml:trace contextRef="#ctx0" brushRef="#br0" timeOffset="-207114.06">22886 8615 5519 0,'-5'-4'240'0,"2"1"64"0,0 1-304 0,0 0 0 0,3 1 0 16,0 0 0-16,2 1 704 0,-2-1 64 0,1 0 32 0,2-2 0 15,0 1-304-15,4 0-64 0,1 1-16 0,3-1 0 16,0 1-112-16,2 0-32 0,0 0 0 0,4 0 0 0,-1 1 96 0,-1 1 16 16,2 1 0-16,1 0 0 0,-2 2-384 0,0-1 128 15,1 1-128-15,-2-1 0 0,-1-1 0 0,-1 0 0 16,0 0 0-16,-1-1 0 0,0-1 0 0,-2 0 0 16,2 0 0-16,-2 0 0 0,1-1 0 0,-3 0 0 15,1 0 0-15,-2 0 0 0,0 0 0 16,-2 1 0-16,0-1 0 0,-1 1 0 0,-1 0 0 15,-3 0 0-15,2 0 0 0,-1 0 128 0,-1 1-128 0,-1-1 0 16,-1 2 0-16,0-1 0 0,-1 0 0 0,-1 1 128 16,1 2-128-16,-2 0 176 0,0 3 0 0,0-1 0 15,-1 1 0-15,1 4 0 0,-2 2-176 0,1 4 0 0,-2 4 0 0,2 2 0 16,1 4 0-16,0 1 0 0,-1 4 0 0,4 0 0 16,-1 1 0-16,3-3 0 0,0-1 0 0,3-4 128 15,-1-4-128-15,0-1 0 0,3-1 0 0,-1-2 0 16,-1-3 128-16,2 0-128 0,0-2 128 0,-1 0-128 15,1-2 192-15,-2-1-64 0,2-1 0 0,-3-1 0 16,1 1 16-16,-1-2 0 0,-2-2 0 0,4 0 0 16,-4-1-144-16,2 1 0 0,-2-1 0 0,0-1 0 15,1 0 0-15,-2-1-192 0,1 0 0 0,-2-1-6208 16</inkml:trace>
  <inkml:trace contextRef="#ctx0" brushRef="#br0" timeOffset="-206845.78">22977 8872 6447 0,'-6'-7'272'0,"3"2"80"0,1 1-352 16,2 1 0-16,0 2 0 0,2 0 0 0,-2 1 832 0,3-1 112 0,2-1 16 0,1 0 0 0,2-1-448 16,3 1-96-16,2-1-16 0,3 2 0 0,0-1 112 0,2 1 32 0,4 1 0 0,2-1 0 0,-1 1 144 0,1 1 16 0,1 1 16 0,-1 0 0 0,2 4-272 0,-4-1-64 0,-1 1-16 0,-2 0 0 0,-2 0-240 0,-2-1-128 15,-1-1 128-15,-2 0-128 16,-1 0-848-16,-3-1-240 0,0 2-64 0,1-2-5440 16</inkml:trace>
  <inkml:trace contextRef="#ctx0" brushRef="#br0" timeOffset="-205330.58">22509 9627 6447 0,'-5'-5'576'0,"0"1"-576"0,0 1 0 0,1 1 0 0,0 0-384 15,3-1-176-15,-1 2-32 0,-1-2-16 0,-2-2 1536 0,-2-1 304 0,0-3 64 0,0 1 16 0,1 0-416 0,0-2-96 0,1 1-16 0,2 0 0 0,-1 0 0 0,3-1 0 0,-1-1 0 16,2 1 0-16,3 0-208 0,-1 0-64 0,1 0 0 0,2 0 0 0,1 1-288 0,2 0-64 0,-1-1-16 0,2 2 0 15,1-1-144-15,0 2-272 0,1 1 64 0,0 0 16 16,3 0 192-16,2 1-192 0,-3 2 192 0,1 0-192 16,1 0 192-16,-1 2 0 0,-1 0-160 0,0 2 160 15,-2 0-128-15,-1 2 128 0,-2 1-160 0,-2 1 160 0,0 1-272 16,-2-1 32-16,-1 2 16 0,0-1 0 0,-1 4 32 0,-1-1 0 16,-1 2 0-16,-1-2 0 0,-1 0 192 0,-1 1 0 15,1-1-160-15,-1-1 160 0,-2 0 0 0,1 0 0 16,-3-2 0-16,2 1 0 0,-1-1 192 0,-2-1 16 15,0-2 0-15,1 0 0 0,1 0 240 0,-2 0 64 16,3-1 0-16,-1 0 0 0,0-1-112 0,1 0-16 16,0 0 0-16,-2 0 0 0,1 1-384 0,1-1 0 15,2 1 0-15,-2-1 0 0,2 0 0 0,0 0 0 16,-2 0-224-16,4-1 80 16,-1 1-304-16,-1 0-64 0,3 0-16 0,0-1 0 15,0 1-640-15,0 1-128 0,0-1-32 0,3 0 0 0</inkml:trace>
  <inkml:trace contextRef="#ctx0" brushRef="#br0" timeOffset="-204932.32">22872 9618 6447 0,'-2'-2'272'0,"-1"1"80"0,1 1-352 0,1-1 0 0,-1 1 0 0,1 0 0 0,1 1-576 16,-2-1-176-16,-1 1-32 0,-2-1-16 0,2 0 944 0,-2 0 192 0,2 0 48 0,0 0 0 0,-1-1-128 0,3 1 0 0,-1-1-16 0,2-1 0 0,-3 1 336 0,6-2 80 0,-3 1 16 0,0-1 0 0,3 1-160 0,-1-1-48 0,0 0 0 0,1 0 0 0,-2 0-160 0,3 1-48 15,-3-1 0-15,1 1 0 0,1 0-256 0,0 1 0 16,-1 0 0-16,-1 1 0 0,1-1 128 0,0 1-128 16,1 0 0-16,-2 0 0 0,1 1 304 0,-2 0-48 15,3 1-16-15,-3 0 0 0,0 1 48 0,0-1 16 16,0 1 0-16,0 0 0 0,-1 0 80 0,-1 0 32 16,2 0 0-16,-2-1 0 0,2 1-224 0,0 0-32 0,-1-1-16 15,-1 0 0-15,2-1-144 0,0 1 0 0,0-1 0 0,0 1-4432 16,0 0-880-16</inkml:trace>
  <inkml:trace contextRef="#ctx0" brushRef="#br0" timeOffset="-204497.73">23011 9367 6447 0,'3'-9'576'0,"-3"2"-576"0,2-1 0 16,1 4 0-16,-3 3-512 0,0 1-192 15,3-1-64-15,-3-1 0 0,3 0 1216 0,-1-2 256 0,-1 1 32 16,1 2 16-16,-2 1-400 0,0 1-80 0,0 2-16 0,0 1 0 16,-3 1-48-16,1 0-16 0,1 3 0 0,-4-2 0 0,4 1 192 15,-3 1 16-15,1-1 16 0,1 0 0 0,-1 3-32 0,0-1 0 16,1 0 0-16,-1 1 0 0,0-1-160 0,2-2-32 15,-1 2-16-15,2-1 0 0,0-1 0 0,0 1 0 16,0-1 0-16,3-1 0 0,0 2 0 0,0-2 0 16,0-1 0-16,2 0 0 0,2 1 176 15,1-2 32-15,-2 0 16 0,4 0 0 0,-1-2-16 0,-1 0 0 16,2 0 0-16,1 0 0 0,2 2-208 0,0-3-48 16,1 1-128-16,-1 0 192 0,3 1 0 0,-3-1 0 15,4 0 0-15,-3 0 0 0,0 0-16 0,0-1-16 0,-3 1 0 16,0-1 0-16,-1 2-160 0,-2-2 0 0,1 0 0 15,-2-1 128-15,0 0-128 0,-2 0 0 0,2 0 0 0,-4 0 0 16,2 0 0-16,0 0 0 0,-1 0 0 0,1 0 0 31,-1 1-496-31,-1-1-128 0,0 0-16 0,1 0-6448 0</inkml:trace>
  <inkml:trace contextRef="#ctx0" brushRef="#br0" timeOffset="-203914.41">23196 9394 4479 0,'0'-2'400'0,"2"2"-400"15,-2 0 0-15,0 0 0 0,2-1 0 0,-2 0 0 0,1 1 0 0,1-1 0 0,1 0 0 0,-1 0 0 0,1 0 0 0,-1 0 0 0,0 1 0 0,0-1 0 0,-2 0 0 0,0 1 0 0,2-1-144 0,-2 0 144 0,0 0 0 0,0-1 0 0,0 0-128 0,-2 0 128 16,2-1 0-16,0 0 0 0,0 0-128 0,0 0 128 16,0 0 0-16,0 0 0 0,0 0-144 0,0-1 144 15,0 1 0-15,0-2 0 0,0 2 480 0,2-1 208 16,-2 1 32-16,0-1 16 0,1 1 32 0,-1-1 0 15,0 1 0-15,0 0 0 0,2-1 144 0,0 0 48 0,-1-1 0 0,1 0 0 16,1 3-64-16,-1 2 0 0,1-1-16 0,-1 1 0 16,2 1-288-16,-1 0-48 0,-1 2-16 0,1-1 0 15,-1 3-352-15,1 1-176 0,-1 2 160 0,0 2-160 16,-1 0 176-16,1 3-176 0,0 0 160 0,0-1-160 16,-2-2 0-16,0 3 128 0,2 3-128 0,-1 4 0 15,-1 0 0-15,2 1 128 0,0-1-128 0,-1-2 0 16,3-1 160-16,-3 0-160 0,4-1 160 0,-3-2-160 15,2 1 192-15,-1-3-192 0,-1 0 192 0,0-1-192 16,-1-1 160-16,1-2-160 0,0 0 128 0,-1-1-128 0,-1-2 208 16,0 0-32-16,0-1-16 0,0-1 32 0,0 0-16 15,0-1 0-15,2-1 0 0,-2 0 0 0,0-1-48 16,0 1 0-16,0-1 0 0,-2 0 0 0,2 0-128 0,0-1 0 16,0 1 0-16,-1-1 0 0,1 0 0 0,0 1 0 15,0 0 0-15,0 0 0 0,0 0 0 0,0 0 0 16,0 0 0-16,0 0-176 15,-9-15-224-15,9 13-48 16,-3 1-16-16,3 0-5456 0,-2 0-1088 0</inkml:trace>
  <inkml:trace contextRef="#ctx0" brushRef="#br0" timeOffset="-202872.82">22413 10159 1839 0,'-2'-2'160'0,"1"1"-160"0,1 0 0 0,0 1 0 0,0 1 800 0,0-1 128 16,0-1 32-16,-2 1 0 0,2-1-192 0,0 0-48 0,0 1 0 0,0 0 0 0,0 0 16 0,0 0 0 0,0 0 0 0,0 0 0 0,22-3 416 0,-15 1 96 0,2 1 16 0,1-1 0 0,2 1-96 0,-2 0-16 0,3 0 0 0,2 1 0 15,0 1-496-15,0 0-96 0,1 0-32 0,-2 2 0 16,1 0-528-16,-1 0 0 0,-1 1 0 0,1 1 0 15,-2-1-272-15,0-1-16 0,-2 0 0 0,1 0 0 16,-3-1-480 0,0 0-80-16,2-1-32 0,-4 1 0 0,2-1-544 15,0 0-112-15</inkml:trace>
  <inkml:trace contextRef="#ctx0" brushRef="#br0" timeOffset="-202397.75">22961 10222 911 0,'-3'1'0'0,"1"-1"0"16,1 0 0-16,-1 0 0 0,2 0 576 0,-3 0 48 15,-1 0 0-15,-3 0 0 0,-1 0 208 0,-1-1 64 16,-3 0 0-16,1-1 0 0,1 1 144 0,2-1 48 15,-3 0 0-15,3-2 0 0,2 0-176 0,-4 0-16 16,5-1-16-16,-1 0 0 0,1 0 0 0,-1-2 0 16,3 2 0-16,-1-1 0 0,4-2-256 0,-1 2-48 0,2-1-16 0,-1 0 0 15,4-1-240-15,-1 0-32 0,3 0-16 0,-1-2 0 16,1 0-272-16,1 0 0 0,1 2 128 0,-2 0-128 16,4 1-192-16,-1 1-80 0,1 2-32 0,1 1 0 15,-3 0 80-15,2 1 16 0,1 1 0 16,-3 1 0-16,0 1-48 0,1 1 0 0,0 1 0 15,-3 0 0-15,2 1-64 0,-2 1-32 0,1 1 0 16,-1 1 0-16,-1 1 144 0,1 2 16 0,-2-1 16 0,-1 1 0 16,0 1 176-16,2-1-160 0,-4 1 160 15,1-2-160-15,-2 1 160 0,0-3 0 0,-2 1 0 0,1-2 0 16,-4 1 0-16,2-1 192 0,-2-1 0 0,-2-1-16 16,1 1 48-16,0-1 16 0,-1-1 0 0,-1 0 0 0,-1-1-32 15,2 0 0-15,1 0 0 0,-2-1 0 0,2 0-64 0,-1-1-16 16,2 1 0-16,-2-1 0 0,3 1-128 0,-1-2-176 15,2 1 48-15,-2-1 0 16,4 0-688-16,-1 0-128 0</inkml:trace>
  <inkml:trace contextRef="#ctx0" brushRef="#br0" timeOffset="-202205.78">23112 10243 6447 0,'0'-2'576'0,"0"1"-576"0,0 1 0 0,0 0 0 0,0 1 1008 0,0 0 80 15,0 0 32-15,0 1 0 0,0 1 160 0,0 2 16 0,0 0 16 0,-2 1 0 0,2-1-976 0,0 0-192 0,-1-1-144 0,-1 0 192 0,2 0-368 0,0-1-64 0,0 0-16 0,0 0-4192 0,0-1-848 0</inkml:trace>
  <inkml:trace contextRef="#ctx0" brushRef="#br0" timeOffset="-201781.26">23165 9985 2815 0,'-2'-7'0'0,"2"3"128"0,-1 1-128 0,-1 0 144 0,2 2-144 0,0 1 0 0,0 0 0 0,0 0 0 0,0 1 896 16,0 0 128-16,-2 2 48 0,1 1 0 0,-1 1-768 15,0 0-160-15,-1 1-16 0,1 1-128 0,1-1 368 0,-1 1-48 16,0 0 0-16,1-1 0 0,1 0-16 0,0-1-16 16,0 0 0-16,0 2 0 0,0-1 32 0,1 0 0 15,1 1 0-15,1-1 0 0,1 1-80 0,-1 1-16 16,2 1 0-16,0 0 0 0,2 1 32 0,0-2 0 15,1 1 0-15,3 0 0 0,-1-1-48 0,2 0 0 16,0 0 0-16,2-1 0 0,-1-1 224 0,1-1 32 0,2 1 16 16,-3-2 0-16,1-1-64 0,0 0-16 0,-2 0 0 15,1-1 0-15,0-1-112 0,-2 0-32 0,2 0 0 0,-2-1 0 16,0 1 64-16,-1 0 16 0,1-1 0 0,-3 0 0 16,0 2-80-16,1-1 0 0,-2 0-16 0,-2-1 0 15,0 1-240-15,-1-1 0 0,-1 1 0 0,-1-1-160 16,0 0-32-16,-1 1 0 0,-1-1 0 0,0 1 0 31,0-1-816-31,-1 0-160 0,1 1-48 0,-4 0-5632 0</inkml:trace>
  <inkml:trace contextRef="#ctx0" brushRef="#br0" timeOffset="-201446.78">23377 10063 2751 0,'0'-9'256'0,"-1"3"-256"0,1 1 0 0,0 0 0 0,0 4 256 16,0 0 16-16,0 0 0 0,0-1 0 0,0-1 992 16,0-1 192-16,0 0 32 0,0 1 16 0,0 0-464 0,0 1-80 15,1 2-32-15,1 2 0 0,-2 2-160 0,0 2-16 16,2 1-16-16,-2 3 0 0,2 1-80 0,-2 4-16 16,2 1 0-16,-2 3 0 0,3 1-304 0,-1 1-64 15,0 0-16-15,-1 0 0 0,3 0-128 0,-1 0-128 16,0-2 192-16,1-1-192 0,-2 0 272 0,1-1-48 15,2 1-16-15,-1-1 0 0,-1-2 112 0,0 0 0 16,3-1 16-16,-3-1 0 0,1 0-112 0,-1-3-32 16,-1 0 0-16,1 0 0 0,-2-3-64 0,1-1 0 15,-2 0-128-15,2-2 192 0,-2-1-192 0,0-1 0 0,0-1 128 16,0 0-128-16,-2-1 0 0,2 0 0 0,0-1 0 0,-2-1-160 31,1 0-672-31,-1 0-128 0,2 2-16 0,0 0-7664 0</inkml:trace>
  <inkml:trace contextRef="#ctx0" brushRef="#br0" timeOffset="-199331.19">22486 10733 6447 0,'4'-4'576'0,"0"1"-576"0,-1 1 0 0,-1 1 0 0,-2 1 192 15,3-1-192-15,2-2 192 0,2-2-192 0,2-1 432 0,1 1-32 0,4-1 0 0,-4 0 0 0,1 3-16 0,-3 0-16 0,2 1 0 16,-1 0 0-16,-1 3 128 0,0-1 16 0,3 0 16 0,-3 0 0 0,0 2-112 0,0-1-32 0,0 2 0 0,0 2 0 0,-3-1-96 0,1 0-32 16,-1 1 0-16,0 0 0 0,-2 2-256 0,0-1 0 15,-1-1 0-15,0 1 0 0,-1 3 0 0,-1-1 0 16,0 1-160-16,0 2 160 0,-3-2-176 0,1 2 48 16,-4 1 0-16,1 2 0 0,-3 1 0 0,0 1 0 0,-3 2 0 15,0 0 0-15,-2-1 128 0,-3 2 0 0,3 1-144 16,-3 0 144-16,0-3-192 0,0 1 48 15,2-2 0-15,1-4 0 0,0 0 144 0,2-2 0 0,0 0 0 16,1-3 0-16,2 0 0 0,-1 0 0 0,2-1 0 0,2-2 0 16,2 0 160-16,1-2 16 0,-2 0 0 0,4-1 0 15,0-1 128-15,0 1 16 0,2 0 16 0,0-1 0 16,2 0 96-16,1 0 16 0,1 1 0 0,1-1 0 16,0 0 80-16,3-1 32 0,1 1 0 0,1-2 0 15,0 1-288-15,0 0-48 0,3 0-16 0,0 0 0 16,1 0 80-16,3 0 16 0,0 0 0 0,-1 0 0 15,1-1 176-15,2 1 32 0,-2-1 16 0,0 0 0 16,-3 1-32-16,0 0-16 0,-3 1 0 0,0 1 0 16,-3 0-320-16,-1 0-160 0,-3 1 160 0,-1-1-160 0,0 0-160 0,-2 0-128 15,0 0-32-15,-3 0 0 16,2 0-128-16,-2 0-48 0,2 1 0 0,-2 0 0 16,-2 0-352-16,2 0-80 0,0 1-16 0,-2 0-7104 15</inkml:trace>
  <inkml:trace contextRef="#ctx0" brushRef="#br0" timeOffset="-199063.39">23049 11031 12895 0,'-1'-5'576'16,"-1"2"112"-16,-1 2-560 0,2 0-128 0,-1 1 0 0,2 1 0 0,0 0-336 0,0 0-112 0,-2 0 0 0,2 3-16 0,-3 0 464 0,3-4 0 0,0 0 128 0,0 0-128 0,0 0 144 0,-5 18-144 0,5-14 0 0,0 0 144 0,-2-1-144 0,2-1 192 0,0 1-192 0,2 0 192 15,-2 0-352-15,2-1-64 0,-1 2-16 0,-1-1 0 16,0 1 240-16,0-1 0 0,0-1 0 0</inkml:trace>
  <inkml:trace contextRef="#ctx0" brushRef="#br0" timeOffset="-198564.63">23187 10879 5519 0,'6'-11'240'0,"-3"2"64"0,-1 3-304 15,1 2 0-15,1 2 0 0,-1 1 0 0,0-1 1120 0,3-1 160 0,4-1 48 16,6-3 0-16,0 1-352 0,3 1-64 0,2 1-16 0,-2 0 0 0,0 2-64 0,-1 2 0 16,-2 2-16-16,1 2 0 0,-4 1-32 0,3 1 0 0,-6 1 0 15,1 3 0-15,-1 0-560 0,-3 1-224 0,-2 1 176 0,0 1-176 31,-3-1-256-31,0 2-160 0,-4 0-32 0,0 0 0 16,-1 0-464-16,-2-2-112 0,-3 0 0 0,0-2-16 16,0-1 80-16,-3-1 32 0,1-2 0 0,-2-2 0 0,0-1 528 0,0 0 96 15,2-2 32-15,-1 0 0 0,1 0 272 0,2 1 0 0,-1-2 0 16,2 1 0-16,2-1 0 0,0 0 0 0,1 0 0 0,1 1 0 16,1 0 128-16,2 1-128 0,0 1 176 0,2 0-176 15,1 1 0-15,1 1 0 0,1 1 0 0,0 0 0 16,2 1 240-16,0 2-64 0,2-1-16 0,-1 1 0 15,1 2 112-15,-1-2 32 0,-1 1 0 0,0 2 0 16,0 2-80-16,0 0-16 0,-1 3 0 0,-2-5 0 16,-2-2-208-16,-2 0 128 0,0 3-128 0,-2 1 0 15,-4 1 368-15,0 0-32 0,-1-2 0 0,-2 0 0 16,-1-3 160-16,-4 0 16 0,1 0 16 0,-3-2 0 0,1 0-208 16,-2-1-64-16,-2-2 0 0,0 0 0 0,2 0-480 0,0 0-96 15,0-2-32-15,-2 1-6848 16</inkml:trace>
  <inkml:trace contextRef="#ctx0" brushRef="#br0" timeOffset="-197448.1">22185 10300 5695 0,'0'-1'0'0,"0"0"0"0,0 0 0 0,-1 1 0 0,1 0 0 0,0-1 0 0,0 0 0 16,-2-1 0-16,2 0 0 0,0-1 144 0,-2 0-144 0,2-2 0 0,-2 2 0 0,2 0 0 0,0 0 368 0,2 0 128 0,0 0 16 0,-2 0 16 0,3-1 112 0,-1 1 32 0,0 0 0 0,1 0 0 15,-1 1-160-15,1 0-16 0,-1 1-16 0,-1-1 32 16,1 1-32-16,0 1-16 0,0 0 0 0,-2-1 0 16,2 2-192-16,-2-1-32 0,0 1-16 0,0 0 0 15,0 0-224-15,-2 2 128 0,2 0-128 0,0 2 0 0,-2 2 0 0,0 0 0 16,2 2 0-16,0 3 128 0,0 0-128 0,-2 4 0 16,2 3-160-16,0 2 160 0,0 2-192 0,0 2 48 15,0 3 16-15,0 1 0 0,0 1 128 16,0 1 0-16,0-1 0 0,2-2 0 0,-2-1-320 0,0 0 16 15,2-1 16-15,0-2 0 0,0-2 96 16,-1 2 0-16,1 0 16 0,-2 1 0 0,0-1 176 0,-2 2 0 16,2 2 0-16,-3 3 0 0,-1-2 0 0,1 1 0 15,-1 2 128-15,1-2-128 0,0-3 0 0,-1-2 0 16,1 0 0-16,-1-2 0 0,2 0 0 0,-1-1 0 16,1-1 0-16,-1-2 144 0,1 0-144 0,-1 0 0 15,0 1-192-15,-3-1 192 0,3-2-320 0,-1 0 48 16,1-1 16-16,-2-3 0 0,3 1-32 0,-1-3 0 0,1 0 0 15,1-2 0-15,-2 0 288 0,3-2 128 0,0 0-128 0,-1-1 192 16,-1 0-192-16,2-1 0 0,0-2 0 16,0-1 0-16,2 1 0 0,-1-1 128 0,-1 0-128 0,3 0 0 15,0 2 0-15,0-2 0 0,2 2-128 0,-1 0 128 16,2 1-304-16,0 0 48 0,2 3 16 0,-1-1 0 16,2 0 240-16,-1 2-176 0,1-1 176 0,1 0-160 15,-1 0 160-15,-1-1 0 0,3-1 160 0,-3-1-160 16,3 1 256-16,-3-3-32 0,2 0-16 0,-1-1 0 15,-1-1 208-15,3 0 32 0,-1-1 16 0,-2-1 0 16,3 1-16-16,-3-1-16 0,3 0 0 0,-3 1 0 16,-1-1-240-16,0 1-64 0,0 0 0 0,-2 0 0 15,-2 0-128-15,0 0-144 0,-1 1 144 0,2-1-208 16,-4 1-320-16,0-1-64 16,0 1-16-16,0 0 0 0,-4 0-416 0,1 1-64 0,1 1-32 15,2-3 0-15,0 0 928 0,-15 11 192 0,11-7 0 0,1-2 0 0</inkml:trace>
  <inkml:trace contextRef="#ctx0" brushRef="#br0" timeOffset="-195912.28">23793 9764 6447 0,'3'-3'576'0,"-3"0"-576"0,0 2 0 0,0 1 0 0,0 1 0 0,0-1-224 0,0 0 16 16,0-1 0-16,0 0 64 0,0 1 16 0,-3 0 0 0,3 0 0 0,0 0-128 0,0 0 0 0,-21 11-16 0,10-6 0 0,0 2 272 0,-3 0 0 0,-1 1 128 0,-6 3-128 0,-1 1 192 0,-7 2-64 0,-3 0-128 0,-3 3 192 15,-2 0-192-15,0-1 128 0,-2 2-128 0,-5 1 0 16,-2 4 0-16,-2 1 0 0,-3 2 0 0,-4 1 0 16,-5 3 0-16,0 2-160 0,3-2 160 0,-4-1-128 15,0 2 128-15,-4 3 0 0,-3 1 0 0,6-1 0 16,6-5 320-16,-2 3-16 0,-4 2 0 0,-2 3 0 16,3 2-64-16,-1-1-16 0,3 2 0 0,2-4 0 0,7-5-48 15,6-4-16-15,3-5 0 0,4-3 0 0,5-4-336 0,5-1-64 16,1-2-16-16,2 0 0 15,3-2-448-15,-1 0-80 0,-2-1-32 16,3 0 0-16,1-1 672 0,0-6 144 0</inkml:trace>
  <inkml:trace contextRef="#ctx0" brushRef="#br0" timeOffset="-195263.61">23561 9263 6447 0,'-8'0'576'0,"-3"1"-576"0,3 1 0 15,0 0 0-15,2 0-720 0,-1 1-256 0,1 0-48 0,-8 2-16 0,-9 4 1296 0,-9 4 272 0,-11 4 48 0,-3 3 16 0,-6 2-224 0,-1 0-48 0,-4 3-16 0,-1-1 0 0,2-2 160 0,-3 2 48 0,1 1 0 0,-2 1 0 0,1 0-32 0,-2 1 0 16,0 1 0-16,0 1 0 0,2 0-176 0,0 1-48 0,0 2 0 0,-2 0 0 15,-2 1-256-15,-2 0 0 0,3-1-128 0,-1 2 128 32,-2 2-1536-32,2-1-192 0,2 1-64 0,-2-10 0 0</inkml:trace>
  <inkml:trace contextRef="#ctx0" brushRef="#br0" timeOffset="-186597.4">13482 11193 1839 0,'-2'-2'160'0,"-1"0"-160"0,3 1 0 0,-2 0 0 0,2 1 512 16,0 0 80-16,0 0 16 0,0 0 0 0,2 0 224 0,-2-1 32 0,2 1 16 0,-2 0 0 0,0 0-368 0,0 0-80 0,0 0-16 0,0 0 0 0,20-2 336 0,-15 1 64 0,0 1 16 0,1-1 0 0,4-1 176 0,-2 1 32 0,5 0 16 0,-2 1 0 0,0 0-256 0,-1 1-48 15,2 0-16-15,-2 0 0 0,3 1-528 0,-3-1-208 16,2 0 176-16,-2-1-176 0,4 1 0 0,-1 0 0 15,1-1 0-15,1 0 0 0,-1 0 0 0,-1 0 0 16,0 0 0-16,-2-1 0 0,2 1 0 0,-2-1 0 16,0 0 0-16,-1 0 0 0,-1 1 0 0,-1-2 0 15,1 0 0-15,0 0 0 0,-1 1 0 0,0-1-208 16,0 0 64-16,0 1 16 16,-3 1-640-16,3 0-128 0,-2 0-32 0,-3 3-6080 0</inkml:trace>
  <inkml:trace contextRef="#ctx0" brushRef="#br0" timeOffset="-186279.86">13484 11063 3679 0,'1'0'0'0,"-1"-1"144"0,4 0-144 0,-2 0 208 0,0 0-208 0,-1 0 0 0,3 0 0 0,1-1 0 15,5-2 816-15,0 1 112 0,6-2 32 0,-3 1 0 16,3 0 192-16,-1 1 32 0,1-2 16 0,-1 2 0 0,0 0-48 16,1 0 0-16,0 2 0 0,-2 0 0 0,2 1-576 0,-3-1-128 15,3 1-32-15,-2 1 0 0,-4-1-416 16,3-1 0-16,-4 1 0 0,1 0-176 15,1-1-592-15,-1 1-128 0,1-1-32 0,-3 1-5616 16</inkml:trace>
  <inkml:trace contextRef="#ctx0" brushRef="#br0" timeOffset="-161364.31">14400 10612 3967 0,'0'0'0'16,"0"0"0"-16,0 0 0 0,0 1 0 0,0-1 288 0,0 0 112 0,0 0 32 0,0 0 16 0,0 0-144 0,0 0-32 0,2 1 0 0,-2-1 16 0,0 0 32 0,0 0 0 0,0 0 0 0,0 0 16 0,0 0 32 0,4 19 0 0,-4-11 0 0,-2 3 16 15,0 1-64-15,2 2-16 0,-2 2 0 0,1 0 16 16,1 3-144-16,-2 0-32 0,0 0 0 0,2-1 32 16,-1 3-48-16,-1 0-128 0,0 0 192 0,1 0-48 15,-1-1-144-15,0 0 0 0,2-2 0 0,-1-1 0 16,-1-1-160-16,2-3 160 0,0-1-128 0,-2-3 128 0,0-1 0 0,0 0 0 15,2-2 0-15,-1-1 0 0,-1 1 0 16,2-1 0-16,-2-1 0 0,2 0 0 0,0-1 0 0,0 1-208 16,0 2 80-16,0-2 128 15,2 0-912-15,-2 0-80 0,0 1-16 0,0 0 16 16,0 2 864-16,0-2 128 0</inkml:trace>
  <inkml:trace contextRef="#ctx0" brushRef="#br0" timeOffset="-160966.09">14189 11235 1839 0,'9'-1'0'0,"-2"0"160"16,2 0-160-16,-1 1 0 0,-3 0 0 0,0 0 0 0,1-1 320 0,6 1 48 0,7-1 0 0,5 0 0 16,3 0 48-16,5-1 16 15,3 0 0-15,-1 0 0 0,1-1 272 0,-3 1 64 0,2 0 16 0,-1 0 0 16,-6 0 160-16,-1 0 16 0,-2 0 16 0,0 0 0 15,0 0-176-15,2 0-32 0,-4 1-16 0,-3-1 0 16,2 2-480-16,-3-2-80 0,-1 1-32 0,-1 0 0 0,0 2-160 16,-3-1 0-16,-2 0 0 0,0 1-176 0,-3 1 0 0,2-1 0 15,-2 0 0-15,0 0 0 16,-2 1-608-16,1-1-128 16,-3 2-32-16,1-1 0 0</inkml:trace>
  <inkml:trace contextRef="#ctx0" brushRef="#br0" timeOffset="-160014.58">14344 11433 2879 0,'-2'3'128'0,"-1"0"32"0,1-1-160 0,-1-1 0 0,3 0 0 16,-4 0 0-16,2 1 0 0,-1 2 0 0,-4 1 0 0,-1 3 0 0,-3 0 0 0,1 1 0 0,0 1 0 0,1-2 0 0,1 0 256 0,2 0 32 0,0-2 0 0,1 0 16 0,1-1-160 0,1 1-16 0,2-2-128 0,-1 0 192 0,2-1-192 0,3 1 0 15,0-1 0-15,1 0 0 0,2-1 0 0,2 0 0 16,2 0 0-16,0-1 0 0,2 1 224 0,1-1 80 15,1 1 16-15,-2-1 0 0,2 0-32 0,0 0-16 16,-1 1 0-16,3 0 16 0,-3 0-160 0,1 2-128 16,0 0 192-16,-2 0-192 0,-4 0 0 0,3 0 0 15,-3-1 0-15,1 2 0 0,1-2 0 0,-3 0 0 16,2 0-144-16,-2 0 144 0,-1 0-160 0,-3-1 32 16,3 0 0-16,-4 0 128 0,1 1-192 0,-1 0 192 0,0-1-160 15,-1 0 160-15,-1-1 0 0,0 1-160 0,0 0 160 0,-1-1 0 16,-1 0-176-16,0-1 176 0,1 0-160 15,-3 0 160-15,0 0 0 0,1-1 0 0,0 0 0 0,-1 0 0 16,-1 0 0-16,2 0 240 0,-1-1-64 0,2-1-16 16,-1 1-32-16,1 0 0 0,-1-2 0 0,1 1 0 15,2-1-128-15,-3 0 192 0,3 0-192 0,0-1 192 16,-2-1 0-16,2-1 16 0,0 1 0 0,0-2 0 16,2 2-16-16,-2-1 0 0,3 1 0 0,-1-2 0 15,1 1 64-15,-1 0 16 0,3-2 0 0,-1 2 0 16,1 1-144-16,-2 0-128 0,2-1 144 0,-3 2-144 15,3 0 0-15,-1 0 128 0,1-1-128 0,-2 2 0 16,-1 0 0-16,1 1 0 0,-1 1-144 0,-1-1 144 0,1 2 0 16,2-1 0-16,-4 0-128 0,2 0 128 0,0 1 0 15,-1 1-144-15,-1-1 144 0,0 1-128 0,0 1 128 16,0 0 0-16,0 2 0 0,0-1 0 0,0-2 0 0,0 0 0 16,0 0 0-16,0 0 0 0,-7 16 0 0,5-9 0 15,-1 0 0-15,1 1 0 0,-3 2 0 0,2 1 0 16,1 3 0-16,1-2 128 0,-1 1-128 0,0-1 192 15,2 1-64-15,0 1 0 0,0 2-128 0,0 1 192 16,0 0-64-16,2 0 0 0,0-1-128 0,-1-1 0 16,3-1-176-16,-3 1 176 0,3-2 0 0,-3 0 0 15,2-2 0-15,-1 1 0 0,2-2 0 0,-2 1 0 16,1-3 0-16,-1 0 0 0,1 0 0 0,-1-2 0 16,-2 1 0-16,2-2 0 0,-1 1 128 0,-1-1-128 15,2-1 0-15,-2-1 0 0,0 0 0 0,0 0 0 0,0-1 0 16,-2 0 0-16,2 1 0 0,-1-1 0 15,1-1 0-15,-2 0 0 16,2 1-512-16,2-1-176 0,-2 0-16 0,0 0-16 0,1 1 576 0,-1-1 144 0,-1 0 0 0,-1-3 0 16</inkml:trace>
  <inkml:trace contextRef="#ctx0" brushRef="#br0" timeOffset="-158631.48">15309 10626 3663 0,'0'-1'320'0,"0"0"-320"0,0 0 0 0,0 0 0 16,0 1 0-16,0 0 0 0,1-1 0 0,-1-2-176 0,0 1 400 0,0 0 80 0,0 1 16 0,0 1 0 0,0 0-64 0,0 0 0 0,0 0 0 0,0 0 0 0,0 0-256 0,0 0 0 0,0 0 0 0,-13 18 0 15,7-11 208-15,1 3-16 0,-1 2 0 0,-3 3 0 16,0 3 64-16,-1 0 16 16,1-2 0-16,1 5 0 0,-3 7-80 0,-2 9-32 0,-3 6 0 15,3 4 0-15,2 1-160 0,1-3 0 0,2-5 0 0,2-3 0 16,3-3 0-16,3-6 0 0,0-6 144 0,3 0-144 15,3 1 0-15,-1-1 0 0,3 0 0 0,2-2 0 16,-1 1 0-16,-2-2 0 0,4 0 128 0,-3-1-128 16,0-2 272-16,3-1-16 0,-3-3 0 0,3 0 0 15,-3-3 208-15,-1 1 48 0,2-1 0 0,-2-3 0 0,-1 2 0 16,-1-3 0-16,1-1 0 0,-1 0 0 0,-2-1-96 16,-1 0-16-16,1 0 0 0,-1-2 0 0,1 0-144 15,-3 0-48-15,2-1 0 0,-2 0 0 0,0 0 64 16,2-1 16-16,0 1 0 0,-2-2 0 0,0 0-80 0,0 0-16 15,0 0 0-15,0-1 0 0,0 0-192 0,0-1 0 16,0 1 0-16,0 0 0 0,0-1-192 0,0 1-64 16,0 0-32-16,0 0-6768 0</inkml:trace>
  <inkml:trace contextRef="#ctx0" brushRef="#br0" timeOffset="-157494.83">15702 11106 2703 0,'-5'-2'0'16,"2"1"0"-16,-2 0 144 0,2 0-16 0,3 1-128 0,-2 0 0 0,1-2 0 0,-4 1 0 0,0 1 432 0,-3-2 64 0,0 0 16 0,-1 0 0 16,1-1 80-16,-2 0 32 0,2-1 0 0,2 1 0 0,-4-3 208 0,4 2 64 0,-1 0 0 0,1-1 0 0,-2-1 0 0,3-2 0 0,2 0 0 0,0 0 0 0,1 0-256 0,0 0-32 0,2 0-16 0,2-2 0 15,1 1-432-15,-1-1-160 0,3 1 0 0,-2 0 144 16,5-1-144-16,-2 1 0 0,1-3-160 0,2 4 160 16,-2-1-224-16,1 1 48 0,1 1 16 0,1 1 0 31,0 1-272-31,1-1-48 0,-2 3-16 0,2 0 0 15,1 2-128-15,-1-1-16 0,-3 2-16 0,3 0 0 16,0 0 192-16,-1 1 32 0,-1 1 16 0,1 2 0 0,-2 1 224 16,3 3 64-16,-3 2 0 0,-3 2 0 0,3 2 128 0,-3 3-128 0,0 2 128 0,-2 1-128 15,0-1 128-15,0 0 128 0,-3 0-128 0,2-3 176 16,-4-2-176-16,-1-1 0 0,2-1 0 0,-3 0 0 16,1-2 0-16,0-2 288 0,-4 0-32 0,1-3 0 0,-2 0 192 0,2-2 48 15,-4 2 0-15,2-3 0 0,-2 0 112 16,1-1 32-16,-1-1 0 0,-1 1 0 0,2-1-176 0,0 0-16 15,-2-1-16-15,2 0 0 0,-1 0-176 0,2 0-16 16,3-1-16-16,-3-1 0 0,4 0-224 0,-1 1 128 16,3-1-128-16,-1 0 0 0,1 0 0 0,2-1 0 15,0-1 0-15,2 0-4672 16,0 1-1024-16</inkml:trace>
  <inkml:trace contextRef="#ctx0" brushRef="#br0" timeOffset="-157047.33">15932 11150 911 0,'0'0'0'0,"0"0"0"0,-1 0 0 0,1 0 0 0,0 1 0 0,0-1 0 0,-2 1 288 0,2 1-32 0,0 1 0 15,-1 0 0-15,-1 0-256 0,0 0 0 0,1 0-128 0,-1-1 128 0,-1 1 0 0,0-2 0 0,3 0 0 0,-2 0 0 0,2 0 320 0,-1 0 64 0,-1-1 16 0,2 1 0 0,0-1-144 0,0 1-16 0,0-1-16 0,0 0 0 16,0 0-224-16,0-1 128 0,0 0-128 0,0-1 0 0,2 1 0 0,-2 1 0 16,0 0 0-16,0 0 0 15,0 0 0-15,0 0-128 0,0 0 128 0,17-12-160 0,-14 10-32 0,2-1-16 16,-1 0 0-16,0 0 0 0,-1 1 208 0,1-2 0 15,0 1 0-15,-2 0-144 0,1 0 144 0,1 1 256 16,-3 0-64-16,2 0-16 0,-3 2 272 0,2-1 64 16,-2 1 16-16,0 0 0 0,0 1-128 0,-2 0-16 15,2 1-16-15,0-2 0 0,0 0-144 0,0 0-32 16,0 0 0-16,-11 13 0 0,8-9-192 0,1-2 128 16,-1 1-128-16,1-1 0 0,1-1 0 0,-1 1-208 15,-1-1 16-15,3 1 0 16,0-1-960-16,-1 0-192 0,-1 1-48 0,2 0 0 15,0-2 1392-15,3-1 336 0</inkml:trace>
  <inkml:trace contextRef="#ctx0" brushRef="#br0" timeOffset="-156478.5">16258 10865 2751 0,'0'-2'128'16,"-2"1"16"-16,2 0-144 0,0 1 0 0,-2 0 0 0,2 1 0 0,0-1 576 0,-3 1 96 0,1 1 16 0,-1 1 0 0,0 1-400 0,-4 0-80 0,0-1-16 0,0 0 0 0,0 1 64 0,-3-1 0 0,1-1 0 0,1 0 0 0,-3-1 208 0,1 0 48 15,-2 0 16-15,2-1 0 0,2 0-16 0,-3 0-16 16,3-1 0-16,-1 0 0 0,2 0-96 0,-1-1-16 16,0 0 0-16,2 1 0 0,-1-1-384 0,2-2 0 15,2 2 0-15,-1-1 0 0,2 0 0 0,0-1 0 16,1 0 0-16,1-1 0 0,0-1 0 0,1 1 0 16,-1 0 0-16,2-1 0 0,1-1 0 0,2 0 0 15,-2 0 0-15,2 0 0 0,1 0-224 0,2-1 80 16,-2 1 16-16,3-1 0 0,0 1-64 0,-1 0 0 15,2-2 0-15,1 1 0 0,0 1 192 0,0 0 0 16,-1 2 0-16,1 1 0 0,-1 2-160 0,-2-1 0 16,3 1 0-16,-3 1 0 0,0 0 160 0,1 1-192 15,-2 0 192-15,-2 1-192 0,2 0 192 0,-2 1 0 0,0 1 0 0,0 0 0 16,-1 2 0-16,-3 3 0 0,1-2 0 16,-2 1 0-16,2 2 0 0,-2 4 0 0,-2 3 0 15,0 2 0-15,-3 5 256 0,2 1 48 0,0 5 0 0,1-1 0 16,2 1 64-16,0-2 16 0,0 0 0 0,3-4 0 15,2-3-96-15,0-3-16 0,-3-1 0 0,2-2 0 16,-1 0 96-16,-1-3 16 0,0 0 0 0,-1-1 0 16,1-2-176-16,0-1-16 0,-1 0-16 0,-1-2 0 15,2 0-176-15,-2-1 192 0,0-1-192 0,0 1 192 16,0-1-192-16,0 0 0 0,0 0 0 0,0 0-4608 16,0 0-896-16</inkml:trace>
  <inkml:trace contextRef="#ctx0" brushRef="#br0" timeOffset="-156146.95">16470 10939 3903 0,'4'5'0'0,"-4"-1"176"0,2 0-48 0,1 1-128 0,-3-2 0 16,2-1 0-16,1 2 0 0,1 2 0 0,2 5 832 0,5 2 64 0,0 3 16 0,4-2 0 0,-4 1 64 0,2-2 16 0,-2-1 0 0,2-1 0 0,-2-1-128 0,2-1-32 0,-2 1 0 0,2-2 0 0,0 0-352 16,-1 0-80-16,-2 0-16 0,1-2 0 0,-3 2-384 0,0-2 0 0,0-2 0 0,-1 0 0 0,-1 0-224 0,0 0-128 0,-3-1-32 0,1 0-5952 0</inkml:trace>
  <inkml:trace contextRef="#ctx0" brushRef="#br0" timeOffset="-155863.39">16665 10898 6447 0,'-3'-6'272'0,"1"2"80"0,1 1-352 0,-1 1 0 0,2 2 0 0,0 2 0 32,-1-1-512-32,-1 2-160 0,-1 0-32 0,-1 3-16 0,-5 3 528 0,1 4 192 0,0 2-144 0,-3 1 144 0,-1 3 528 15,0 2 192-15,0 1 48 0,-2 0 0 0,1 0-16 0,-1 1 0 16,2-1 0-16,2-2 0 0,1-1-432 0,4-3-64 15,-2-4-32-15,4 1 0 0,-1-1-224 0,1 2 0 16,0-2 0-16,-1-1 0 16,0-2-416-16,1 0-128 0,0-3-32 0,-1-1 0 0,1-2 576 0,1 0-128 15,-1-2 128-15,1-2 0 0,4-3 0 0</inkml:trace>
  <inkml:trace contextRef="#ctx0" brushRef="#br0" timeOffset="-154197.62">16945 10763 2591 0,'-2'-4'0'0,"1"1"0"15,-1 1 144-15,2 1-144 0,0 0 0 0,0 1 0 0,0-1 0 0,0 1 0 0,2-1 320 0,-1-1-32 16,1 0-16-16,1 0 0 0,-1 0 48 0,1-1 0 0,3 1 0 0,-1 0 0 0,0 0 576 0,0 0 112 0,4 0 16 0,-1 0 16 0,1 0-64 0,0 2-16 0,1-1 0 0,1 1 0 0,0 0-368 0,0 0-80 0,0 1 0 0,-1 0-16 0,3 0-288 0,-2 1-48 0,0 1-16 0,2-1 0 15,-2 1-144-15,1 1 0 0,0 0 0 16,-4 0 0-16,0-1 0 0,-3 1 0 0,1-1-160 16,-1 3 160-16,0 0 0 0,4 2 0 0,-4 2-128 15,0 0 128-15,0 1 0 0,-1 0-144 0,-2-1 144 16,0 1-128-16,-2-2 128 0,-2 1-128 0,2-2 128 0,-3-1-128 16,-1 0-64-16,-1-1-16 0,0-1 0 15,-2 0 0-15,1-2 208 0,-2 1 0 0,1 0 0 0,-3-2-144 16,1 1 144-16,1-2 0 0,-3 1 160 0,1-1-160 15,1 0 192-15,-1 0-48 0,2-1-16 0,-1 0 0 0,2 1-128 16,1 0 0-16,-2-1 0 0,3 0 0 16,0 0 0-16,2 1 0 0,0-1 0 0,1 0-176 0,1 0 176 15,-1 0 0-15,2 0 0 0,0-1 0 0,0 1 0 16,2 0 0-16,-1-1 0 0,2 0 0 0,-3 1 0 0,0 0 0 16,0 0 0-16,21-4 0 0,-13 4 0 0,-1-1-208 15,2 0 80-15,-1 1 128 0,1 0-192 0,1 0 192 16,0 1-160-16,1 0 160 0,-1 0-160 0,-2 0 160 15,3 1-160-15,-3 0 160 0,3 0 0 0,-3 1 0 16,-1 3 0-16,2-2 0 0,-1-1 0 0,-3 1 0 16,2 2 0-16,0 2-144 0,0-1 144 0,-2 1 0 15,2 4 0-15,-2-2-128 0,0 2 128 0,0-2 0 16,-1 3 0-16,-1-1 0 0,3 1 0 0,-3-1 0 16,2 1 0-16,-2-1 0 0,-1-1 0 0,1-1 0 15,-1 0 0-15,2 2 0 0,-2 0 0 0,-1 2 0 16,1-1 0-16,0-2-128 0,-2 1 128 0,1-2 0 0,-2-1 0 0,-1 0 0 15,2-1 0-15,-3-1 128 16,1-1-128-16,-4-1 0 0,1 0 144 0,-1-1-144 0,-3 1 192 16,-1 0-192-16,0-2 464 0,-3 1-16 0,2-1 0 0,-5-1 0 15,0 0-48-15,0 0-16 0,0 0 0 0,-1 0 0 16,0 1-384-16,0-2 128 0,-1 0-128 0,2 0 0 16,-2 1 0-16,1-1 0 0,1 1 0 0,0 0 0 31,0 0-544-31,-1 0-144 0,0-1-16 0,1 1-5440 0</inkml:trace>
  <inkml:trace contextRef="#ctx0" brushRef="#br0" timeOffset="-153031.56">17289 10522 1839 0,'0'-3'160'0,"-1"0"-160"0,1 2 0 16,0 1 0-16,1 0 448 0,-1-1 48 0,0 0 16 0,0-2 0 0,2-2-144 0,-2 1-32 0,2-1 0 0,0 1 0 0,1 1 176 0,-1-1 16 0,1 1 16 0,-1 0 0 0,1 1 160 0,2-1 16 0,-1 1 16 0,1 1 0 0,0 0-112 0,0 1-32 15,2 1 0-15,0 1 0 0,0 2-352 0,0-1-80 16,2 3-16-16,-1 0 0 0,0 3-144 0,1 1 0 15,1 1 0-15,1 3 0 16,-1 1 0-16,0 1 0 0,2 2 0 0,-2 1-176 0,1 2 176 0,2 2 0 16,-2 2 0-16,2 1 0 0,1 1 0 0,-2 0 0 15,0-2 0-15,-2 3 0 0,4 7 0 0,-1 1-128 16,0 3 128-16,-2-1-128 0,-1 0 128 0,-1-4-160 16,-1-1 160-16,0-4-160 0,0-4 160 0,0-1-192 15,0-1 192-15,0-2-192 0,-3-1 192 0,3-1 0 16,-1 1-144-16,-3-1 144 0,1-1 0 0,0-1 0 15,-2-1 0-15,-3 0 0 0,-2 0 0 0,1-3 0 16,-4 2 128-16,0-4-128 0,1 0 0 0,-3-2 0 0,-1-1 0 16,0-1-176-16,0-1 176 0,0-1 0 0,0-1 0 0,0-1 0 15,0-1 192-15,2 0 0 0,-1 0 16 0,-1-2 0 16,0 1 96-16,2-1 16 0,-1 1 0 0,0 0 0 16,0 0-320-16,2-1 0 0,0 0 0 0,-1 1 0 15,3-1 0-15,-2 0-144 0,4 1 16 0,-3-1 0 31,4 0-768-31,-1 1-128 0,-1-1-48 0,2 1 0 0,0 1 832 0,2-1 240 0,-1 0 0 0,-1-1 0 16,2 0-128-16,-2 0 128 0</inkml:trace>
  <inkml:trace contextRef="#ctx0" brushRef="#br0" timeOffset="-152127.42">18002 11190 2751 0,'2'-2'256'0,"1"1"-256"0,-3 1 0 0,2 0 0 0,-2 0 848 0,3 0 128 16,0-2 32-16,2 1 0 0,3-1-128 0,3-1-32 0,2 1 0 0,-2 0 0 0,2 1-192 0,0-2-32 0,-2 1-16 0,3 1 0 0,-1-1 32 0,1 0 0 0,0 0 0 0,1 0 0 0,1 2-192 0,-1-1-16 15,1 1-16-15,-3 0 0 16,3 0-240-16,-2 0-48 0,-1 1-128 0,-1 0 192 15,0 0-192-15,-1 0 0 0,-1 0 0 0,-2 0 0 0,1 0 0 0,-1 0-192 16,-1 0 192-16,0-1-160 16,-2 1-544-1,0 0-128-15,0 0 0 0,-1-1-3232 0,-2 1-640 0</inkml:trace>
  <inkml:trace contextRef="#ctx0" brushRef="#br0" timeOffset="-151897.46">17935 11112 4607 0,'-5'-9'192'0,"1"2"64"16,2 2-256-16,0 1 0 0,2 3 0 0,2 0 0 0,-2 1 1120 0,3-2 176 0,2-1 48 16,3-2 0-16,5 1-672 0,1 0-128 0,2 1-32 0,3 0 0 15,-1 1-144-15,3 0-48 0,-2-1 0 16,4 0 0-16,-1 1 320 0,0 1 48 0,1-1 16 0,-1 2 0 15,-3 1-352-15,0 0-64 0,-1 1-16 0,-2 2 0 32,-2-2-800-32,-1 0-176 0</inkml:trace>
  <inkml:trace contextRef="#ctx0" brushRef="#br0" timeOffset="-145047.91">18572 10618 4607 0,'1'-3'400'0,"1"0"-400"0,-2 1 0 0,2 1 0 15,-1 1 672-15,1-1 48 0,1-2 16 0,2-2 0 0,4-2-480 0,0 0-112 0,0 1-16 0,2 0 0 0,-1 1 208 0,1 1 48 0,-3 1 0 0,3 0 0 0,-3 1 96 0,0-1 32 0,3 2 0 16,-1-1 0-16,1 0-96 0,2-1-16 0,-2 1 0 0,2 1 0 0,-2 1 96 0,0 0 16 0,2 0 0 0,-3 0 0 15,0 1-512-15,1 0 0 0,-3 2 0 0,1-1 0 16,-1 0 0-16,-1 1 0 0,-1 0 0 0,0 0 0 16,-2 2 0-16,-1 2 0 0,0 0 0 0,-1 0 0 15,-1 2-144-15,1 0 144 0,-2 1 0 0,-2 1-144 16,2-1 16-16,-3 0 0 0,1 0 0 0,-1 0 0 16,0 3 0-16,-2-1 0 0,-3 0 0 0,2-1 0 15,-1 0 0-15,0-1 0 0,0 0 0 0,-1-3 0 16,3 0 128-16,-3 1-160 0,0 1 160 0,0-1-160 15,-3 2 160-15,1-1 0 0,-1 1 128 0,2-1-128 0,-2 0 0 16,1 1 0-16,0 0 0 0,1 0 0 0,1-2 0 16,1-1 0-16,1-1 0 0,1 0-128 0,0-1 128 15,2-2 0-15,1-1 0 0,-1 0 0 0,3-1 0 16,-3 0 0-16,3 0 0 0,0 0 0 0,3-1 0 0,-3 1 0 16,3 0 0-16,1-1 0 0,-4 0 0 0,0 0 0 15,0 0 0-15,20 3 0 0,-13-3 0 0,1 1 0 16,1-1 0-16,1 1 0 0,-2-1 0 0,3 0 0 15,-1 0 0-15,1-1 0 0,0 1 0 0,0-1 0 16,-1-1 0-16,3 1 0 0,-2 1 144 0,0-1-144 16,-1 0 192-16,0 0-192 0,1 0 384 0,-2 0-48 15,2 1 0-15,-1-1 0 0,1 0-16 0,-3 0-16 0,0 1 0 16,0 0 0-16,-2 0-112 0,1 0 0 0,-2 0-16 16,-2 0 0-16,3 0-176 0,-4 0 0 0,1 0 0 15,0 1 0-15,-1-1 0 0,-2 0 0 0,2 1 0 0,-1 0 0 16,-1 1 0-16,2-1 0 0,-2 0 0 0,0 1-4672 15,2 1-832-15</inkml:trace>
  <inkml:trace contextRef="#ctx0" brushRef="#br0" timeOffset="-144783.99">19044 10813 5519 0,'3'-8'240'15,"-3"3"64"-15,3 1-304 0,0 1 0 0,-3 2 0 0,2 1 0 0,-1 0 848 0,1 0 112 0,3-1 32 0,0 0 0 0,3 0-512 0,-2 1-96 0,2 1-32 0,-3 1 0 0,1 0-96 0,-3 1 0 0,2 0-16 0,-3 0 0 0,-2 0 160 0,2 1 48 0,-1 0 0 0,-1 0 0 0,0-1-448 0,0 1 0 16,0-1 0-16,0 1 0 15,0-1-448-15,0 1-160 16,0 0-32-16,-1-1-16 0,-1 0 656 0,2-2 0 0</inkml:trace>
  <inkml:trace contextRef="#ctx0" brushRef="#br0" timeOffset="-144190.65">19212 10542 911 0,'0'-4'0'0,"-2"1"0"0,2 2 0 0,0 1 0 16,0 1 896-16,0-1 80 0,2-1 32 0,-2-1 0 15,0 0-400-15,3 0-80 0,-1 1-16 0,2 1 0 16,1 0-512-16,0 1 0 0,0 0-192 0,4 0 48 16,-1 1 464-16,-1 0 112 0,5-1 16 0,-2 0 0 15,1 0 192-15,-1 0 64 0,4 1 0 0,-1-2 0 0,1 0-320 0,-2 0-64 16,5 1-16-16,-3 0 0 0,1 0-304 0,1-1 0 16,-3 1 0-16,1 0 0 0,-4-1 144 15,3 0-144-15,-2 0 0 0,0 0 144 0,-3 0-144 16,1 0-176-16,-2 0 48 0,-2 0 0 0,0 0 128 0,-2 0 0 15,0 0 128-15,0-1-128 0,-1 1 0 0,-1 0 0 16,-1-1 0-16,2 1 0 0,-2 1 0 0,0-1 0 16,-2 1 0-16,2-1 128 0,0 0-128 0,0 0 0 15,0 0 0-15,0 0 0 0,0 0 0 0,-14 17 0 0,8-11 0 16,-1 2-128-16,1 2 128 0,-2 1 0 0,1 1 0 16,-2 3 0-16,3-1 0 0,-1 2 0 0,0 2 0 15,0-2 0-15,2 2 0 0,0-1 0 0,0-1 0 16,1 2 0-16,0-2 0 0,1 0 0 0,2-2 0 0,-1 0 0 15,0-1 128-15,2 1-128 0,0-2 128 0,-1 2-128 16,1-2 0-16,0 0 0 0,0-2 0 0,0 1 0 16,0-2 128-16,0 1-128 0,1-2 128 0,-1 0-128 15,0 0 0-15,2-1 0 0,-2-2 0 0,0 0 0 16,2 1 0-16,-2-2 0 0,1 0 0 0,-1-1-128 16,0-1-144-16,2 1-32 0,-2-1 0 0,0-1 0 31,0 1-1232-31,0-1-240 0,0 1-48 0,-2-2-16 0,4-3 1456 0,-2-2 384 0</inkml:trace>
  <inkml:trace contextRef="#ctx0" brushRef="#br0" timeOffset="-143948.18">19284 10846 5519 0,'-3'-7'240'0,"1"1"64"0,0 2-304 0,1 1 0 0,1 2 0 0,1 1 0 0,-1 0 528 0,2-2 48 0,1 0 16 0,2 0 0 15,4-1-464-15,0 0-128 0,-1-1 0 0,4 1 0 0,0 0 336 0,4 0 48 0,-1 1 16 0,4-1 0 0,-2 0 432 0,2 1 64 0,0 1 32 0,0-1 0 0,3 1-160 0,-4 1-16 16,5 1-16-16,-4 1 0 0,0 0-496 0,0 1-112 16,-3 0 0-16,2 0-128 0,-2 0-176 0,-2 1-144 15,1-1-16-15,-1 2-4048 0,-1-1-800 16</inkml:trace>
  <inkml:trace contextRef="#ctx0" brushRef="#br0" timeOffset="-143364.74">18717 11241 1839 0,'2'-1'160'0,"0"1"-160"0,-1 1 0 0,1-1 0 0,1 0 320 0,-1-1 48 16,3 1 0-16,4-1 0 0,2 0-48 0,5 0-16 16,3 0 0-16,-1-1 0 0,1 1 272 0,2 0 48 15,1 1 16-15,2-2 0 0,0 1 0 0,2-1 0 0,1 1 0 0,2 0 0 16,0 0 32-16,-2 1 16 0,2 0 0 0,-2 0 0 15,0 0-368-15,-1 1-80 16,1 0-16-16,-3 0 0 0,0 0-48 0,0 0-16 0,0 0 0 0,0 0 0 16,0 1 16-16,0-1 0 0,-3 1 0 0,1-1 0 15,-1 0-176-15,0 1 0 0,-2-1 0 0,-3 1 0 16,0-1 0-16,0 2 0 0,-3-1 0 0,-1-1 0 16,0 1 0-16,-1-1 0 0,-3-1 0 0,0 1 0 15,1-1 0-15,-2 1 0 0,-1-1 0 0,-2 1 128 16,0-1-128-16,-1 0 0 0,-1 0 0 0,-2 0 0 15,0 0-256-15,0 1 64 0,0 0 0 0,-2 0 16 16,1 1-560-16,-4 0-112 16,0 1-32-16,-3 2 0 0,0 0-496 0,-3 1-96 15,-2-1-32-15,-3-1 0 0</inkml:trace>
  <inkml:trace contextRef="#ctx0" brushRef="#br0" timeOffset="-142613.97">19022 11366 2895 0,'0'3'256'0,"-2"-1"-256"0,2 0 0 16,0-1 0-16,-2 0 0 0,2 1 0 0,-3 1 0 0,1 3 0 0,-3 3 480 0,1 0 80 0,-4 2 16 0,3-2 0 0,0 1-192 0,2-1-64 0,0 2 0 16,-2-2 16-16,2-1-336 0,1 0 128 0,1 0-128 0,-1-1 0 0,2 0 0 0,0 0 0 0,2 0 0 0,1 0 0 15,0-1 0-15,3 1 0 0,1-1-160 0,1-1 160 16,1 0 0-16,-1 0 0 0,2 1 160 0,1-1-32 15,-1-1 320-15,2 0 80 0,0 0 16 0,2 0 0 16,-4 0-144-16,4-1-16 0,-4 0-16 0,4 0 16 16,2 1-128-16,-3-1 0 0,3 1-16 0,-3 0 16 0,3-1-256 15,-3 0 0-15,1 0 0 0,-4 0-144 16,2-1-304-16,-5 0-48 16,2-1-16-16,-2 0 16 0,-2-1 32 0,-2 0 0 15,2 0 0-15,-3-1 16 0,0 1 288 0,0-1 160 0,-2 0-160 0,1 0 160 0,-1 0 0 0,0-1 0 16,-1 0 0-16,-1-1 128 0,-2 1 160 0,2-1 32 15,1 1 0-15,-3-3 0 0,1 2-80 0,1-2-16 16,-3 1 0-16,2-1 0 0,-3 1-16 0,1-1 0 16,2 0 0-16,-2 0 0 0,3 0 176 0,-1-1 48 15,-1-1 0-15,1 1 0 0,1-1 32 0,0 0 16 16,2 1 0-16,0 0 0 0,0 1-160 0,0 1-16 16,2-1-16-16,0 3 0 0,-1 1-288 0,-1 0 0 15,2 0 128-15,0 1-128 0,0 0 0 0,0 1 0 16,1 0-128-16,-1 0 128 0,-1 0 0 0,3 1 0 0,-3 0-128 15,3 2 128-15,-1-1 0 0,1 1 0 0,-1 0 0 16,-1 1 0-16,3 1 0 0,0 1-144 0,-2 0 144 0,3 3 0 16,-1-1 0-16,-2 0 0 0,2 0 0 0,-1 2 0 15,1 1 0-15,0 0 0 0,2 1 0 0,-2 0 0 16,0 2 0-16,4 0 0 0,-4 0 0 0,2 0 0 16,0-1 160-16,-2 1-32 0,0-1-128 0,2 1 192 15,-2 0-64-15,0-1-128 0,-1 0 176 0,-3-1-176 16,1-1 160-16,1-2-160 0,-3 0 128 0,2-2-128 15,0-1 0-15,-2-1 0 0,0-2 0 0,1 0 0 16,-1-2 0-16,-1 0 0 0,1 0 128 0,0-1-128 16,0-1 0-16,-2 0 0 0,2 0 0 0,0 0 128 0,-2-1-128 15,2 1 0-15,0 0-192 0,0 0-6272 16</inkml:trace>
  <inkml:trace contextRef="#ctx0" brushRef="#br0" timeOffset="-142030.86">19824 11376 911 0,'2'-2'0'0,"0"1"0"0,-1 1 0 0,1 0 0 0,-1 0 560 0,3 0 16 16,1 0 16-16,4-1 0 0,1 0-48 0,4-1-16 0,1 1 0 0,0 0 0 0,1 0 0 0,-1-1 0 0,2 1 0 0,-1 0 0 0,-1 0 272 0,1-1 48 0,1 1 16 15,-2-1 0-15,2 1-64 0,-2 0-16 0,-1 1 0 0,0 0 0 0,0 0-400 0,-2 0-96 0,-2 1-16 0,-1 0 0 0,-1 0-528 0,-3-1-128 16,0 1 0-16,1 0-16 15,-1 0-864-15,-2 0-160 0,-1 0-48 0,-2 0 0 0,-2 0 1200 0,-1-2 272 0,0-1 0 0,-5-3 0 16</inkml:trace>
  <inkml:trace contextRef="#ctx0" brushRef="#br0" timeOffset="-141827.65">19874 11254 2751 0,'-11'-8'256'0,"6"2"-256"0,0 2 0 0,0 1 0 15,5 1 992-15,-1 1 160 0,1 0 16 0,-2-1 16 16,2 1 112-16,-3-2 32 0,3-2 0 0,5 1 0 16,-2 1-496-16,3 0-112 0,1 0-16 0,2 1 0 15,1-1 32-15,1 1 0 0,2-1 0 0,1 1 0 16,1 1-272-16,4 0-48 0,0 0-16 0,0 2 0 0,-1 0-128 0,1 0-16 16,0 2-16-16,-1 0 0 15,-3-1-928-15,0 1-176 0,1 0-32 0,-3-1-6784 16</inkml:trace>
  <inkml:trace contextRef="#ctx0" brushRef="#br0" timeOffset="-136148.45">20192 11127 1839 0,'0'0'160'0,"2"0"-160"0,0 0 0 0,-1 0 0 0,-1 0 224 0,0 0 16 16,0 0 0-16,2 0 0 0,1 1-112 0,-1 0-128 0,2 1 176 0,-4 0-176 0,0 0 256 0,0 1-64 0,0 0-16 0,-4-1 0 0,4 2 80 0,-2 1 0 0,-1-2 16 0,0 1 0 0,-1 0 16 0,1 0 0 0,1 0 0 0,-1 0 0 15,-1 0-48-15,1 0-16 0,-1-1 0 0,-1 0 0 16,0-1-48-16,1 1-16 0,-4 1 0 0,1-2 0 16,-1 0 32-16,-3 0 0 0,0-1 0 0,-2 1 0 15,2-1-192-15,-3 1 0 0,1-1 0 0,-2 0 0 16,1 0 0-16,1 0 0 0,-3 0 0 0,3 1-176 16,-1-1 176-16,4 0-128 0,-2 0 128 0,2-2-128 0,-1 2 128 15,1-1 0-15,2 0 0 0,0 0 0 0,3 0 0 16,-1-1 0-16,1 1 128 0,-1-1-128 0,1 1 128 0,3-1-128 15,-2-1 160-15,-1 1-160 0,-1-1 288 16,2 0-32-16,-1 1-16 0,1-1 0 0,0 0-16 0,1 0 0 16,-3 0 0-16,4 0 0 0,-1-1 48 0,0 1 16 15,1 0 0-15,-1 0 0 0,1 0-80 0,1 0-16 16,-1 1 0-16,2-1 0 0,-3 2-64 0,2-1-128 16,-1 1 176-16,2 0-176 0,-2 0 0 0,1 0 0 15,-1 0 0-15,0 1 0 0,-1 0 0 0,0 0 0 16,0 0 0-16,-2 1 0 0,0-1 0 0,2 1 0 0,-2 0 0 15,0 1 0-15,-1 0 0 0,3 0 0 16,-2 1 0-16,0-1 0 0,0 1 0 0,-1-1 0 0,1 1-128 16,2 1 128-16,0-2 0 0,-2 1 0 0,3 0 0 0,-1 0 0 15,0-1 0-15,0 1 0 0,3-1 0 0,-2 0 0 16,2 0 0-16,0-1 0 0,0 1 0 0,0-1 0 16,0 1 0-16,0 1 0 0,0-1 0 0,0 0 0 15,2 0 0-15,-2-1 0 0,2 0 0 0,-1 1-144 31,2-1-400-31,-3 1-80 0,3 2-16 0,-1-2 0 0,0 1-576 16,-1 0-128-16,1 0-32 0,-1 0 0 0,1 2 1072 0,-2-2 304 0,2-1 0 16,-1-2 0-16,3-2 0 0</inkml:trace>
  <inkml:trace contextRef="#ctx0" brushRef="#br0" timeOffset="-135696.78">19757 11466 1839 0,'-1'-3'160'0,"-1"-1"-160"0,2 2 0 0,0 1 0 0,0 1 608 15,0 0 96-15,0 0 0 0,2-1 16 0,1 0-32 0,0 1-16 0,4-1 0 0,0 0 0 0,1 1-672 0,2-1 0 0,-2 1 0 0,2-1-176 0,1 1 176 0,-3 0 224 16,3 0-48-16,2-1-16 0,-3 1 16 0,1-1 0 0,0 0 0 0,0-1 0 0,2 0 128 0,-1 1 16 0,0-1 16 0,0 1 0 0,0 1-64 0,-1-1-16 0,0 1 0 0,0-2 0 16,-1 2-256-16,-2 0 160 0,3 0-160 0,-3 0 128 15,0 2-128-15,-2-2 0 0,1 0 0 0,-2 0 0 16,-2 1 0-16,3-1 0 0,-4 0 0 15,1 0 0-15,0 0 0 0,1-1 0 0,-3 1 0 16,1 0 0-16,1 0 0 0,0 0 0 0,0-2 0 0,0 2-176 16,-1 0 176-16,0 2 0 0,1-2 0 0,-1-2-128 15,-1 2-64-15,1 0 0 0,-2 0 0 0,2 0 0 16,-1 0-64-16,-1 0 0 0,3 0-16 0,-3 0 0 16,2 0-544-1,-1 2-96-15,2-2-32 0,-1 1 0 0,1 0 736 0,-3 0 208 0</inkml:trace>
  <inkml:trace contextRef="#ctx0" brushRef="#br0" timeOffset="-134796.79">20117 11091 2751 0,'3'-2'256'0,"-3"1"-256"16,2 1 0-16,-2 0 0 0,2 1 192 0,-1-1 0 0,1 0 0 0,1 0 0 0,2 0-192 0,-1 1 176 0,1 1-176 0,-3 0 160 0,0 1-16 0,-2 2 0 0,0 0 0 0,-2 1 0 0,0 0 80 0,-1 1 16 0,-2 1 0 0,-1 0 0 16,1 1-80-16,0-1-16 0,0 0 0 0,-1 0 0 15,-2-1-144-15,2 0 160 0,-1-2-160 0,0 0 160 16,0-1-160-16,-1-1 0 0,-3-1 0 0,1 1 0 15,-1-2 128-15,1 0 0 0,-1 0 0 0,-2-1 0 16,2 0 128-16,0 0 0 0,1-1 16 0,-1 1 0 16,3-1 48-16,0 1 16 0,-3-1 0 0,1 0 0 15,1 0-144-15,-1 0-16 0,2-1-16 0,0-1 0 16,3 0 80-16,-1 1 16 0,1-2 0 0,-1 1 0 16,1-1 304-16,-1-1 64 0,-1-1 16 0,-1-1 0 15,3 2-64-15,1 0 0 0,0 0 0 0,1 1 0 0,-1-1-304 0,2 2-64 16,0 0-16-16,-1 1 0 15,1 1-192-15,1 0 0 0,-1 1 0 0,1 0 0 0,-1 0 0 16,-1 1 0-16,-2 1 0 0,2 0 0 0,1 1 0 0,-1 0-160 16,-2 1 32-16,2 1 0 0,-2-1 128 0,2 1 0 15,0 0 0-15,0 1 0 0,-1 0 0 0,1 0 0 16,0-1 0-16,1 2 0 0,-1-1 0 0,3-1 0 16,-3 0 0-16,3 0 0 0,0 1 0 0,-1-1 0 15,1 0 0-15,0 0 0 0,0 1-240 0,0 0-16 16,0 1 0-16,1-1 0 15,-1 2-720-15,3-1-160 16</inkml:trace>
  <inkml:trace contextRef="#ctx0" brushRef="#br0" timeOffset="-134433.79">19730 11443 3311 0,'0'2'0'0,"-2"0"144"16,2 0-144-16,0-1 192 0,0 0-192 0,2-1 0 0,-2 0 0 0,2 0 0 0,1 1 0 0,2 1 0 0,1-2 0 0,2 1 0 0,2-1 960 0,1 0 176 0,0-1 32 0,3-1 32 0,1 1-144 0,2-1-32 0,3 0 0 0,-1 0 32 0,-1 0-224 0,-1 0-64 0,4 0 0 0,-2 1 16 0,-3-1-208 0,0 2-64 15,3 0 0-15,0 0 16 0,-2 0-336 0,0 0-192 16,2 2 192-16,-1-2-64 16,-2 1-128-16,1-1 0 0,-1 1 0 0,-3 0 0 0,1-1 0 15,-4 0-128-15,1 0 128 0,-3-1 0 0,1 1-144 0,-2-1 144 16,0 0-128-16,-4-2 128 0,2 2-208 0,-2 0 16 16,-1 0 0-16,0 0 0 0,0 1-64 15,-2-1 0-15,2 1-16 0,-4 0 16 16,2 1-544-16,-4 0-96 0,2 0-32 0,2-1-4448 15</inkml:trace>
  <inkml:trace contextRef="#ctx0" brushRef="#br0" timeOffset="-133865.09">20597 11427 2175 0,'-2'0'0'0,"1"1"0"0,-1-1 144 0,-1 0-144 0,2 0 0 0,-1 1 0 0,-3-1 0 0,-3 0 0 15,-1 0 240-15,-3-1-48 0,-4 0 0 0,3-1 0 16,-4 0 160-16,1-1 32 0,3-1 0 0,-3-3 0 15,3 2 368-15,-1-1 80 0,2-1 0 0,2-1 16 0,1 0 240 0,0-1 64 16,1 0 0-16,1 0 0 0,2-1-400 0,-2 2-80 16,2 0-16-16,3-1 0 0,-1 3-256 0,3-1-48 15,0-1-16-15,0 1 0 0,3 1-176 0,1-1-32 16,1-2-128-16,0 2 192 0,2 0-48 0,-4 0-16 16,2 2 0-16,2-1 0 0,2 0-128 0,2-3 0 15,4 2-160-15,0 0 160 0,0 0-304 0,1 2 48 16,-3 2 0-16,3 0 0 0,-2 2 0 0,-4 0 0 15,4 1 0-15,-4 0 0 0,1 1 96 0,-1 0 32 16,-1 1 0-16,1 1 0 0,-2 0 128 0,0 1 0 16,1 2 0-16,-2-1 0 0,-1 2 0 0,2 1 0 15,0 2 0-15,-1 1 0 0,-1 2 0 0,0 1 0 16,-2 0 0-16,-1 1-128 0,0-1 128 0,-3 1 0 0,0-1 128 16,0-1-128-16,-2 1 0 0,1-3 128 15,-2 1-128-15,-1-4 0 0,-2 1 176 0,1-1-48 0,-1-2 0 0,-1 0 0 16,-2-1 64-16,1 0 0 0,1-2 0 15,-2 0 0-15,1-1 16 0,1 0 16 0,-4 0 0 0,3-1 0 16,0 0-224-16,-1 1 0 0,-1-2 128 0,2 2-128 16,0-2 0-16,0 0-160 0,0 0 32 0,0 0 0 31,3-1-496-31,-1 0-80 0,2 1-32 0,-3-1-5264 0</inkml:trace>
  <inkml:trace contextRef="#ctx0" brushRef="#br0" timeOffset="-133631.09">20720 11427 6447 0,'3'-4'576'0,"-1"2"-576"0,0 1 0 0,-1 1 0 0,1 1 912 0,-2 0 80 0,2 0 16 0,-1 0 0 16,5 1-32-16,-2 1 0 0,0 1 0 0,1-1 0 0,-1 2-608 0,0-1-128 0,-2 0-32 0,-1-1 0 0,-1 0-208 0,0 0 0 0,0-1 0 0,0 1 0 16,-1-2-384-16,-1 1-64 0,-1 0 0 0,2-1-5440 0</inkml:trace>
  <inkml:trace contextRef="#ctx0" brushRef="#br0" timeOffset="-133098.09">20810 11041 6447 0,'-5'-6'576'0,"2"3"-576"0,1 1 0 0,2 1 0 31,0-1-624-31,0 2-224 0,0 2-48 0,0-2-16 0,0 1 1168 0,0 0 224 0,2 0 48 0,1 1 16 15,0-1-160-15,2 0-16 0,0 0-16 0,1 0 0 16,2 1 480-16,0-1 112 0,2 0 16 0,1-1 0 0,2 2 0 16,1-1 0-16,2 0 0 0,0 1 0 0,0-1-464 0,2 1-96 15,-2-2-16-15,0 2 0 0,-2-2-384 0,-1-2 0 16,-2 2 128-16,0-1-128 0,-1-1 0 0,1 1 0 16,-3-1 0-16,2 0 0 15,-4 0 0-15,2 0 0 0,-3 0 0 0,1 0 0 0,-1 0 0 0,0 1 160 16,-2 0-16-16,-1 0 0 0,1 1 80 0,-3 0 16 15,0 0 0-15,3 0 0 0,-3 1-112 0,0-1-128 16,-3 2 176-16,3-1-176 0,0-1 176 0,0 0-176 16,0 0 160-16,0 0-160 0,-10 13 208 0,7-7-48 15,1-1-16-15,-2 2 0 0,-1 2-144 0,0 3 192 16,0 0-192-16,-1 3 192 0,-2 2-192 0,2 1 0 16,-1 3 0-16,1 1 0 0,-2 1 0 0,3 0 0 0,0 2 0 0,0-1 0 15,2 0 0-15,3-1 0 0,-3 0 0 0,3-3 0 16,0 0 0-16,3-2 0 0,-1-2 144 0,-1 0-144 15,1-4 128-15,1 0-128 0,0-1 160 0,-1 0-160 16,1-1 208-16,-1-1-48 0,0-1-16 0,-1-1 0 16,2-1-144-16,0 1 0 0,-3-3 0 0,2 0 0 15,-1-1 0-15,1-1 0 0,-2 1 0 0,2-2 0 16,-1 2 0-16,-1-3 0 0,0 1-144 0,0-1-5296 16,-1 1-1072-16</inkml:trace>
  <inkml:trace contextRef="#ctx0" brushRef="#br0" timeOffset="-132862.72">20876 11333 9215 0,'0'-11'400'0,"0"3"96"0,0 2-496 16,0 2 0-16,1 3 0 0,-1 0 0 0,3 0 1216 0,2 0 128 0,1-2 48 0,3 0 0 0,3-1-784 0,4 2-160 0,0 0-16 0,3 1-16 0,2 1-224 0,-2 0-32 0,2 1-16 0,0 0 0 0,0 2-144 0,1-1 0 0,-3 2 0 0,2-1 0 0,-4 1 0 0,0 0-192 16,0 1 32-16,-1-1-4576 15,-3 1-896-15</inkml:trace>
  <inkml:trace contextRef="#ctx0" brushRef="#br0" timeOffset="-132246.65">20765 11481 911 0,'0'-2'0'0,"0"0"0"0,0 1 0 0,0 0 0 15,0 1 800-15,0 0 80 0,2-1 16 0,-2 1 0 0,1-1-224 0,-1 0-32 16,2-1-16-16,-2 2 0 0,0 0-288 0,0 0-48 15,0 0-16-15,0 0 0 0,0 0 160 0,16-8 16 16,-13 6 16-16,0 1 0 0,-1 1-160 0,1-1-48 16,0 1 0-16,-1 0 0 0,0 1-112 0,-1-1-16 15,2 0-128-15,-3 0 192 0,0 1-16 0,2-1-16 16,-2 2 0-16,0-1 0 0,0 0-160 0,0 0 0 16,0 0 0-16,0-1 0 0,0 0 0 0,0 0 0 0,0 0 0 15,0 0 0-15,0 0 128 0,0 0 0 16,-16 11 0-16,14-10 0 0,-1 1-128 0,0-2 0 15,-2 1 0-15,2-1 0 0,1 0 0 0,1 0 0 16,-1 0 0-16,-1-1 0 0,3 1 0 0,-2-1 0 16,2 1 0-16,0 0 0 0,0-1 0 0,0 0 0 0,2 0 0 0,-1 1 0 15,-1 0 0-15,0 0 0 0,0 0 0 0,0 0 0 16,0 0 0-16,16-7 128 0,-12 6-128 0,-1 1 0 16,-2-1 128-16,3 1-128 0,-3 0 128 0,1-1-128 15,1 1 0-15,0 0 128 0,-1 0-128 0,-1 0 0 16,1 1 256-16,-2 0-48 0,2-1 0 0,-1 1 0 15,-1-1-16-15,0 0-16 0,0 1 0 0,-1-1 0 16,1 0 16-16,0 0 0 0,0 0 0 0,0 0 0 0,0 0 0 16,0 0 0-16,0 0 0 0,-16 7 0 15,12-6-672-15,1 2-128 16,-2 0-32-16,-1 1 0 0</inkml:trace>
  <inkml:trace contextRef="#ctx0" brushRef="#br0" timeOffset="-117047.98">23801 12160 911 0,'0'-2'0'0,"0"2"0"0,0 0 0 16,0 0 0-16,0 2 672 0,0-1 48 0,0 1 16 0,0 1 0 0,0 1 192 0,0 3 32 0,0 3 16 0,0 1 0 0,-3 2-224 0,3-1-48 0,-2 3-16 0,-1-3 0 0,-1 1-336 0,0-2-64 0,1 1-16 0,-2-2 0 0,2-1-128 0,-5-2-16 0,3-1-128 0,-3 0 192 0,0 0-64 0,-3-2 0 15,1-1-128-15,-2 0 192 0,-1-1-432 0,-3-1-80 16,0 2-32-16,0-3 0 16,-2 0-32-16,1-2 0 0,-1-1 0 0,4 0 0 15,-2-2 384-15,3 0 128 0,0-1 0 0,3 0 0 0,-1 0 336 16,3 0 64-16,3 0 16 0,-1 0 0 0,1 1 256 16,2 0 48-16,0-1 16 0,1 2 0 0,2-1 32 15,-1 1 0-15,2-1 0 0,-1 0 0 0,2 2-400 0,1 0-80 16,-1 1-16-16,1 1 0 0,0 0-208 0,3 2-32 15,-2 0-16-15,1 2 0 0,-1 1-144 0,1 2 0 16,1 1 0-16,1 2 128 0,-1 2-128 0,2 0 0 16,-1 4 0-16,-1-1 0 0,2 2 128 0,2 2 32 15,-1 1 16-15,1 0 0 0,-2 3 80 0,2 1 0 16,1 1 16-16,-2 1 0 0,1-1-272 0,-2 1 0 0,0-1 128 16,0-1-128-16,-2-2 0 0,-1-1 0 0,0-3 0 0,1-3 0 31,-4 0-480-31,-1-4 0 0,1 1 0 0,-2-3 0 15,0-1-784-15,0 0-144 0,0-2-48 0,-2-1-5664 0</inkml:trace>
  <inkml:trace contextRef="#ctx0" brushRef="#br0" timeOffset="-116431.21">23616 12910 3679 0,'-29'-3'160'16,"8"-1"32"-16,0 1-192 0,7 0 0 0,3 1 0 0,4 0 0 0,-4-1 800 0,-5-2 112 16,-10-4 32-16,-10-3 0 0,-5-4 192 0,-2-1 32 0,5 0 16 0,4-1 0 0,1 0-160 0,3-1-16 0,1 1-16 0,1-2 0 0,4-2-320 0,0-2-64 0,2 0-16 0,1-2 0 0,4 1-144 0,2-1-16 0,3 0-16 0,2 0 0 0,1 1 112 0,2-2 32 0,2-2 0 15,3 1 0-15,4 0-112 0,1 0-32 0,2 1 0 0,5-2 0 16,1 1-224-16,2-1-32 0,0 0-16 15,4 0 0-15,2 1-144 0,-1 2 0 0,1 2 0 0,0 2 0 16,0 4-240-16,2 0 32 0,-1 0 0 16,4 0 0-16,-2 2 32 0,2 0 16 0,2 3 0 15,0-2 0-15,0 5 160 0,-2 0 0 0,0 2 0 16,3 3 0-16,2 1 0 0,2 2 144 0,2 0-16 0,-2 1-128 16,-1 1 224-16,-1-1-64 0,1 2-16 0,-3 0 0 15,2 2-144-15,-2 2 0 0,1 2 0 0,-3 1 0 16,-2 2 0-16,-1 2 0 0,0 2 0 0,2 3 0 15,-3 2 0-15,3 2 0 0,0 0-160 0,0 1 160 16,0 0-192-16,2 0 48 0,-1 0 16 0,-2 1 0 0,-1 0 128 16,0-1 0-16,-1 1-144 0,-4 0 144 0,-2 1-176 15,-3-1 48-15,0 1 0 0,-5-1 0 0,-2 1-112 0,-3 0-16 16,-2 1 0-16,-4 1 0 0,1 2-64 0,-4-2 0 16,-3 1-16-16,-2 0 0 15,-2 0-144-15,-3-1-32 0,-2 0 0 0,-3-2 0 16,0-1-448-16,-4-1-80 0,2-3-32 0,-2 0-5280 0</inkml:trace>
  <inkml:trace contextRef="#ctx0" brushRef="#br0" timeOffset="-104881.98">22605 12418 8287 0,'3'-8'736'0,"0"2"-592"0,0 0-144 0,-3 3 0 0,0 2 512 0,0 0 80 0,0 0 16 0,0-1 0 0,2-1 608 0,-1 0 128 0,-1 2 32 0,0-1 0 0,0 0-672 0,0 0-128 0,0 2-16 16,-1 0-16-16,-4 2-224 0,2 0-32 0,-2 2-16 0,0 0 0 0,-1 1 144 0,-4 2 32 0,1 0 0 0,-2 0 0 0,1 3-208 0,-3-1-48 15,0 1 0-15,-3 1 0 0,3 0-48 0,-4 0-16 16,1 0 0-16,3 0 0 0,-3-1-128 0,3-1 0 15,-1 0 0-15,2-1 0 0,2 0-176 0,-2 0-64 16,1-1-16-16,1-1 0 16,-2 0-880-16,2 0-176 0,-1-1-32 0,1-1-6288 0</inkml:trace>
  <inkml:trace contextRef="#ctx0" brushRef="#br0" timeOffset="-104414.02">22288 12294 2751 0,'-2'-4'128'0,"-1"0"16"0,3 0-144 0,-2 2 0 0,2 2 0 0,0 0 0 15,0-2 432-15,0 2 48 0,0-2 16 0,0 1 0 16,0 0-272-16,0 0-48 0,0-1-16 0,0 1 0 16,2 0 352-16,0 1 80 0,-2 0 16 0,0 0 0 15,0 0 96-15,0 0 0 0,0 0 16 0,15 7 0 0,-11-6-80 0,-1 2 0 16,0-2-16-16,-1 1 0 0,1 0-240 0,-1 0-64 16,0 1 0-16,-1 0 0 0,1 0-144 0,0 0-48 15,2 2 0-15,-3-2 0 0,1 0 0 0,1-1 0 16,-1 1 0-16,1 1 0 0,-3 0 112 0,2 1 16 15,-2 0 0-15,2 0 0 0,-4 1-256 0,2 0 0 16,-2 2 0-16,-1-1 0 0,1 0 192 0,-3 2 0 16,2-2 0-16,-3 1 0 0,3-1 144 0,-2 0 32 15,2 0 0-15,-1 1 0 0,-3-1-16 0,2-1 0 16,2 0 0-16,-2 0 0 0,-2-1-80 0,1 0-16 16,1 0 0-16,-1 0 0 0,-1 0-128 0,1-1-128 0,0-1 192 15,-1 1-192-15,2-1 128 0,-2 1-128 0,0 0 0 0,2 0 0 16,-2-1 0-16,0 0 0 0,2 0 0 0,-2 0 0 31,0 0-1136-31,2 0-128 0,0 1-16 0,0-1-6144 0</inkml:trace>
  <inkml:trace contextRef="#ctx0" brushRef="#br0" timeOffset="-103698.75">22048 12249 6447 0,'0'-2'272'0,"0"1"80"0,0 0-352 0,0 0 0 0,2 1 0 0,-2 0 0 0,0 0-688 0,1 1-208 0,1 0-32 15,-2 0-16-15,3 1 1392 0,-3-2 288 0,0 0 48 0,0 0 16 0,0 0-32 0,6 21 0 0,-6-15 0 0,2 2 0 0,-1-1-192 0,-1 1-64 16,0 1 0-16,-1 0 0 0,1 0-48 0,-2 2-16 16,2-1 0-16,-3 2 0 0,0-2-112 0,0 2-16 15,1-2-16-15,-3 0 0 0,2-1-304 0,-2-1 0 16,-1-1 128-16,3-1-128 0,-2 0 128 0,-2-1-128 16,1-1 144-16,-2 0-144 0,0-2 304 0,0-1-48 15,-1-1 0-15,-1 0 0 0,1-1-32 0,-1-1-16 16,0 0 0-16,1-2 0 0,-1-1-80 0,2 0-128 15,0 0 176-15,1-2-176 0,1 2 320 0,2-1-32 0,0 0-16 16,1-1 0-16,1 1 48 0,1 0 0 0,1-1 0 0,1-1 0 16,1 2-144-16,1-1-32 0,-1 1 0 0,4-2 0 15,-1 3-144-15,0-1 0 0,0 2-192 0,1-1 192 16,0 1-320-16,-1 2 64 0,0 1 16 0,0 1 0 16,1 1 240-16,-3 0-192 0,0 1 192 0,-1 1-192 15,0 2-64-15,-2 0-16 0,-2 1 0 0,0 2 0 16,-1 2 16-16,-3 0 0 0,0 2 0 0,-4 0 0 15,-1 2 112-15,-1 0 144 0,-2 2-208 0,-2-1 80 16,-1-1 128-16,-3 0 192 0,0-1-32 0,-3-1-16 16,1-2 176-16,0 0 16 0,-4-1 16 0,0-2 0 0,-1 0 64 15,-2-2 16-15,0-1 0 0,-2-1 0 0,2-1-112 0,-3-2-32 16,-5-1 0-16,0-2 0 0,0-1 32 0,2 0 0 16,0-2 0-16,3 0 0 0,1-2-80 0,-2 0-16 15,1-3 0-15,1 1 0 0,2-1 48 0,1 1 16 16,4-2 0-16,0 1 0 0,6-2 32 0,-1 1 0 15,7-1 0-15,2 0 0 0,2 0 384 0,2 0 96 16,2-1 16-16,3-1 0 0,2 2-176 0,1-1-48 16,1 2 0-16,2-2 0 0,1 2-368 0,-1-1-80 15,3 0-16-15,0 0 0 0,0 2-128 0,3-2 0 16,0 2 0-16,2-1 0 16,-2 3-720-16,2 0-32 0,-2 2 0 0,-1 1 0 15,3 3-544-15,-2 0-112 0,0 1-32 0,1 0-5280 0,0 4-1072 16</inkml:trace>
  <inkml:trace contextRef="#ctx0" brushRef="#br0" timeOffset="-103381.59">21750 12777 8287 0,'-9'-4'736'0,"1"1"-592"0,1 2-144 0,4 2 0 0,-1-1 944 0,-1 0 144 0,-5-1 48 0,-9-1 0 0,-4 0 64 0,-2-1 16 0,-1 0 0 0,2 2 0 0,2 1-432 16,1 0-80-16,0 1 0 0,5 1-16 0,0-1-464 0,2 0-96 0,3 0 0 0,0 0-128 15,3 0-960-15,1 0-288 0</inkml:trace>
  <inkml:trace contextRef="#ctx0" brushRef="#br0" timeOffset="-103171.7">21672 12326 21183 0,'3'-15'944'0,"0"4"192"0,-1 2-912 0,-2 3-224 0,0 4 0 0,0 1 0 0,0 0 512 0,2-2 64 0,-1 0 16 16,1-1 0-1,1 2-1392-15,0 2-288 0,-1 2-48 0,-4 1-16 0</inkml:trace>
  <inkml:trace contextRef="#ctx0" brushRef="#br0" timeOffset="-102396.68">20562 12329 8287 0,'0'-6'736'0,"2"3"-592"16,-1 1-144-16,-1 1 0 0,3 1 384 0,-3 0 32 16,3 1 16-16,2 0 0 0,0 1 384 0,6 1 80 15,1 2 0-15,2 1 16 0,-1 1 0 0,-1 3 0 0,1 0 0 0,-2 0 0 16,-3 2-432-16,-1 0-96 0,2 1 0 0,-4-1-16 15,0 1-368-15,-2-1 0 0,-1 0 0 0,-2-2 0 16,2 0 0-16,-4-2-288 0,0-2 48 0,-1 1 16 16,-2-2-336-16,0-2-64 0,-1 0-16 0,-2-2 0 15,0 0 320-15,-3-2 64 0,3-1 16 0,-2 0 0 16,-1-1 240-16,1-2 0 0,-1-1 0 0,2 0 0 16,-1 0 464-16,4-1-16 0,-1-2 0 0,2 0 0 0,-1-1 256 0,1 0 32 15,2 0 16-15,2-1 0 0,1 1-128 16,0-1-32-16,3 0 0 0,0-1 0 0,3 1-272 0,-1-1-48 15,3 2-16-15,0 0 0 0,2-1-256 0,-2 3-224 16,3 0 32-16,-3 1 16 16,0 2-336-16,1 2-80 0,-2 1-16 0,1 2 0 15,-2 1 32-15,1 1 0 0,-3 0 0 0,1 1 0 16,-1 3-128-16,0 1 0 0,-2-1-16 0,-2 1 0 16,0 1-16-16,-2 3 0 0,-2 0 0 0,-1 3 0 15,-2 0 320-15,-1-1 64 0,-3 2 16 0,1-1 0 0,-2 2 336 0,0-4 0 16,0 0 192-16,2-3-64 0,-1-1 160 0,1-2 32 15,-1-1 0-15,0-1 0 0,-2-2 624 0,4-1 128 16,-3-1 16-16,1-2 16 0,3 1 176 0,-3-1 48 0,1-2 0 16,2 0 0-16,0 0-320 0,2-2-64 0,1 0-16 15,0-2 0-15,-1 0 32 0,3-3 0 0,1 2 0 0,-1-1 0 16,3 0-48-16,-2-2 0 0,2 1 0 0,0-2 0 16,2 1-256-16,-2-2-48 0,3-1-16 0,-1 0 0 15,1 0-144-15,3 0-48 0,-3-1 0 0,2 0 0 16,-1 1-256-16,0-1-144 0,2 1 160 0,1 1-160 15,-2 1-144-15,0 3-128 0,0 2-32 0,1 1 0 32,-1 3-1488-32,-2 1-320 0,0 1-48 0,0 1-10384 0</inkml:trace>
  <inkml:trace contextRef="#ctx0" brushRef="#br0" timeOffset="-101980.36">20312 12273 5471 0,'-10'-1'240'0,"3"1"64"16,0 0-304-16,2 1 0 0,2 0 0 0,-1 0 0 0,1 1 0 0,-4 2 0 0,-1 1 0 0,-5 1 0 0,0 3 640 0,-1 2 192 0,2-1 48 0,3 1 16 0,1 1-16 16,1 1 0-16,2 0 0 0,1 1 16 0,1-1-592 0,1 0-112 0,1 2-32 0,-1-3 16 0,2 0-176 0,0 0 0 0,0 1-160 0,-2 0 160 0,1 1 0 0,-2-2-128 0,-2 2 128 0,0-3 0 15,0 2-128-15,0-3 128 0,-1 1-160 0,-2-3 160 0,0-1 0 0,0 0-128 16,-1-2 128-16,0-2 0 0,0-1 144 0,-1-1 112 0,1-1 32 16,-2-1 16-16,1 0 736 0,-1-1 160 0,1-2 16 15,2 0 32-15,-1-1 112 0,2-1 32 0,-1 0 0 16,0-2 16-16,3-1-64 0,0 0 0 0,1-1 0 0,-1 0 16 15,2 0-272-15,1-2-64 0,2 0-16 0,0-1 16 16,0 1-208-16,4-2-48 0,0-2 0 0,1 2 16 16,1-2-480-16,3 1-112 0,1 1 0 0,2-1-16 15,2 3-400-15,-1-1-80 0,5 3-16 0,-1-1 0 16,2 3-1360 0,2 0-288-16,0 0-48 0,2 1-10544 0</inkml:trace>
  <inkml:trace contextRef="#ctx0" brushRef="#br0" timeOffset="-100864.84">20843 11869 8287 0,'4'-16'368'0,"-3"4"80"0,1 3-448 0,0 4 0 15,-2 2 0-15,0 3 0 0,0-1 1248 0,0-1 160 16,0-1 48-16,-2 1 0 0,2 0-1328 0,-3 1-128 15,-2 2-272-15,-2 1 64 16,0 1-352-16,-3 1-64 0,0-1-16 0,-3 1 0 0,-1 0 768 0,1-1 128 0,-3 2 48 16,0 0 0-16,-3 0 304 0,-2 1 64 15,-1 1 16-15,-2 1 0 0,0-1-176 0,-2 1-48 0,-1 1 0 0,0-1 0 16,-2 0-96-16,2 0-32 16,-3-1 0-16,-1 1 0 0,0 1-64 0,-3-1-16 15,1 1 0-15,0 1 0 0,-1 0-64 0,2 0-32 0,-1-2 0 16,4-1 0-16,5 0 144 0,0 0 16 0,0-3 16 0,2 0 0 15,1-2-16-15,3 1 0 0,4-2 0 0,-2 1 0 16,3-1-80-16,2 2-32 0,3-2 0 0,-2 0 0 16,2-1-64-16,0 1-16 0,2 0 0 0,-2-1 0 15,3 0 0-15,2 0 0 0,-1 0 0 0,1 0 0 16,0-1 208-16,0 1 48 0,3 0 0 0,-3 0 0 16,3 0-112-16,0 0-16 0,-2 0 0 0,2 0 0 15,0 0-96-15,0 0-32 0,0 0 0 0,0 0 0 16,0 0-128-16,0 0 0 0,0 0 0 0,0 0 0 0,0 0 0 0,0 0-176 15,0 0 48-15,0 0 0 0,0 0 128 0,0 0 0 16,0 0 0-16,0 0 0 0,0 0 0 0,0 0 0 16,0 0 0-16,0 0 0 0,0 0-128 0,0 0 0 15,0 0 0-15,0 0 0 0,-16 7 128 0,13-7 176 16,-2 2-48-16,2-1 0 0,-2 0-128 0,2 0-176 16,-2 0 48-16,-1 1 0 0,1-1 128 0,0 0 0 15,-1 0 0-15,-4 1-128 0,5 0 128 0,-1-2 0 16,1 1 0-16,-3 0 0 0,2-1 0 0,1 0-192 15,0-1 192-15,1 0-192 0,0 0 192 0,1 2 0 0,0-2 0 16,1 0 128-16,1 1-128 0,-1-2 0 16,2 1 0-16,0 0 0 0,0 1 0 0,0-1 0 0,0 1 0 15,2-1 0-15,-1 0 0 0,-1 0 128 0,2 1-128 0,-2 0 0 16,0 0 144-16,0 0-144 16,0 0 192-16,0 0-192 0,0 0 128 0,0 0-128 0,0 0 0 0,0 0 0 15,17-1 0-15,-15 2 0 0,1 0 0 0,-1 0 0 16,1 1 0-16,0 0 0 0,-1 3 0 0,1 0 0 15,2 1 0-15,-2 4 0 0,0 1 0 0,0 3-144 16,1 1-112-16,-3 3 0 0,1 3-16 0,-2 0 0 31,0 3-208-31,-2 1-32 0,-1-2-16 0,0-1 0 0,0 0 112 0,-2-3 32 0,0-1 0 0,-1-2 0 16,1 0 48-16,-2-1 16 0,-2-5 0 0,2 1 0 16,-1-3 80-16,-1 0 32 0,1-3 0 0,-2-1 0 0,-1-2 208 15,1 0 0-15,1 0 0 0,-1-2 0 0,-1-1 0 16,3-1 0-16,-2-1 192 0,1 0-192 15,1-1 352-15,0-2-32 0,0 0-16 0,0 0 0 0,1-1 192 16,1-1 32-16,0 0 16 0,-1 0 0 0,4-2-32 16,-2 1 0-16,2-1 0 0,0 0 0 0,3 0 0 0,-2 0-16 15,2 1 0-15,2 0 0 0,-2 2-304 0,2 1-48 16,-1 2-16-16,2 1 0 16,-3 0-432-16,2 3-80 0,-1 2-32 0,-2-1 0 15,1 0-320-15,-2 1-64 0,-2 2-16 0,0 1 0 16,-2 0 64-16,-1 1 16 0,0 1 0 0,-1-1 0 0,-1 0 304 0,0 1 64 15,-1-1 16-15,2-1 0 0,-3-1 352 0,1-1 0 16,-2 1 0-16,2-3 0 0,-3 0 0 0,4-1 192 16,-2 0-64-16,-1-1 0 0,2 0 400 0,0-1 80 0,1 0 16 15,0-1 0-15,1-1 128 0,1-2 16 16,2 0 16-16,0-1 0 0,1 0 304 0,-1-1 48 0,4-1 16 0,-1-1 0 16,0 0-176-16,1-1-16 0,1 0-16 0,0-2 0 15,1 3-144-15,-1-4-32 0,2-3 0 16,1 1 0-16,-1-2-272 0,3 0-64 0,0 0-16 0,1 2 0 15,-1 0-224-15,0 1-32 0,1 2-16 0,0 1 0 16,1 2-144-16,-1 1 0 0,-1 1 0 0,1 1 0 16,-1 0-624-1,2 0-48-15,-3 2-16 0,2 3 0 0,-1 1-1200 16,-1 1-240-16,1 1-48 0,-1 2-10176 0</inkml:trace>
  <inkml:trace contextRef="#ctx0" brushRef="#br0" timeOffset="-100663.7">19653 12140 10127 0,'0'-6'896'0,"-3"1"-704"0,2 2-192 0,1 2 0 0,-2 1 1856 0,2 0 352 0,-2-3 64 0,-1-1 16 0,0-2-640 0,1 0-128 0,-3 2-32 0,2 1 0 0,0 2-1072 0,0 1-224 0,1 1-32 0,-1 2-16 15,2 1-1008-15,-1 0-208 0,0 1-32 0,2 1-8560 0</inkml:trace>
  <inkml:trace contextRef="#ctx0" brushRef="#br0" timeOffset="-100231.39">19058 12386 6447 0,'-2'-3'576'0,"1"1"-576"0,-1 0 0 0,2 2 0 16,0 0 0-16,-1-1 0 0,-1 0 0 0,-1-3-192 0,0 1 1424 0,0 1 304 16,-1 0 48-16,1 1 16 0,0 1-144 0,1 1-32 15,-1 2 0-15,-3 0 0 0,3 2-320 16,-1 0-64-16,-2 2-16 0,-2 0 0 0,2 4-512 0,-4-1-96 15,1 2-32-15,-3-1 0 0,1 0-384 0,1-1 0 16,-1-1 0-16,-3 2 0 0,-2-1 0 0,1 1 128 16,-2-1-128-16,-1 1 0 0,2-1 0 0,0-2-144 15,2-1 0-15,-1-1 0 16,1 1-784-16,4-1-160 0,-2 1-16 0,4-2-7408 0</inkml:trace>
  <inkml:trace contextRef="#ctx0" brushRef="#br0" timeOffset="-99291.35">18417 12151 7359 0,'3'-6'656'0,"-3"1"-528"0,2 3-128 0,0 1 0 16,-2 2 960-16,2-1 144 0,0-2 48 0,1-2 0 0,2 0-592 0,-2 2-112 0,0 1-32 0,-1 1 0 0,-2 3-896 0,-2 1-176 0,-1 2-48 0,-2 0 0 0,-3 1 432 0,-1 0 80 15,-3 2 0-15,-2 0 16 0,3 0 176 0,-5 0 176 0,0 0-48 0,1 1 0 16,-2-2 32-16,1-1 0 0,-2 2 0 0,2-3 0 16,-1 1 144-16,2-1 16 0,1-1 16 0,0 0 0 0,2 0 112 15,1-1 0-15,3-2 16 0,0 2 0 16,5-1-16-16,0-1-16 0,1 1 0 0,2-1 0 0,2 0-112 0,2 1-32 16,1 0 0-16,2 2 0 0,1-3-288 0,1 2 0 15,3 1 0-15,4-1-144 16,1 0-224-16,-2 1-32 15,1 1-16-15,-1 1 0 0,0 0-480 0,1 2-80 0,-2 0-32 0,-1 2 0 16,0-1-320-16,-5 0-64 0,0 1-16 0,0-2 0 16,-3 1 608-16,-4-1 112 0,1 0 32 0,-4 0 0 0,-1-1 352 0,-2 0 80 15,-2-1 16-15,-2 0 0 0,-3-1 464 0,-1 1 80 16,-3-2 32-16,1-1 0 0,-2-1 512 0,-1-1 96 16,-1 0 32-16,1-2 0 0,-3 0 304 0,1 0 64 0,-1-1 16 15,2-1 0-15,1 1 0 0,-1-2 0 0,0 1 0 16,0-2 0-16,4-1 80 0,1 0 0 0,1-1 16 15,0 0 0-15,5 1-80 0,0-2 0 0,0 1-16 0,3-1 0 16,2-1-704-16,-1 0-144 0,2 1-32 0,0-2 0 16,2 2-256-16,0-1-48 0,2-2-16 0,1 1 0 15,2 0-32-15,-2-2-16 0,3 2 0 0,-1-3 0 16,3-1-144-16,-3-2 0 0,3-1 0 0,0 1 0 16,1 0 0-16,0 0 0 0,-3-1-128 0,2 0 128 15,-2 2-144-15,-1 0 144 0,3 2-192 0,-3 1 192 16,-2 2-608-16,2 0-16 15,-2 5 0-15,1 0 0 0,-3 3-912 0,4 1-176 16,-4 1-32-16,2 2-16 0</inkml:trace>
  <inkml:trace contextRef="#ctx0" brushRef="#br0" timeOffset="-99073.61">18228 12669 28559 0,'2'-2'1264'0,"-2"0"272"15,0 0-1232-15,0 2-304 0,0 0 0 0,0 0 0 0,2 2 352 0,-2-1 16 0,2 0 0 0,0 1 0 0,-1 0-176 0,-1-2-48 0,0 0 0 0,0 0 0 0,0 0-144 16,0 0-192-16,0 0 32 0,0 0 16 0,0 0-912 0,0 0-176 0,-14 8-48 0,9-11-6800 0,0-2-1376 0</inkml:trace>
  <inkml:trace contextRef="#ctx0" brushRef="#br0" timeOffset="-98881.39">18225 12142 13823 0,'2'-17'608'0,"-1"6"128"0,-1 0-592 0,0 3-144 0,2 4 0 0,-2 1 0 16,4-1 1088-16,-2-1 176 0,1-4 32 0,2-2 16 15,0 1 352-15,0 1 64 0,1 1 0 0,-1 3 16 16,-2 3-1184-16,2 1-240 0,-2 3-64 0,-1 2-7760 16,0 1-1568-16</inkml:trace>
  <inkml:trace contextRef="#ctx0" brushRef="#br0" timeOffset="-98131.45">17676 12436 2751 0,'-16'-5'256'0,"5"1"-256"0,1 1 0 0,4 0 0 0,1 1 960 0,5 1 160 16,-3-1 32-16,1-1 0 0,-4-3 320 0,1-1 80 16,0-3 16-16,2 1 0 0,3-2-800 0,3 2-176 15,0-2-16-15,2 1-16 0,0 0-112 0,2-1-32 16,2 2 0-16,-1-1 0 0,3 2-32 0,-1 2 0 15,0 0 0-15,1 1 0 0,-2 2-64 0,1 1-32 0,-4 2 0 16,2 0 0-16,-3 1-288 0,3 2 0 0,-5 0 0 0,2 2 0 16,-2 0-144-16,-1 1-48 0,0-1 0 0,-1 2 0 15,-1-1-112-15,-1 1-16 0,-1-1-16 0,0 1 0 16,-1-1 128-16,-2 0 16 0,-1 0 16 0,-2 1 0 16,0-1 32-16,0-1 0 0,-2 0 0 0,-1-1 0 15,0 0-32-15,1-2 0 0,-1 0 0 0,0-1 0 16,1 0 176-16,-1-1 0 0,1 0 0 0,-1 0 0 15,3-2 0-15,0-1 0 0,-1-2 0 0,4-1 128 16,-2 1 128-16,4 0 48 0,-3-2 0 0,3-1 0 16,1 1 304-16,-1-1 64 0,1-3 16 0,2 1 0 15,0-2-48-15,0 1 0 0,2-2 0 0,-2 0 0 0,3-1-128 0,-1 0-16 16,1-1-16-16,0 0 0 0,0 2-176 0,0 0-48 16,-1 2 0-16,1 0 0 0,-1 4-128 0,0 1-128 15,-1 1 144-15,1 0-144 0,-1 4 0 0,1 0 0 16,-2 1 0-16,0 1-160 0,0 1 32 0,0 2 0 15,0 2 0-15,-2 0 0 0,1 3-64 0,-1 2-16 16,1 2 0-16,-1 4 0 0,0 2 0 0,-1 2 0 16,1 3 0-16,-1 0 0 0,-3 1 80 0,3 0 128 15,0-1-208-15,-1-1 80 0,-1-3-96 0,2-2-16 16,-1 1 0-16,0-4 0 0,1-2 240 0,0-1-176 16,-2-2 176-16,0-1-160 0,-3-2 160 0,2-1 0 15,-1-1 128-15,-2 0-128 0,1-1 304 0,1-1-16 0,-4-1 0 16,2 0 0-16,0-1 272 0,0 0 48 0,1-1 16 15,-1 0 0-15,-1-1-96 0,2-1-16 0,-3 1 0 0,3-1 0 16,-3 0-144-16,3 1-48 0,-1 0 0 0,-1 1 0 16,1 0-128-16,1 2-48 0,-1 1 0 0,2 0 0 15,-3 2-144-15,0 3 0 0,0 0 0 0,-3 3 0 16,0 2 0-16,-3 2 0 0,1 1 0 0,-2 2 0 16,-2 0 0-16,2 0 0 0,-1 0 0 0,0-2 0 15,2-2 0-15,-1-1 0 0,-1 0 0 0,2-2 0 16,-1 0 0-16,-1 1 0 0,2-2 0 0,0 1 0 15,0-1 0-15,0 0 0 0,0-2 0 0,0 0 0 16,2 1 0-16,-2-2 0 0,3 1 0 0,-3 0 0 16,3-1-1344-16,2-1-192 15</inkml:trace>
  <inkml:trace contextRef="#ctx0" brushRef="#br0" timeOffset="-97365.52">16928 12323 13823 0,'-2'-4'1216'0,"2"1"-960"0,0 2-256 0,0 1 0 16,0 1 352-16,0-1 32 0,2 0 0 0,-2-2 0 0,1 1-384 0,-1 1 0 0,0 1 0 15,0-1-128-15,0 0-256 0,0 0-32 0,0 0-16 0,0 0 0 0,-11 17 624 0,6-13 128 0,2-1 32 0,-3 1 0 16,1-1 16-16,-2 0 0 0,2 2 0 0,-4-1 0 0,1 0-160 0,0 0-16 0,-2-1-16 0,-1 1 0 0,0 2-176 0,1-2 128 16,-2 0-128-16,-1 1 128 0,-2-1 64 0,2 1 16 15,-1-1 0-15,1 1 0 0,-1 0 16 0,1 0 0 16,0 3 0-16,-1-1 0 0,4-1 48 0,-4 4 16 0,-1 0 0 15,0 3 0-15,0 1 0 0,-1 1 0 16,2 0 0-16,2 1 0 0,-2 1-96 0,1-1 0 16,-1 2-16-16,0-1 0 0,1-1-176 0,-3-2 0 15,4 0 0-15,-2-2-176 0,1 0 176 0,-1-2 0 0,2-2 0 0,-2 0 0 16,0-2 0-16,3-1 0 0,-2 0 0 16,0-1 0-16,2 0 0 0,0 0 0 0,-2 0 0 15,3 0 0-15,-2-1 0 0,0 2 0 0,0-2 0 0,0 0 0 16,-2 1 0-16,4-1 0 0,-4 0 0 0,4-1 0 15,-1 0 0-15,0 0 0 0,3-1 0 0,-3 1 0 16,4-1 0-16,-1 0 0 0,2 0 0 0,0 0-128 16,1-1-320-16,0-1-48 15,2 1-16-15,-2 0 0 0,2 0-896 0,3 0-176 16</inkml:trace>
  <inkml:trace contextRef="#ctx0" brushRef="#br0" timeOffset="-97121.99">16700 12655 24879 0,'-5'-16'2208'0,"2"6"-1760"0,0 2-448 0,2 4 0 16,-1 2 896-16,2 1 80 0,-2 1 32 0,2 0 0 0,-3-1-608 0,0 0-112 0,1 1-32 0,-3 1 0 0,2 1-2400 15,-3 2-480-15,0-1-112 0,-1 0-7584 0</inkml:trace>
  <inkml:trace contextRef="#ctx0" brushRef="#br0" timeOffset="-96431.74">16275 12435 8287 0,'-7'-10'736'0,"2"2"-592"0,0 3-144 0,3 1 0 15,0 3 512-15,2 0 80 0,0-1 16 0,2-1 0 16,0-2-32-16,0-2 0 0,3 1 0 0,3 0 0 0,3-1-320 0,-1 1-80 16,0 0-16-16,4 2 0 0,0-2 560 15,-1 2 112-15,5 0 32 0,-3 0 0 0,2 1-400 16,-1 0-80-16,-1 1 0 0,-1 0-16 0,-4 2-368 0,2 0 0 15,0-1 0-15,-3-1 0 0,-1 2-128 0,1-1 0 16,-1 1 0-16,-3 0 0 0,0 0-192 0,-1 1-16 16,-2 0-16-16,0 1 0 0,-2 1 96 0,-2 0 32 15,0-1 0-15,-5 2 0 0,2 1 16 0,-2 1 0 16,-4 2 0-16,2-1 0 0,-4 3 208 0,0 1 0 16,-3 1 0-16,-1 1 0 0,0-1 208 0,-2 2-64 15,0 2-16-15,-3-2 0 0,3-1-128 16,-1-1 0-16,-2 0 144 0,-2-3-144 0,3 0 0 0,-3-1 0 15,2-1 0-15,-1-1 0 0,4 0 160 0,-1-2-32 16,2 0-128-16,-3-1 192 0,3 0 208 0,-1-2 48 16,3 0 0-16,-2 0 0 0,4 0 32 0,1-2 16 0,1 0 0 0,2 0 0 15,1-1-48-15,2-1-16 0,2 0 0 0,0-1 0 16,2 0-48-16,0-1-16 0,3 1 0 0,0 0 0 16,0 0-32-16,3-1 0 0,0 1 0 0,2-1 0 15,0 0-336-15,-2 1 0 0,2 1 0 0,1-1 0 16,2-1 0-16,-1 0 0 0,4 1 0 0,-3 0-128 15,3 1 128-15,-3-1 0 0,0 2 0 0,-3 1 0 16,1-1 0-16,-1 2 0 0,-2 0 0 0,-1 2-192 16,1 0 192-16,-3 1 0 0,2 1 0 0,-2 1 0 15,-2 1 0-15,1 2 0 0,-1-2 0 0,-1 1 0 0,-2 3 128 16,0-1 0-16,-3 1 0 0,0 1 0 16,0 0 0-16,-3 1 0 0,3-2 0 0,-5 2 0 15,2-2 96-15,-2 1 32 0,0 0 0 0,-1 0 0 0,1-2-32 16,-3-1 0-16,2 2 0 0,-2-2 0 0,0-1 192 0,-2 0 32 15,2 0 16-15,-3-2 0 0,-2 0-208 0,2 1-32 16,0 0-16-16,1-2 0 0,-1 1-64 0,2 0-16 16,-1 0 0-16,0-2 0 0,2 0 0 0,0 0 0 15,5 1 0-15,-3-1 0 0,4 0-128 0,-1-1 0 16,1 1 0-16,2-1 0 0,0 0 0 0,4-1 0 16,0-1-192-16,1 0 192 0,1 0-384 0,2 0 32 15,0 0 16-15,0 0 0 16,2-1-1376-16,0-2-272 0,1 1-48 0,2-3-7888 0</inkml:trace>
  <inkml:trace contextRef="#ctx0" brushRef="#br0" timeOffset="-96198.27">16345 12271 15663 0,'11'-14'1392'0,"-4"3"-1120"0,-2 6-272 0,-4 3 0 0,1 2 2096 0,1-2 352 0,3-6 80 0,4-2 16 0,4-4-1184 0,-2 3-224 0,-2 3-48 0,-3 1-16 16,-2 4-944-16,-5 3-128 0,0 1-160 0,-2 1 160 0,-3 4-800 0,-2 2-32 0,-1 1-16 0,-4 1 0 16,0 0-896-1,-4 2-176-15</inkml:trace>
  <inkml:trace contextRef="#ctx0" brushRef="#br0" timeOffset="-95981.7">15753 12502 975 0,'-16'10'0'16,"2"-1"0"-16,4-1 0 0,2-3 0 0,0-1 0 0,4-2 0 0,-3 3 1344 0,-6 2 192 15,-9 4 48-15,-5 4 0 0,-4 3 304 0,-1-3 64 16,2 0 16-16,4-4 0 0,4 1-720 0,2-4-144 16,1 0-16-16,4-2-16 0,1 1-688 0,2-2-144 0,2-2-32 0,-1 0 0 31,3 1-784-31,-1-1-144 0,4-1-48 0,0-1-6624 0</inkml:trace>
  <inkml:trace contextRef="#ctx0" brushRef="#br0" timeOffset="-95711.9">15429 12347 1839 0,'1'-5'160'0,"-1"1"-160"0,0 3 0 0,2 0 0 16,-2 1 1328-16,3-1 224 0,1 0 48 0,1-1 16 0,0 0-464 15,2 2-80-15,0 3-32 0,-2 3 0 0,-1 2-288 0,-3 3-64 16,-1 1-16-16,0 1 0 0,-3 1-32 0,1 0-16 15,-3 1 0-15,0-2 0 0,0 1-96 0,-2 0-16 16,-2 0 0-16,1-1 0 0,-1-2-96 0,-1 0-32 16,0 1 0-16,-4-2 0 0,2 0-176 0,-2-1-32 15,-1-1-16-15,1 0 0 0,0-2-160 0,2 0 0 16,-2 0 0-16,1-1 128 16,2 0-320-16,1-1-64 0,-1 1 0 0,0-2-8368 15</inkml:trace>
  <inkml:trace contextRef="#ctx0" brushRef="#br0" timeOffset="-94963.66">14731 12408 3679 0,'-3'3'320'0,"1"0"-320"0,2-1 0 0,-1-1 0 0,1 1 496 0,-2-1 16 0,-1 3 16 0,-3 0 0 0,-1 1 144 0,-1 1 32 0,-1-1 0 0,-1 0 0 0,0-3 384 0,1-1 96 15,1-1 16-15,-2 0 0 0,2-2 192 0,2-3 32 0,-1 0 16 0,-2-1 0 0,4 0-96 0,-2-2-32 0,0 1 0 0,2-1 0 0,0 0-224 0,0 0-64 16,0 0 0-16,1-1 0 15,0 1-192-15,3-1-32 0,-1-1-16 0,1 1 0 0,-1-1-176 0,2 1-32 16,0-2-16-16,0 0 0 0,0 1-160 0,0-1-16 16,0 0-16-16,0-2 0 0,2 2-160 0,-2-2-16 15,1 2-16-15,2 0 0 0,-1 3-176 0,2 2 0 16,1 1-160-16,0 0 160 16,0 3-1280-16,0 3-176 0,3 5-16 0,-2 2-11520 15</inkml:trace>
  <inkml:trace contextRef="#ctx0" brushRef="#br0" timeOffset="-94779.18">14723 12647 20271 0,'0'-6'896'0,"-2"1"192"0,2 3-880 0,0 0-208 0,0 2 0 15,0 0 0-15,2 0 1280 0,0 0 224 0,-1 1 32 16,4-1 16-1,-2 2-1552-15,2-1-384 0,0 0-32 0,-2 0-16 16,-1 0-2000-16,-2 1-384 0,-2-1-96 0,-1 0-16 0</inkml:trace>
  <inkml:trace contextRef="#ctx0" brushRef="#br0" timeOffset="-94493.48">14260 12341 11055 0,'-9'-7'976'0,"4"2"-784"0,2 2-192 0,1 3 0 15,2 2 720-15,0-2 112 0,-4-3 0 0,-4 1 16 0,1 0-112 0,2 1-32 16,2 3 0-16,2 1 0 0,-1 4-704 0,4 1 0 16,-1 2 0-16,1 3-160 0,-1 1 544 0,3 1 96 15,-3 2 32-15,1 0 0 0,1-3 160 0,-1 3 32 16,1 2 16-16,0 2 0 0,-1-1-448 0,-1-2-80 15,-1 0-32-15,-3-4 0 0,3 1-160 0,-6-1 0 16,1 0 0-16,-2-1 0 0,-2-4 0 0,-1 1 0 16,1-1 0-16,-4-1 0 0,3-2 0 0,-4-2-144 15,3 2 0-15,-2-2-6112 16,2-1-1216-16</inkml:trace>
  <inkml:trace contextRef="#ctx0" brushRef="#br0" timeOffset="-93988.72">13909 12414 5519 0,'0'-5'496'0,"0"1"-496"0,1 2 0 0,1 1 0 16,0 1 400-16,-1 1-16 0,1 0 0 0,1 1 0 16,5 2 64-16,-2 3 0 0,1 3 0 0,2 2 0 15,-4 3-448-15,-2 1 0 0,-1 2 128 0,-4 0-128 16,-1-1 224-16,-2-1 16 0,-1 1 0 0,-2-1 0 15,-2-3 16-15,-2 1 0 0,-1-3 0 0,-3 0 0 0,-2-3-256 16,2-2 176-16,-3 1-176 0,0-4 160 16,1 0-160-16,-2-2 160 0,0-2-160 0,1-1 160 15,2 1 144-15,-1-2 16 0,3-2 16 0,0 0 0 0,3 0 304 16,0-1 64-16,3-1 16 0,0 1 0 0,3 0 96 16,1-1 16-16,1-2 0 0,1 1 0 0,3 0-336 15,0 0-64-15,3 2-16 0,-1 0 0 0,1 2-416 16,1-1-256-16,2 1 48 0,0 1 0 15,2 0-192-15,-1 0-48 0,-1 1 0 0,2 2 0 0,0 0 288 0,-1 2 160 16,-1 1-192-16,0 1 192 0,-1 1 0 0,0 4 0 16,1 0 0-16,-3 2 0 0,-1-1 0 0,1 1 0 15,-3 3 0-15,-3-3 0 0,1 0 352 0,-1-1-32 16,-3 0 0-16,0-1 0 0,-1-1 128 0,-4 1 0 16,3-1 16-16,-5-2 0 0,2 2-16 0,-3-3-16 0,1 0 0 15,-3 0 0-15,1 0-144 0,-4 0-32 0,2 0 0 16,-4 1 0-16,0-1-256 0,-1 1 0 0,-2 1 0 15,0-1 0-15,0 1 0 0,-2-2 0 0,1 0 0 0,-1 0 0 16,2-1 0-16,2 1-256 0,-1-3 64 0,4 0 0 16,-2 0-160-16,0-1-32 0,4 0 0 0,2 0 0 31,2 1-48-31,4 0-16 0,-1 0 0 0,5-1-5200 0,-1 1-1056 0</inkml:trace>
  <inkml:trace contextRef="#ctx0" brushRef="#br0" timeOffset="-93732.02">13971 12878 8287 0,'0'1'368'0,"-3"1"80"0,0 0-448 0,1 0 0 0,-1 0 0 0,0 0 0 0,-2 0 1216 0,0 1 176 0,-6 2 16 0,-5 4 16 0,-2-1-768 0,-4 1-144 0,-2 1-48 0,0-3 0 0,-2 0-464 0,-1 1-160 0,-3-2 0 0,1 0 0 0,0-1-64 0,2-1-16 16,1-1 0-16,1-2 0 15,2-2-240-15,3 0-48 0,-1-3-16 0,2 0 0 0</inkml:trace>
  <inkml:trace contextRef="#ctx0" brushRef="#br0" timeOffset="-93543.25">13470 12338 4607 0,'-3'-13'192'0,"-1"5"64"0,1 1-256 16,1 3 0-16,0 2 0 0,2 0 0 0,-1 1 1984 0,-1 0 336 0,0 0 80 0,-1 0 16 16,1 3-736-16,2 4-144 0,-1 3-16 0,-1 5-16 15,2 2-992-15,-2 3-208 0,0 2-48 0,0 1 0 16,-1 1-112-16,1-1-16 0,-1 2-128 0,0 0 192 15,-1 2-832-15,1 1-160 0</inkml:trace>
  <inkml:trace contextRef="#ctx0" brushRef="#br0" timeOffset="-93331.85">13250 12661 6447 0,'-13'-2'272'0,"3"1"80"0,1 1-352 15,2 2 0-15,2 0 0 0,2 1 0 0,0 0 944 0,-8 2 112 16,0 2 32-16,-7 3 0 0,-3 0-768 0,2 0-128 16,-1 1-48-16,0-1 0 0,-1 1 224 0,-1-1 32 15,1 0 16-15,-1-1 0 0,-1 0 128 0,-1 1 32 16,4-2 0-16,1-1 0 0,2 0-368 0,1-3-64 16,2 1-16-16,3-2-6672 0</inkml:trace>
  <inkml:trace contextRef="#ctx0" brushRef="#br0" timeOffset="-93031.24">12893 12415 1839 0,'-2'-5'0'0,"2"2"0"0,0 1 0 15,0 1 160-15,0 2-160 0,0 0 0 0,2 1 0 0,0 1 0 0,-1 3 544 0,2 3 80 0,-1 1 16 0,1 4 0 16,-3 1-128-16,0 2-32 0,-3-1 0 0,0-3 0 16,0 2 128-16,-2-3 32 0,-3-1 0 0,0-2 0 15,1-1 240-15,-4 0 48 0,2-2 16 0,-1-3 0 0,-1-2 256 0,1-2 48 16,-1 0 16-16,1-1 0 0,1-1-16 0,-1-1 0 16,2 0 0-16,-1-3 0 0,2 2-160 0,1-1-48 15,0-2 0-15,1 0 0 0,0 2-464 0,3-2-112 16,-1-1-16-16,3 1 0 0,2-1-448 0,-1 1 0 15,4-1-128-15,0 0 128 16,6-1-1648-16,4 0-208 16</inkml:trace>
  <inkml:trace contextRef="#ctx0" brushRef="#br0" timeOffset="-92164.68">12194 12511 3679 0,'8'-4'320'0,"-3"1"-320"0,1 1 0 16,-3 1 0-16,0 0 656 0,-1 0 64 0,0 1 16 0,1-1 0 0,4 1 448 0,2-1 96 0,-1 1 0 0,-3 0 16 16,1 0-928-16,-3 0-192 0,0 1-48 0,-1 0 0 0,-4 0 144 0,1-1 32 0,-1 1 0 0,-4-2 0 0,1 1 416 0,0 0 96 0,2-1 16 0,-2 0 0 0,-1 0-224 0,1-2-32 0,0 0-16 0,0 0 0 0,2-1-288 15,0 1-48-15,0-1-16 0,2-1 0 0,1 0-208 0,1 1 176 16,2 0-176-16,-1 1 160 0,1 0-160 0,0-1 0 15,2 1 144-15,0 0-144 0,1 2 128 0,-3 0-128 16,2 1 128-16,0 0-128 0,0 1 192 0,-2 1-48 16,2 3 0-16,-2 0 0 0,-2 2 144 0,1 1 32 15,0 2 0-15,-2 0 0 0,0 3 32 0,-2 0 16 16,-1 3 0-16,-2 0 0 0,-3 0-80 0,2 1-16 16,-4 0 0-16,-1 0 0 0,0 0-144 0,-4 0-128 15,-2-3 192-15,-1 0-192 0,-3 1 0 0,-1-2 0 16,-1 0 0-16,-2-2 0 15,-1 0-896-15,2-3-64 0,-3 1-32 0,0-1-5264 0,0-2-1040 16</inkml:trace>
  <inkml:trace contextRef="#ctx0" brushRef="#br0" timeOffset="-91614.8">11688 12521 4607 0,'0'-12'192'0,"0"4"64"0,0 1-256 0,2 2 0 0,-2 2 0 0,3 1 0 16,-1 0 1056-16,3-2 160 0,4-1 48 0,1-4 0 16,4 0-672-16,2-2-128 0,0 2-16 0,3 1-16 0,-4 1-432 0,1 2 0 15,-2 1 0-15,1 0-176 0,-1 1 176 16,1 0 0-16,-1 0 0 0,-3 2 0 0,2 1 0 0,-2 0 0 15,0 1 0-15,-1 1 0 0,1 0 0 16,-3-1 128-16,0 1-128 0,-2 0 128 0,-1 0-128 0,-2-1 0 16,-1 2 0-16,0-1-128 0,-2 0 128 0,-2 1 224 15,-3 1-48-15,0 0-16 0,2 0 224 0,-5 0 64 16,0 2 0-16,-3 2 0 0,-3 1-32 0,-4 1 0 16,5 0 0-16,-3 1 0 0,-3 3-224 0,-5 1-32 15,2 1-16-15,-1 1 0 0,-1 0-144 0,0 1 192 16,-1 3-192-16,-1 1 192 0,1 2-32 0,-1 0 0 15,2 2 0-15,0-2 0 0,2-1 0 0,1 0 0 16,0-1 0-16,3 0 0 0,2-1-32 0,-1 1 0 0,0 3 0 16,0 0 0-16,1 0-128 0,1-1 160 0,1-2-160 0,0-2 160 15,3-3-160-15,-2 0 0 0,3-1 0 0,-2-4 0 16,2 0 0-16,0-3 0 0,-4 0 0 0,4 0 128 16,-1-2 160-16,0-2 32 0,0 0 0 0,1-1 0 15,-1-2 320-15,3 0 64 0,-2-1 0 0,1-1 16 16,-1-1-224-16,2 0-48 0,-3-1-16 0,1-1 0 15,1-2-176-15,1 1-16 0,-2-1-16 0,2-2 0 16,0-1-96-16,0 1 0 0,0-1-128 0,0-1 192 16,3 0-192-16,-2 0 0 0,0-2 0 0,2 2 0 15,2 1-624-15,-2-1-160 16,2-1-48-16,0-1-5664 0,1 1-1136 0</inkml:trace>
  <inkml:trace contextRef="#ctx0" brushRef="#br0" timeOffset="-91390.71">11882 13003 35935 0,'5'-14'1600'0,"-2"7"320"16,0 3-1536-16,-3 1-384 0,2 2 0 0,-2 1 0 0,0 1-640 0,2-1-192 0,-1 1-32 0,2-1-16 0,-1 3 176 0,-1-1 16 0,-4 0 16 0,3-2 0 15,0 0-1504-15,-19 6-320 0,11-5-48 0,-3 0-8384 0</inkml:trace>
  <inkml:trace contextRef="#ctx0" brushRef="#br0" timeOffset="-90830.03">11165 12379 9215 0,'-14'-6'400'0,"3"3"96"0,1 1-496 0,2 2 0 0,3 1 0 0,2 1 0 16,0 0 848-16,-5 3 80 0,-3 2 16 0,-7 4 0 0,2 3-560 15,0 3-128-15,0-2 0 0,3 3-16 0,-1 0-64 16,1 3-16-16,-1 2 0 0,1 0 0 0,3-2 528 0,4-2 96 16,3-1 32-16,1-2 0 0,2-1-96 0,3-2-16 15,2-3 0-15,3 0 0 0,3-1-432 0,2-2-80 16,0 0-32-16,2-2 0 16,0-1-608-16,-2-1-128 0,0 0-32 0,0-1 0 15,-4 1-416-15,1 0-96 0,1-2-16 0,-4 0 0 16,-1-1 272-16,2-1 48 0,-5 1 16 0,2-1 0 15,-3-2 592-15,-1 2 208 0,-1-1-144 0,-3 0 144 0,0 0 0 0,-4 0 144 16,1 0 0-16,-4-1 0 0,-1-1 144 0,-3 1 32 16,-2-1 0-16,1 1 0 0,-4 0-160 0,0 1-32 0,-3-1 0 15,-2 0 0-15,0 1 160 0,0-1 32 0,-2-1 0 16,0 2 0-16,1-1 448 0,1 0 112 0,0 2 16 0,0 0 0 16,0-1-80-16,3 0-16 0,0-1 0 0,2 1 0 15,3 1-96-15,0-2-32 0,3 2 0 0,-1 0 0 16,4 2-32-16,-2 0 0 0,3 2 0 0,-2-1 0 15,3 1-304-15,0 1-64 0,-1 1-16 0,4 1 0 16,-2 2-256-16,2 0 0 0,0 1 0 0,1 2-144 16,1 0 144-16,1 0-128 0,-1-1 128 0,3 1-128 15,-2-1 128-15,2 1 0 0,2-2 0 0,0 1 0 16,1 1-128-16,0-2 0 0,2 1 0 0,1-2 0 16,2 1-1280-16,1-1-256 15,1-1-64-15,0 0 0 0</inkml:trace>
  <inkml:trace contextRef="#ctx0" brushRef="#br0" timeOffset="-90650.25">10967 12946 21183 0,'-5'-8'944'0,"1"3"192"0,2 0-912 0,0 3-224 0,4 1 0 16,1 0 0-16,0 0 608 0,2-1 80 0,3-1 16 0,6-2 0 0,1 0-960 0,6-1-176 0,-1 3-32 0,1 0-9600 0</inkml:trace>
  <inkml:trace contextRef="#ctx0" brushRef="#br0" timeOffset="-90012.88">9344 12809 4607 0,'-9'-3'400'0,"4"2"-400"16,0 1 0-16,4 0 0 0,1 0 1120 0,-3 0 144 0,0 0 16 0,-4-1 16 0,-1-1-96 0,-1 0-32 0,4 1 0 0,5-2 0 0,0 1-496 0,3-1-96 0,5 0-32 0,-2 0 0 0,4-1 112 0,3 1 32 0,-2 1 0 0,5-1 0 0,1 1-32 0,3 1 0 15,4 2 0-15,2 0 0 16,2 0-464-16,-1 0-192 0,1 0 128 0,-1-2-128 16,0 0-1040-16,0-2-304 15,-1 1-48-15,0-2-6304 0</inkml:trace>
  <inkml:trace contextRef="#ctx0" brushRef="#br0" timeOffset="-89760.18">9879 12541 7359 0,'-14'-9'320'0,"4"2"80"0,1 1-400 16,2 3 0-16,6 2 0 0,-1 1 0 0,0 0 1248 0,-4-1 160 0,1 1 48 0,-1 0 0 16,-1 2-880-16,-2 4-160 0,4 2-32 0,2 3-16 15,1 4-368-15,1 2 0 0,1 4 0 0,1 0 0 16,1 5 0-16,1-1 128 0,2 1 0 0,1-3 0 15,-1-4 192-15,0 0 32 0,1 0 16 0,2 0 0 16,0 0-240-16,0-3-128 0,0 0 160 0,0 0-7136 16</inkml:trace>
  <inkml:trace contextRef="#ctx0" brushRef="#br0" timeOffset="-88047.29">8166 12777 11055 0,'0'-1'976'0,"0"1"-784"0,3 1-192 0,0-1 0 0,-1 0 992 0,1 0 160 0,2 0 16 0,3 1 16 0,6 0-832 0,2-1-160 0,-3 1-48 0,1-2 0 15,0 2-1040-15,-2-2-192 0,-2 0-64 0,-1-1 0 0,-1-1 272 0,-1-1 48 0,2 0 16 0,-1-2 0 0,-1 3 1008 0,2-1 208 16,-2 0 48-16,1-1 0 0,1 1 224 0,-1-2 48 16,-1 2 16-16,0 0 0 0,-2-1-480 0,2 1-112 15,-4-1-16-15,2 1 0 0,-3-1-272 0,0 1-64 16,0 1-16-16,-2 0 0 0,0 1-32 0,-2 1-16 15,0-1 0-15,-1 2 0 0,-1 2 272 0,-1-1 0 16,0 1 0-16,-2 1 0 0,0 0 0 0,-1 2 144 16,-3 1-16-16,1 1 0 0,-1-1 32 0,-2 1 0 15,-2 1 0-15,0 0 0 0,-3 0-160 0,1 2 0 16,-1-3 0-16,-1-2 0 0,3 0 0 0,-3 0 0 16,1-1 0-16,-3 0 0 0,-1-1 160 0,3 0-160 15,1 0 192-15,-1-1-192 0,3 0 448 0,0-1 0 16,0 2-16-16,2-3 0 0,-1 0-48 0,4-1 0 0,0-2 0 15,1 0 0-15,2 1 0 0,0-2 0 0,2 0 0 16,-1 0 0-16,1 0 112 0,1-2 16 0,2 2 0 0,-2-1 0 16,2 0-192-16,1-2-16 0,-1 1-16 0,0 1 0 15,3 1-96-15,-3 1-32 0,3 0 0 0,0 0 0 16,0 1-160-16,0 1 0 0,0 1 0 0,0 1 0 16,0-1 128-16,-2 2-128 0,-1 3 0 0,3-5 128 15,0 0-128-15,-10 13 0 0,3-8-160 0,-2 2 160 16,1-2-144-16,-3 0 144 0,0 0-128 0,-3 1 128 15,1-2-160-15,-3-1 160 0,-2 0-192 16,2-1 192-16,-3 0-128 0,2-1 128 0,-4 0 0 0,4-2 0 0,0 1 0 0,1-1 0 16,1-1 0-16,1 0 0 0,2 0 0 15,2-2 144-15,2 0-16 0,0-2 0 0,5 1-128 0,1 0 0 16,1 0 0-16,2-2 0 16,1 1 0-16,3 0 0 0,2-1 0 0,0 0 0 0,1 1-176 15,1 0-64-15,0 0-16 0,1 0 0 0,-1 2 0 16,0 0 0-16,2 2 0 0,-1 0 0 0,-1 2 128 0,-2 0 128 15,0 1-208-15,-1 1 80 0,-3 1 128 0,2-1 0 16,-2 1 0-16,-3 1 0 0,2 2 0 0,-4-1 0 16,0 1 0-16,-4 0 0 0,3 2 176 0,-3-2 16 15,-1 1 0-15,-2 1 0 0,-1 0 0 0,0 0 16 0,-1 2 0 16,-2-1 0-16,1 1 0 0,-2 1 0 16,0-1 0-16,0 3 0 0,3-1-208 0,-2 0 0 0,3-1 0 15,-2 2 0-15,0 1 0 0,0 1 0 0,0 1-192 0,4-2 192 16,-1 0-416-16,2 0 32 0,1 0 0 15,-2 0 0 1,5-2-192-16,-2 2-16 0,2 3-16 0,-2 1 0 16,-1 0-112-16,1-1-32 0,0-1 0 0,0-1 0 15,-4 0 96-15,2-4 16 0,-1-1 0 0,-3 0 0 0,3-1 272 0,-4 0 64 0,3-2 16 0,-2-1 0 16,-3-1 288-16,1 0 0 0,-2-1 0 0,-2-2 0 16,2 0 0-16,-1-1 0 0,1 1 0 0,-2-2 0 15,-4 1 256-15,1-1 48 0,-1-1 16 0,-1-1 0 16,1-1 256-16,0-2 64 0,5 0 16 0,-2-1 0 15,4-1 688-15,1-2 128 0,-1-1 16 0,3-2 16 16,1-1-144-16,2-2-16 0,3 1-16 0,0-3 0 0,4-1-528 16,1-1-96-16,3-2-32 0,0 0 0 0,2 0-288 0,2 1-48 15,2 1-16-15,2 2 0 0,0 0-128 0,1 1-48 16,2-1 0-16,5-2 0 0,1-2-144 0,2 0 0 16,4 1 0-16,-1 2 128 0,-2 4-128 0,-1 1 160 15,-1 2-160-15,-1 2 160 16,1 3-624-16,1 1-128 0,-2 2-32 0,-1 0 0 15,0 1-960-15,0 1-192 0,0-1-32 0,-2 0-8240 0</inkml:trace>
  <inkml:trace contextRef="#ctx0" brushRef="#br0" timeOffset="-87830.94">7918 12528 22111 0,'-2'-17'976'0,"2"6"208"0,0 1-944 0,0 4-240 0,2 4 0 0,-2 1 0 0,2 0 1216 0,-1-1 192 0,3-1 32 0,0 0 16 0,1-2-1728 0,1 3-352 0,-1 1-64 0,0 3-16 0,-2 2-3312 0,-6 3-656 0,0 2-144 15,-4-1-32-15</inkml:trace>
  <inkml:trace contextRef="#ctx0" brushRef="#br0" timeOffset="-87648.96">7547 12581 13823 0,'-8'-4'608'0,"2"1"128"0,1 0-592 0,1 2-144 0,4 0 0 0,0-1 0 16,0 2 432-16,0 0 48 0,0-1 16 0,0-1 0 15,0 2-1632-15,2 0-320 0,0 0-64 0,-2 2-16 0,0-2 1296 0,0 0 240 16,0 0 0-16</inkml:trace>
  <inkml:trace contextRef="#ctx0" brushRef="#br0" timeOffset="-87097.13">6936 12611 2751 0,'-11'2'128'0,"1"3"16"0,2 0-144 0,3-1 0 0,2-1 0 0,-2 1 0 15,-1 1 592-15,-2 6 96 0,-8 5 16 0,-5 3 0 16,0 3-320-16,-1 0-64 0,1-1-16 0,-3-2 0 15,2 0-144-15,-4-2-32 0,0-1 0 0,-3 0 0 16,1-3 720-16,-1 0 144 0,0-2 32 0,-1-1 0 16,-2-1 304-16,3-2 64 0,-1 1 16 0,2-3 0 15,1 0-416-15,0-1-80 0,3 0-16 0,0-3 0 0,6 2-512 16,-1-3-128-16,0-2 0 0,0 0-16 0,1 0-240 16,1-3 0-16,-1 0 0 0,2 0 0 15,2-3 0-15,1 1 0 0,2-1 0 0,1-2 0 0,-3-1 336 16,4-2-16-16,-1 2-16 0,2-1 0 0,2 1 16 15,-2-1 0-15,5 2 0 0,-1 0 0 0,0 1-160 0,2 1-32 16,0 2 0-16,-1 1 0 0,3 3-128 0,-3 1 0 16,3 1 0-16,-3 1 0 0,3 1-128 0,-3 3-16 15,-1 1 0-15,1 0 0 16,-2 1-288-16,-1 1-48 0,1 0-16 0,-3 1 0 16,0 3 208-16,-3-1 32 0,1 2 16 0,-1-2 0 0,2-1 240 0,-1-1-144 15,-3 2 144-15,-1 1-128 0,-2 1 128 0,-3 1 0 16,-2-1 160-16,0 0-160 0,-1 0 0 0,-1-1 0 0,-4 2 0 15,3-2 0-15,-1 0 0 0,1-3-160 0,1 1 32 16,-1-1 0-16,2-2 128 0,3 1-128 0,1-2 128 16,2-1-128-16,0-1 128 0,3-2-192 0,1 0 192 15,3-1-192-15,1-2 32 0,2 1 0 0,3-2 0 0,1 1 0 32,1 0-512-32,1 0-96 0,1-1-32 0,1 1-6240 0</inkml:trace>
  <inkml:trace contextRef="#ctx0" brushRef="#br0" timeOffset="-86880.91">6144 12696 14735 0,'14'-23'640'0,"-4"8"160"16,1 3-640-16,-3 3-160 0,0 4 0 0,-3 1 0 0,3-1 1024 0,6-4 160 0,10-2 32 0,5-4 16 0,3 2-640 0,2 2-128 0,-4 4-16 0,-4 5-16 0,-6 4-992 0,-3 2-192 0,-3 2-32 0,-6 3-16 16,0 1-1072-16,-5 1-224 0,-3 0-32 0,-5 2-1872 15,-1 1-368-15</inkml:trace>
  <inkml:trace contextRef="#ctx0" brushRef="#br0" timeOffset="-86562.76">5711 12790 7359 0,'-7'-8'656'0,"4"3"-528"0,1 1-128 0,1 2 0 0,2 1 512 0,1 1 80 0,1-1 16 0,0 0 0 15,5 1-64-15,2-1-16 0,4 1 0 0,1 2 0 31,-3 2-848-31,0 0-192 0,-3 1-16 0,-4 2-16 0,0-2-320 0,-2 0-64 16,-3-1-16-16,0 0 0 0,-3 0 944 0,1-2 384 0,-1-1-32 0,-2 0 0 16,-3 0 816-16,2-1 176 0,-1-1 16 0,0 0 16 15,0-1-544-15,1-3-96 0,1 2-32 0,-1-2 0 0,-1-1-80 0,2-2-32 16,2 0 0-16,0 0 0 0,1-2-192 0,0 1-32 16,4-1-16-16,-2 0 0 0,3 2-144 0,2-1-16 15,0 1-16-15,3 2 0 16,0 0-752-16,2 0-128 0,2 2-48 0,-2 2-6896 15</inkml:trace>
  <inkml:trace contextRef="#ctx0" brushRef="#br0" timeOffset="-86280.92">5512 12605 13823 0,'-13'-11'1216'0,"4"2"-960"0,1 3-256 0,3 3 0 16,3 2-864-16,0 0-224 0,0 0-32 0,0 0-16 0,-1 1 1776 16,-2 0 336-16,2 2 80 0,1 0 16 0,2 2-864 0,0 2-208 0,2 3 0 0,-2 1 0 15,1 2 0-15,-1-2 176 0,0-2-176 0,0 3 160 16,0 2 48-16,0 3 16 0,2 2 0 0,0 0 0 15,1 1-224-15,-1-1-160 0,-1 0 32 0,1-3-6272 16</inkml:trace>
  <inkml:trace contextRef="#ctx0" brushRef="#br0" timeOffset="-85663.38">5334 12758 2751 0,'-6'-5'256'0,"0"2"-256"15,4 1 0-15,-1 2 0 0,3 1 592 0,0 0 80 16,0 1 16-16,-2 1 0 0,1 3 32 0,-1 0 16 16,2 3 0-16,-2 2 0 0,2-2-560 0,-3 0-176 15,3 1 0-15,-3-3 0 0,-3 0 192 0,3 0-192 16,-1-2 192-16,-1 0-192 0,1 0 480 0,-4-1-16 15,3 1 0-15,0-3 0 0,0 1-16 0,-1-2-16 16,1 0 0-16,2 0 0 0,0-1-304 0,1 0-128 0,-1 0 128 0,-2-2-128 16,1 1 0-16,0-1 0 0,-1-1 0 0,0-2 0 15,2 2-192-15,-3-1 192 0,1 0-160 0,2 0 160 16,-2 0-192-16,2-1 192 0,0 1-208 0,-2 1 80 16,0 1 128-16,0 1 0 0,0 0 0 0,-1 2 0 15,-2 0 0-15,2 0 0 0,-1 1 0 0,1-1 0 16,-2 3 0-16,-2 1 0 0,-1-1 0 0,0 2 0 15,0 1 0-15,-2 1 0 0,2-3 0 0,-2 1 0 16,-1 1 0-16,-1 1 176 0,-1-1-16 0,-1 0 0 16,-1 1 176-16,2-1 48 0,0 0 0 0,-3-1 0 15,4 1-64-15,-4-2 0 0,2 2 0 0,-4 0 0 0,3-1-160 16,-3 0-32-16,-1 0-128 0,3 1 192 0,1-2-192 0,0 1 0 16,-6 1 0-16,0 0 0 0,-2 0 0 15,0-1 0-15,-1-1 0 0,-2 0 0 0,3-2 0 16,-3 0 128-16,0-2-128 0,1-1 0 0,1 0 448 0,1-1-16 15,2-1 0-15,-1-1 0 0,4-2 208 0,3 0 32 16,-1-1 16-16,3 0 0 0,5-1 16 0,-2 0 16 16,5-2 0-16,-1-1 0 0,2 1-256 0,2 0-48 15,2-2-16-15,1 1 0 0,2 1-208 0,0 0-64 16,0 0 0-16,3-3 0 0,2-4-128 0,4 1-176 16,0-2 48-16,2 0 0 0,0 1 128 0,2-1-192 15,3 0 192-15,-3 0-192 0,5 0 192 0,-1 0 0 16,2 3 0-16,-1 0 0 0,1 2 0 0,0 1 0 15,-1 1 0-15,-2 1 176 16,3 3-960-16,0 1-192 0,0 1-48 0,2-1-7936 0</inkml:trace>
  <inkml:trace contextRef="#ctx0" brushRef="#br0" timeOffset="-84724.84">4637 12833 13823 0,'-7'-6'1216'0,"0"2"-960"0,5 2-256 0,2 1 0 0,0 0 1440 0,0-1 240 0,-1-2 48 0,-1-3 16 0,2-2-144 0,3-2-16 0,6-1-16 16,3 1 0-16,5 1-1152 0,2 1-224 0,5 2-64 0,2 1 0 0,1 3-704 0,6 1-160 0,0 1-32 0,4 0-10112 0</inkml:trace>
  <inkml:trace contextRef="#ctx0" brushRef="#br0" timeOffset="-83014.73">23806 13311 13823 0,'0'-1'1216'0,"0"1"-960"0,2 2-256 0,-2 1 0 15,1 0 480-15,-1 1 48 0,0 1 16 0,2 3 0 0,-2 4-544 0,2 4 0 0,-2 2-160 0,-2 0 160 0,0-1-608 0,-1-2 0 0,1 0 0 0,-2-4 0 16,0 0 208-16,-2-3 32 0,0 0 16 0,-1-3 0 0,1-1 352 0,-2-2-176 0,0-1 176 0,-2-1-128 0,1 0 128 0,-1-2-192 16,1 1 192-16,-1-2-192 0,0-1 64 0,-1-2 0 0,3 1 0 15,-3-2 0-15,3 0 416 0,0-1 96 0,0 0 0 0,0 0 16 16,3-1 448-16,-3 2 96 0,3-1 16 0,2 0 0 15,0 1-256-15,1 0-32 0,1-1-16 16,-1 2 0-16,2 1-208 0,0 0-64 0,3 1 0 0,-3 1 0 16,2 1-176-16,-2 1-32 0,2 1-16 0,-2 1 0 15,0 3-160-15,-2-1-176 0,-1 2 48 0,-1 1 0 16,-2 1-320 0,1 2-64-16,-1-2-16 0,-1 2 0 0,-2 0 64 15,1-1 16-15,0 0 0 0,-2 0 0 0,2-2 128 0,-3-1 48 0,3-2 0 0,-2 1 0 16,1-2 272-16,1-2-128 0,1 0 128 0,-2-2 0 15,1-1 240-15,0 1 144 0,0-1 48 0,0 1 0 16,0-1 64-16,0 0 16 0,0 0 0 0,0-1 0 0,0 0-304 0,2 1-48 16,1 0-16-16,1 0 0 0,-1 0-16 0,1 0-128 15,1 1 192-15,1 0-64 0,1 0 112 0,1-1 16 16,-2 2 0-16,2 0 0 0,0 1 192 0,3 0 64 16,-3 0 0-16,3 2 0 0,1 1-208 0,0 0-48 15,-1 1 0-15,2 2 0 0,2 3-128 0,0 3-128 16,3 2 144-16,-3 1-144 0,2 2 0 0,1 2 0 15,-2-1 0-15,1 3 0 0,-2 2 0 0,-1 1 0 16,-1 1 0-16,0 0 0 16,-2-1-912-16,-3 0-80 0,2 0-16 0,-4-1-8224 15</inkml:trace>
  <inkml:trace contextRef="#ctx0" brushRef="#br0" timeOffset="-82482.06">23793 13869 6447 0,'0'1'576'0,"-3"0"-576"0,0 1 0 0,0 1 0 0,-1 0-576 0,1-1-208 0,-2 0-48 0,-2 2-16 0,-5 4 208 0,-5 2 64 0,-4 1 0 0,-5 0 0 0,-1-2 576 0,-2 0 128 0,0-3 32 0,-1-2 0 0,0-2 960 0,-1-2 192 0,1-1 32 16,-2-1 16-16,2-1-272 0,-3-2-64 0,4 0-16 0,-2-3 0 0,2 1-432 0,-2-3-64 16,2-2-32-16,0 0 0 0,0-4 96 0,1-1 32 15,1-2 0-15,3 1 0 0,0 0 96 0,3-2 32 16,2 0 0-16,3-2 0 0,0-1 112 0,4 0 32 16,3 0 0-16,1 1 0 0,5 0 224 0,3 0 48 15,2 0 16-15,4 0 0 0,2-1-448 0,5-1-80 16,2-1-32-16,2-1 0 0,4-1-480 0,1 1-128 15,2-2 0-15,3 3 0 0,-1 2-240 0,3 1-64 16,4-2-16-16,1 1 0 16,2 2-128-16,-2 2-16 0,4 2-16 0,0 4 0 15,5 0 80-15,1 4 16 0,1 1 0 0,-3 3 0 0,1 0 112 0,-1 2 16 16,1 2 16-16,-3 2 0 0,3 1 240 0,-3 4-176 16,-1 3 176-16,0 2-160 0,-2 5 160 0,-3 0-208 15,-4 2 80-15,-1 1 128 0,-2 2-288 0,-3 2 64 0,0 3 16 16,-4 3 0-16,-1 3 208 0,-4 2-144 0,-1 1 144 15,-4 2-128-15,-1-2 128 0,-6 2 176 0,-3 1-48 0,-3 0 0 16,-4 2-272-16,-4-2-64 0,-4 1-16 0,-4-2 0 31,-3-1-624-31,-4-3-128 0,-3 0-32 0,-4-6 0 16,-2-1-480-16,-2-6-112 0,0-4 0 0,-1-3-16 0</inkml:trace>
  <inkml:trace contextRef="#ctx0" brushRef="#br0" timeOffset="-76713.59">22206 13356 2751 0,'0'-13'256'0,"-4"3"-256"0,4 2 0 0,-2 2 0 0,1 3 704 0,-1 1 80 0,2-1 32 16,-2-2 0-16,-1-1 816 0,0-3 160 0,-1-1 48 0,-1 1 0 0,0 1-64 0,1 2-16 0,1 1 0 0,0 3 0 0,1 0 64 0,0 3 16 15,1 2 0-15,-1 3 0 0,0 4-864 0,0 2-160 0,2 4-48 0,-2 4 0 0,-1 2-320 0,1 3-64 0,-1 1 0 0,1 2-16 0,2-1-160 0,-1 0-16 0,-1-2-16 0,4-1 0 16,-1-2-176-16,-1-2 0 0,0-1 0 0,2-2 0 31,-2 0-304-31,0 0-80 0,0-2-32 0,-5 1-12512 0</inkml:trace>
  <inkml:trace contextRef="#ctx0" brushRef="#br0" timeOffset="-76430.69">21880 13573 16575 0,'0'-2'736'0,"-2"0"160"0,2 2-720 0,-1 0-176 0,-1 1 0 0,2 0 0 0,0 1 368 0,-1 1 32 16,-1 3 16-16,-3 1 0 0,-1 4 224 0,-1 1 32 15,-1 0 16-15,-3 1 0 0,2-2 320 0,-2 2 64 16,-1-3 16-16,0 2 0 0,0-1-512 0,4-3-80 16,0-2-32-16,2 0 0 0,-4 1-464 0,-4 4 128 0,-2 0-128 15,1 1 0 1,-2-1-976-16,1 0-240 0</inkml:trace>
  <inkml:trace contextRef="#ctx0" brushRef="#br0" timeOffset="-76198.09">21624 13639 13823 0,'-1'-8'608'0,"-1"1"128"0,2 3-592 0,-2 1-144 0,2 2 0 0,-1 1 0 16,-1 1 1040-16,1-1 176 0,-1 0 48 0,-3 1 0 16,-3 1-672-16,2 2-128 0,-4 2-16 0,1 1-16 15,-3 1-16-15,1 2 0 0,-2 1 0 0,-1 1 0 0,1 0-256 0,-1 2-160 16,1-2 192-16,-3 2-192 16,4-1-240-16,-2 0-144 0,0-1-48 0,1 1-8816 15</inkml:trace>
  <inkml:trace contextRef="#ctx0" brushRef="#br0" timeOffset="-76014.58">21568 13459 21183 0,'3'-18'944'0,"-3"5"192"0,0 3-912 0,2 4-224 15,-2 2 0-15,0 3 0 0,0 0 1232 0,0-1 208 16,2-2 32-16,-1 0 16 0,2 1-1488 0,-1 2 0 0,-2 3-320 0,-2 3-11232 16</inkml:trace>
  <inkml:trace contextRef="#ctx0" brushRef="#br0" timeOffset="-75396.88">21419 13358 11967 0,'0'-8'528'0,"-1"3"112"16,-1 1-512-16,2 1-128 0,0 1 0 0,0 2 0 0,0 0 1392 0,0-1 240 0,2 1 48 0,-2-1 16 0,0 3-624 0,0 2-128 16,-2 2-32-16,0 1 0 0,-3 4-432 0,-2 0-96 15,0 2 0-15,-1 0-16 0,-3 1-240 0,0-1-128 16,-2 2 160-16,-2-2-160 0,1 0 0 0,-1-3-128 15,-2 0-16-15,0-3 0 0,-1-1 144 0,-1 1-208 16,1-2 80-16,-3-1 128 0,2-2 0 0,0-1 0 16,3 0 0-16,-2-1 0 0,1 0 0 0,0 0 288 15,0-1-32-15,1 0 0 0,2 1 16 0,-1-1 0 16,3 0 0-16,0-1 0 0,2 1-48 0,1-1-16 16,3 1 0-16,-2-1 0 0,5 1 48 0,0 0 0 15,1 0 0-15,0 1 0 0,2 0-48 0,2 0 0 16,-2 0 0-16,2 0 0 0,-1 0 16 0,1 0 0 0,4 0 0 15,-6 0 0-15,0 0-224 0,0 0 144 16,16 7-144-16,-11-2 128 0,0 0-128 0,-2 3 0 16,2-1 0-16,-2 3 0 0,-1 1-272 0,-1 2-48 0,-1 3 0 0,-1 2 0 31,-3 2-544-31,-1-1-112 0,-1 3-32 0,-2-1 0 16,-2-1 144-16,-2 1 32 0,-1 0 0 0,-3 1 0 15,0-3-144-15,0-1-32 0,-3 0 0 0,-2-4 0 16,4-1 304-16,-3-3 64 0,-1 1 16 0,1-4 0 0,-1-1 480 0,0-1 144 0,0-3 0 15,1-1 0-15,0-1 480 0,-1-2 208 0,-1 0 32 0,0-2 16 16,-1-1 112-16,1-1 32 0,0 0 0 0,1-3 0 16,2 0 192-16,2-1 32 0,0-1 16 0,1-2 0 15,1-1 336-15,3-1 64 0,0-1 16 0,3-1 0 16,1 0-240-16,3 0-32 0,3-2-16 0,2 0 0 16,0 0-528-16,5 0-96 0,0 2-32 0,4-1 0 0,0 0-336 15,2 2-80-15,3-2-16 0,2 1 0 0,0 2-160 16,5 0 0-16,-2-1 0 0,2 1 0 0,1-1 0 0,-1 4 0 15,-3 3 0-15,1 2 0 16,-1 1-352-16,-4 2-96 0,2 1-32 0,0 1 0 16,-1 2-1648-16,-3 0-336 0</inkml:trace>
  <inkml:trace contextRef="#ctx0" brushRef="#br0" timeOffset="-75109.86">21008 13204 18431 0,'8'-13'1632'0,"-3"4"-1312"0,1 4-320 16,-1 3 0-16,-2 1 1744 0,4-2 288 0,4-5 48 0,8-2 16 0,7-4-672 0,2 2-128 0,0 3-16 0,-4 6-16 0,-2 3-880 0,-5 4-192 0,-3 4-16 0,-6 1-16 0,1 2-656 0,-6 1-128 0,-1 1-16 0,-2 0-16 16,0 2-784-16,-5-2-160 0,0 1-16 0,-4-1-5920 0,1 1-1168 0</inkml:trace>
  <inkml:trace contextRef="#ctx0" brushRef="#br0" timeOffset="-72054.34">19365 13686 8287 0,'-2'0'736'0,"-2"0"-592"0,3 0-144 0,-1 0 0 0,2-1 1056 0,0 1 176 0,-2-1 48 15,-1 0 0-15,1 0 32 0,-3-2 16 0,4 1 0 0,-1-2 0 0,2 1-256 0,0-1-48 0,0 0-16 0,3-2 0 0,-1-1-32 0,1 0 0 0,1-2 0 0,-1-1 0 16,4 1-80-16,-2 0-32 0,0-1 0 0,2-1 0 0,0-2-224 0,0 1-32 16,0-3-16-16,1-1 0 0,1 1-240 0,-1-2-48 15,3 0-16-15,-3 1 0 0,0-2-288 0,3 0 160 16,-1-1-160-16,1 1 128 0,1-1-128 0,0-1 0 16,-2 1 0-16,1 2-176 0,0 3 176 0,-1-1 0 15,1 1 0-15,-1 0-128 0,2 3 128 0,-2 1-192 16,1 3 192-16,-3 2-192 0,0 3 0 0,0 0-16 15,-1 2 0-15,-1 1 0 0,1 0-48 0,0 1 0 16,-2 1 0-16,2 0 0 16,-1 2-208-16,0 1-48 0,1 1-16 0,-2 0 0 15,0 1 192-15,-1 1 32 0,1 2 16 0,0 2 0 0,-2 0 64 0,0 1 16 16,1 1 0-16,0 0 0 0,-1 1 208 0,-1 1 0 16,1-2 0-16,-1 3-144 0,-1 0 144 0,1 0 0 0,1 1 0 15,-1-1 0-15,-2 0 0 0,2-3 144 16,-1 1-144-16,-1-2 0 0,0-2 128 0,0 0-128 0,0-1 0 15,0-1 0-15,0 0 0 0,-1-1 128 0,-1-2-128 0,2-1 0 16,0-2 240-16,-2-1-64 0,2-1-16 0,0-1 0 16,0 0 192-16,0 0 32 0,-1-1 16 0,1 0 0 15,0 0-80-15,0 0-32 0,1 1 0 0,-1-1 0 16,0 0-288-16,0 0 160 0,0 0-160 0,0 0 128 16,0 0-128-16,0 0 0 0,0 0 0 0,0 0 0 15,0 0-448-15,0 0 48 0,0 0 0 0,0 0 0 16,0 0-880-1,0 0-192-15,0 0-16 0,0 0-9168 0</inkml:trace>
  <inkml:trace contextRef="#ctx0" brushRef="#br0" timeOffset="-71797.05">19468 13473 8287 0,'-4'-5'736'0,"-1"1"-592"16,3 3-144-16,0 1 0 0,2 1 752 0,0-1 112 0,-2-1 32 0,1-1 0 0,-2-2-304 0,-1 2-48 0,4 0-16 0,0 1 0 0,2 1 0 0,0-1 0 0,1 1 0 0,4 0 0 0,-2 0 688 0,2-1 144 16,3 0 32-16,2 0 0 0,0 1-224 0,2-1-32 0,0 1-16 15,1-1 0-15,2 2-800 0,-1-1-144 0,0 1-48 0,2 0 0 31,-1 0-832-31,0 0-160 0,-1 1-32 0,-1 0-5920 16,-2 0-1184-16</inkml:trace>
  <inkml:trace contextRef="#ctx0" brushRef="#br0" timeOffset="-70776.75">19952 12979 8287 0,'0'-4'736'0,"-1"2"-592"0,-1 0-144 0,-1 2 0 0,3 1 0 0,-2 0 0 16,-4 1 144-16,1 2-144 0,-3 1 320 0,-8 2 0 15,-3 2 0-15,-2 3 0 0,-9-1-496 0,1 1-96 16,-3 0-32-16,-3 0 0 0,-2-2 304 0,0 1 224 0,0-3-32 0,-2-1-16 15,0 1 208-15,2-2 32 0,-1 0 16 0,1-1 0 16,-1 2 144-16,-1-2 16 0,1 1 16 16,0-1 0-16,4 0 112 0,2-3 32 0,-3 0 0 15,4 0 0-15,4 0 112 0,1-2 32 0,2 1 0 0,4-1 0 16,2 2 96-16,4-1 32 0,1 0 0 0,3 0 0 16,3 0-192-16,2 0-48 0,1-1 0 0,4 1 0 15,0 0-272-15,2 0-48 0,0 2-16 0,1-1 0 16,3 2-448-16,-1 0 0 0,1 1-208 0,1 0 64 15,2 3-48-15,-2 0-16 0,-1 0 0 0,4 3 0 16,-1 2 64-16,-2 2 16 0,2 1 0 0,-4 1 0 16,2 2-416-16,-4 3-80 15,0-1-16-15,0-1 0 0,-3 0-96 0,-3-2-32 0,0-1 0 0,0-1 0 16,-4-1 208-16,1-1 48 16,-4-2 0-16,-1-2 0 0,0-1 304 0,-2-3 64 15,0 2 16-15,0-3 0 0,1 0 128 0,-3-1 144 0,2 1-16 0,-1-2-128 16,4 1 320-16,1 1-32 0,-1-1-16 0,5 0 0 15,-1 1-272-15,4-1 160 0,1 0-160 0,1 0 128 0,3-1-128 0,0 1-256 16,4 0 64-16,2 0 16 16,1-1-368-16,0 1-80 0,0 0-16 0,0 1 0 15,1 1 144-15,-1-1 32 0,-2 0 0 0,0 0 0 16,-2-1-192-16,1 2-48 0,-4-2 0 0,0-1 0 0,-1 0 368 0,-2 0 64 16,0 0 16-16,-5 1 0 0,2-2 256 0,-2 0 0 0,-2-1 0 15,-2 0 144-15,-1 0 0 0,-1 0 0 0,0-2 0 16,-2 0 0-16,0 0 352 0,-1 0 64 0,1-1 16 15,-3-3 0-15,2 0 592 0,-2 0 128 0,2 0 32 16,1-1 0-16,0 0 0 0,0 0 0 0,2 1 0 0,1-1 0 16,-1 0-432-16,3 0-64 0,0 0-32 0,0 0 0 15,0 1-240-15,2 2-48 0,-1 0-16 0,1 1 0 16,-1 0-208-16,1 2-32 0,1 1-16 0,-3 1 0 16,2 0-240-16,-1 0 0 0,-2 1 0 0,-1 2 0 15,2 0 0-15,-4 1 0 0,2 0-208 0,-3 2 64 16,3-1 144-16,-1 2 0 0,0 1 0 0,0 1 0 15,0 1 0-15,1-2 0 0,4-2 0 0,-2 3 0 0,-3 5 0 16,-1 0 0-16,-5 5 0 0,0 2-128 16,-2 0 128-16,0-1 0 0,0 0 0 0,-3-1 0 0,5 0 0 15,-2-2 0-15,0-1 0 0,-1-3 0 0,2-1 0 16,0-2 0-16,-1-3 0 0,2-2 0 0,-1 0 0 0,3-2 0 16,-2-2 0-16,1 0 0 0,1-1 0 0,1 0 0 15,1-1 0-15,2-1 0 0,1 0 0 0,-2-1 0 16,2 0 0-16,2-2 0 15,-1 1-816-15,-1-1-128 16,2 0-16-16,0-1-16 0,0 0-1088 0,3-2-224 0,-1 1-32 16,1-2-6608-16</inkml:trace>
  <inkml:trace contextRef="#ctx0" brushRef="#br0" timeOffset="-70513.55">18402 13480 15663 0,'8'-13'688'0,"-3"5"144"0,4 0-656 16,-4 4-176-16,0 2 0 0,0 1 0 0,4 0 512 0,3-2 64 0,7 0 0 0,8-2 16 0,4 1-1296 0,-1 1-256 0,-1 1-48 0,-4 2-16 0,-2 0-592 0,-4 1-128 16,-3 0-32-16,-2 1 0 0</inkml:trace>
  <inkml:trace contextRef="#ctx0" brushRef="#br0" timeOffset="-70264.46">18342 13257 5519 0,'-10'-9'496'16,"1"3"-496"-16,2 1 0 0,2 2 0 0,3 2 880 0,2 2 80 16,-1-1 0-16,-1 0 16 0,-2 1 368 0,-1 2 64 15,2 2 0-15,-1 1 16 0,3 3-720 0,-1 5-128 0,2-1-48 0,0 3 0 16,3 1 304-16,-1 0 48 15,0 1 16-15,1 2 0 0,0 1-208 0,-1-1-48 0,4 1 0 0,-3-2 0 16,-1 3-640-16,-1-1-304 0,1-1 32 0,-2 0-9072 16</inkml:trace>
  <inkml:trace contextRef="#ctx0" brushRef="#br0" timeOffset="-70083.88">18079 13697 3679 0,'-14'2'320'0,"1"-1"-320"0,0 2 0 0,4-1 0 16,2 1 1184-16,2-1 160 0,-2 2 48 0,-5 1 0 16,-7 5-112-16,-7 2 0 0,1 2-16 0,-1 0 0 15,-3 2-880-15,2-1-192 0,0-1-16 0,3-1-16 16,3-1-160-16,-3 0 192 0,3-2-192 0,2 0 192 16,0-2-736-16,0 0-144 0,4 0-16 15,0-2-16-15</inkml:trace>
  <inkml:trace contextRef="#ctx0" brushRef="#br0" timeOffset="-69898.61">17889 13505 23039 0,'6'-15'1024'0,"-3"4"192"16,-1 3-960-16,0 4-256 0,-1 3 0 0,-1 1 0 0,3 0 544 0,-1 0 64 15,1-1 16-15,5 1 0 16,-1 2-2592-16,-3 2-512 0,0 2-96 0,-4 3-32 0,-4 0 2032 0,-7-4 416 0</inkml:trace>
  <inkml:trace contextRef="#ctx0" brushRef="#br0" timeOffset="-69530.43">16932 13356 13823 0,'-8'-5'1216'0,"3"3"-960"15,4 2-256-15,1 2 0 0,0 0 848 0,-2 2 128 16,1 1 32-16,-3 2 0 0,-2 5-816 16,3 5-192-16,0 4 0 0,-1 3 0 0,3 1-272 0,-2 0-112 15,1 0 0-15,0-1-16 0,1-1 400 0,-1-1 0 16,-1-1 0-16,3-1 128 0,0-1-128 0,0-2 144 15,3 0-144-15,-3-2-4784 16,2 0-1040-16</inkml:trace>
  <inkml:trace contextRef="#ctx0" brushRef="#br0" timeOffset="-69147.24">17204 13617 3679 0,'-2'2'320'0,"1"0"-320"0,-2 1 0 0,1 1 0 16,-1-2 368-16,0 0 0 0,1 0 0 0,-3 2 0 16,-1 1 192-16,-5 3 32 0,1-2 16 0,-2-1 0 0,0-2 144 15,0-1 16-15,0-2 16 0,0-2 0 0,3 2 528 0,1-3 96 16,-4-1 32-16,0-2 0 0,-2-2-320 0,4-1-64 15,1 1-16-15,2-2 0 0,4 0 128 0,0 1 32 16,3 1 0-16,0-1 0 0,3-2-512 0,2 0-112 16,2-1 0-16,2 0-16 0,1-1-432 0,2 0-128 15,3-1 0-15,1 2 0 0,1 1 0 0,-2 2-256 16,2 2 64-16,-1 1 0 0,2 1 192 0,-2 2-144 16,1 1 144-16,-2 4-128 0,-1 1 320 0,-2 3 80 15,-1 4 16-15,-3 1 0 0,-3 2 0 0,1 0 0 16,-5 2 0-16,-1-1 0 0,-3 1-288 0,-3 0 0 0,0-1-208 15,-3 0 80-15,-5-1-176 0,1 0-16 16,-3-1-16-16,-3 0 0 16,-3-1-624-16,1-1-128 0,2-3-32 0,-4 0-8816 0</inkml:trace>
  <inkml:trace contextRef="#ctx0" brushRef="#br0" timeOffset="-68396.88">16187 13380 17503 0,'-5'-4'1552'0,"2"1"-1232"15,1 2-320-15,2 2 0 0,0 1 1584 0,0 0 256 0,0 1 48 0,-1 2 16 0,-1 4-608 0,2 3-112 0,0 7-32 0,0 2 0 0,0 3-816 0,0 1-160 0,0 0-48 0,0-1 0 0,0 0-128 0,0-3 0 0,2 1 0 0,-1-3 0 16,-1-3-672-16,2-1-160 0,-2-1-48 0,0-2-11120 0</inkml:trace>
  <inkml:trace contextRef="#ctx0" brushRef="#br0" timeOffset="-67855.04">15948 13622 9215 0,'2'2'400'0,"1"1"96"0,-1-1-496 0,-1 0 0 0,1 0 0 0,-2 0 0 15,2 2 816-15,-1 0 64 0,3 4 16 0,0 0 0 16,-1 2-368-16,-3 1-64 0,0-2-16 0,-1-1 0 0,-1-1-224 15,-4-2-48-15,1 0-16 0,0-1 0 16,-3 1-32-16,0-3 0 0,0 1 0 0,0-2 0 0,0 0-128 0,0 0-224 16,0-1 48-16,-3-1 16 15,0 0-288-15,-2 0-64 0,0-1-16 0,0 0 0 16,2-2-48-16,-2 1 0 0,4 0 0 0,-4 0 0 0,3 0 192 0,-4 0 16 16,4 1 16-16,-1-1 0 0,-2 2 352 0,1-1 0 15,0 4-144-15,-2-1 144 0,1 2 128 0,-3 1 96 16,-1 1 16-16,-1 1 0 0,0 1 96 0,-2 0 32 15,-3 1 0-15,-1 2 0 0,0-2-176 0,-3 0-16 16,0 1-16-16,-1-1 0 0,-3 0 288 0,2 0 48 16,-3 0 16-16,-3 0 0 0,3 1 64 0,-5-2 0 0,0 0 16 15,-1-1 0-15,-2-1-256 0,-4-2-48 0,0-1-16 16,-1-2 0-16,4 1 176 0,0-3 48 0,-2-2 0 16,0-3 0-16,3 1 656 0,2-2 144 0,1-3 32 0,7 0 0 15,4 0 208-15,2-2 32 0,5-1 16 0,2 1 0 16,3-2-192-16,4 1-48 0,1-1 0 0,4-2 0 15,4 1-576-15,-1-3-112 0,5 1-16 0,2-2-16 16,4-1-432-16,3 2-64 0,5-2-128 0,1 1 176 31,5 1-544-31,2 0-96 0,7 4-32 0,-1 0 0 0,2 4-1552 16,2 0-320-16</inkml:trace>
  <inkml:trace contextRef="#ctx0" brushRef="#br0" timeOffset="-67712.08">15198 13546 9215 0,'0'-2'816'0,"0"0"-656"15,2 1-160-15,-1 1 0 0,2 0 1536 0,2-2 256 0,2 0 64 0,7-2 16 0,7-2-752 0,6 1-160 0,5 1-16 0,8 2-16 0,3 1-768 0,1-4-160 0</inkml:trace>
  <inkml:trace contextRef="#ctx0" brushRef="#br0" timeOffset="-41631.79">13667 13666 11967 0,'-3'-7'1072'16,"1"2"-864"-16,-1 0-208 0,3 3 0 0,0 1 544 0,0 1 64 0,0-1 16 16,-3 0 0-16,3-2 256 0,3 0 48 0,-3-1 16 0,3 0 0 15,-1-1-704-15,1 1-240 0,1 0 144 0,-1-1-144 16,2 1 832-16,-1-1 96 0,1 1 16 0,0 0 0 15,1 0 144-15,-1 1 16 0,3 1 16 0,0-1 0 0,0 2-544 16,0 0-96-16,0 1-32 0,0 1 0 16,2 2-320-16,-1-1-128 0,2 2 0 0,2 0 144 15,0 0-144-15,2 2 0 0,0 0 0 0,3 0-176 0,1 1 176 16,-1 0 0-16,1-1-144 0,0-1 144 0,0 0 0 16,-1 0-144-16,1-2 144 0,0 0 0 15,2 0-160-15,0-1 160 0,1 0-128 0,2 1 128 0,0 0-192 16,-1-1 32-16,-1 1 16 0,-1-2 0 15,0 0-448-15,0-1-96 0,-2 0-16 0,-2-1 0 16,-2 1-64-16,-1-1-32 16,-2 0 0-16,-2 1 0 0,0-2 320 0,-3 1 64 0,0 1 16 0,-3-1 0 0,-1 1 160 0,0 0 48 15,-1 0 0-15,0 0 0 0,-2 0 192 0,-2 0-192 16,0 1 192-16,-3 2-192 0,-3-1 192 0,-3 1 0 16,-2 1 144-16,-3 1-144 0,-3 1 160 0,0 0-160 15,-2-1 160-15,-3 1-160 0,-8-1 0 0,0 2-128 16,-4-2-16-16,2-2 0 0,3 1 144 0,-4-1 0 15,-5 1-144-15,-5 0 144 0,-1-2 0 0,1 0 0 16,2-1 0-16,-3-2 0 0,-4 0 0 0,2-1 0 0,0-1 0 16,2 0 0-16,7 2 0 0,-4-2 0 0,-2-1 0 0,2 0 0 15,6 1 0-15,4-1 0 0,4-1 0 0,3 0 0 16,2 0 0-16,2-1 0 0,3-2 0 0,6 1 0 16,2 2 0-16,6-1 208 0,0 1-48 0,3 1-16 15,2 0-144-15,2 0 192 0,1 1-192 0,1 0 192 16,1 1 48-16,4-1 16 0,-1 2 0 0,6 0 0 15,-1 0-256-15,3 2 128 0,0 0-128 0,2 0 0 16,1 2 256-16,0 0-32 0,2 0-16 0,1 2 0 16,-2-1 64-16,-1 1 16 0,2 2 0 0,-4-1 0 15,0 2-160-15,-3 1-128 0,0-1 144 0,-3 1-144 16,0 1 0-16,-3 0 0 0,1 3 0 0,-2-1 0 0,-2 2 0 16,-2-2 0-16,1 1 0 0,-4-1 0 0,-2 1 144 15,0-2-16-15,-3 2 0 0,-4-2 0 0,1 0-128 0,-2-2 0 16,-6-1 0-16,-1 0 0 0,0-1 0 0,-5-3 0 15,1 1 0-15,-1-1-176 0,-2 0 176 16,0-2-208-16,0 0 80 0,-2 0 128 0,2-1-384 0,0 0 64 16,0-1 0-16,2 0-5888 15,1 1-1184-15</inkml:trace>
  <inkml:trace contextRef="#ctx0" brushRef="#br0" timeOffset="-41416.94">13611 13908 13823 0,'15'2'1216'0,"-1"1"-960"0,-6 2-256 0,-1-1 0 16,-1 0 1296-16,4 2 224 0,10 4 32 0,9 5 16 0,8 7-864 0,-5-1-192 0,-5 0-16 0,-8-4-16 0,-9-3-480 0,-4-1 0 0,-6-2 0 0,-8-1 0 0,-1-2-256 0,-7-1 64 0,-2 0 16 0,-3 0-8976 15</inkml:trace>
  <inkml:trace contextRef="#ctx0" brushRef="#br0" timeOffset="-41031.28">12560 13633 9215 0,'4'-5'400'15,"-1"2"96"-15,4 5-496 0,-2-1 0 0,0 2 0 0,0 0 0 0,2 1-224 0,5 4-144 16,7 8-16-16,5 5-16 0,2 4 112 0,1 4 32 16,-3 2 0-16,-3 2 0 0,-2 1 1120 0,-6 1 224 15,-2 0 64-15,-6-2 0 0,-2 0-496 0,-6-3-80 16,0-1-32-16,-5-3 0 0,0-3-544 0,-2-3-224 15,-1-4 16-15,1-4 0 16,-2-3-336-16,-3-3-64 0,-4-2-16 0,-3-2 0 0,1-2 624 0,-3-1 0 16,-3-1 0-16,-2-2 0 0,1-1 736 0,-3-2 272 0,0-2 48 0,-1-1 16 15,-1-3 272-15,4 0 48 0,0 0 16 16,3-3 0-16,2 1-160 0,2-2-32 0,1 0 0 0,2 0 0 16,3-2 96-16,3-1 16 0,2-1 0 0,0-1 0 15,6 0-304-15,0 0-64 0,2-1-16 0,0 2 0 16,3 0-448-16,3 1-96 0,2 1-16 0,1 2 0 15,-1 3-640 1,3 1-128-16,2 3-16 0,-2 1-16 0,3 3-1664 0,-3 2-336 16</inkml:trace>
  <inkml:trace contextRef="#ctx0" brushRef="#br0" timeOffset="-40854.27">12449 13889 17503 0,'-2'-4'1552'0,"0"2"-1232"15,1 1-320-15,-1 1 0 16,2 1 2064-16,0-1 368 0,0 0 64 0,-2-1 0 0,-1 1-1664 0,0 1-320 16,-3 1-80-16,3 0-16 15,-1 1-3584-15,-2 2-720 0,-3-1-144 0,-1-3-16 0</inkml:trace>
  <inkml:trace contextRef="#ctx0" brushRef="#br0" timeOffset="-40497.39">11871 13721 11055 0,'0'2'976'0,"2"0"-784"0,-1 1-192 0,-1 0 0 16,3 0 0-16,-3 0 0 0,3 3 0 0,-1 4 0 16,3 3 672-16,-2 3 144 0,0-1 16 0,-3-3 16 15,0-1-128-15,-3-3-16 0,0-1-16 0,-4-2 0 16,-2 0 160-16,-1-2 48 0,-1-1 0 0,0-1 0 16,-2-1 0-16,0 0 0 0,-1-3 0 0,1 1 0 15,-3-2-272-15,3 0-48 0,-4-1-16 0,1 0 0 16,-2 1 80-16,4 0 32 0,-2 0 0 0,1-1 0 0,-1 1-144 15,0 0-16-15,5 1-16 0,-2 0 0 0,2 1-128 16,0 0-32-16,3 1 0 0,-2 1 0 0,1 3-336 0,2-1 128 16,-1 1-128-16,1 1 0 0,0 2-176 0,2 3-96 15,0 0-32-15,-1 1-8560 16,1 3-1712-16</inkml:trace>
  <inkml:trace contextRef="#ctx0" brushRef="#br0" timeOffset="-40347.64">11688 14195 21183 0,'0'-5'1888'0,"0"2"-1504"15,0 2-384-15,0 2 0 0,0 0 1152 0,-1-1 144 16,1-1 48-16,1-2 0 16,-1 1-2752-16,2-2-560 0,0 1-96 0,-2-2-32 0</inkml:trace>
  <inkml:trace contextRef="#ctx0" brushRef="#br0" timeOffset="-39364.74">11342 13644 7359 0,'-4'-6'656'0,"1"4"-528"0,0 1-128 0,1 1 0 15,2 2 176-15,0 0 0 0,0 1 0 0,0 2 0 0,2 3 80 16,-1 2 32-16,1 4 0 0,-2-2 0 0,2 0-48 0,-2-2-16 16,0 0 0-16,-2-2 0 0,0 0 480 0,1-2 80 15,-1 1 32-15,0-1 0 0,-3-2 0 0,1-1 0 16,-1 1 0-16,0-1 0 0,0-1-592 0,-4-1-224 16,3-1 176-16,-3 0-176 0,0 0 0 0,1-2 0 15,0 0 0-15,-1-2 0 0,0 2 0 0,1 0 0 16,-1 0 128-16,2 0-128 0,1 0 0 0,1 1 0 15,-1 0 0-15,1 1 0 0,2 0 0 0,-1-1 0 16,1 2 0-16,0-1 0 0,-1 0 0 0,0 1 0 16,-1 1 0-16,-1 0 0 0,1 1 176 0,-1 0 32 15,1 2 16-15,-2 0 0 0,3 0 64 0,-4 0 16 0,3 0 0 16,0 1 0-16,0-1-128 0,-1-1-32 0,1 0 0 16,-1-1 0-16,-1 1-144 0,1-1 0 0,1 0 0 0,-1-2 128 15,-1 1-128-15,0-1 0 0,0 1 0 16,-1-2 0-16,-1 1 0 0,0-1 0 0,0-1 0 0,-1 1 0 15,1-1 0-15,-2 0 0 0,1 0 0 16,0 1 0-16,-1 0 208 0,3 1-32 0,-1 0-16 0,-1 1 0 16,2 1 288-16,-2 0 48 0,4 1 16 0,-1 3 0 15,1-1 0-15,1 2 0 0,2 1 0 0,1 1 0 16,2-1-288-16,2 1-48 0,1-1-16 0,1-1 0 16,3 1 64-16,0-2 16 0,3 1 0 0,-1-3 0 15,1-1-240-15,1-1 0 0,0 0 0 0,0-2 0 16,2-1 0-16,1-1 0 0,-2-1 0 0,2 0 0 15,-3 1-192-15,2-1-16 0,-3 0-16 0,-1-1 0 0,-1 1 80 16,-1-1 16-16,-2 1 0 0,-1 0 0 0,-1 0 128 0,-1 0-160 16,-2 0 160-16,-2 0-160 0,-1 0-16 0,-1 0 0 15,-3 1 0-15,-1 0 0 0,-1 0 48 0,-3 1 0 16,-2 0 0-16,-1 0 0 0,-2 1 128 0,-2 1 0 16,-2-1 0-16,0-1-128 0,0 0 128 0,-1-1 192 15,1 0-32-15,-3-1-16 0,2-1 96 0,-4-2 16 16,2 2 0-16,0-1 0 0,2 0 128 0,-1-1 48 15,1 0 0-15,1-1 0 0,2 1-272 0,3-1-160 16,0-1 192-16,2 0-192 0,1 0 208 0,0 0-64 16,0 0-16-16,2 0 0 0,1 0-128 0,0 0 0 15,0 1 0-15,1 0 0 0,0 1 0 0,3 2 0 0,-3-1 0 0,2 1 0 16,-1 1 0-16,-1 1 0 0,0 2 0 16,-1 1 0-16,-2 1 0 0,-1 2-144 0,-3 2 144 15,1 2-208-15,-1 2 208 0,-3 0 0 0,0 2-160 16,-2 0 160-16,0 2 0 0,-3 0-144 0,0-2 144 0,0 0 0 15,2-2 0-15,-4 1 0 0,-4-2 0 0,0 0 144 16,-1 0-144-16,-4-2 0 0,1 1 0 0,-4-3 0 16,-2-1 0-16,-2-3 0 0,-1-1 192 0,0-2-64 15,3 0 432-15,-3 0 80 0,0 1 0 0,2-1 16 16,0-2-16-16,1-2-16 0,3-2 0 0,1-1 0 16,3-2 208-16,4-3 32 0,1-1 16 0,4 1 0 15,4-1-144-15,3-1-32 0,3-1 0 0,2-1 0 16,0 1-240-16,4-3-48 0,1 0-16 0,4-1 0 0,0 2-176 15,6-2-32-15,2 0-16 0,1 0 0 0,4 0-176 16,4 2 0-16,0 5 0 0,1 0 0 16,1 3-768-16,3 2-48 0,1 2 0 0,2 4 0 15,2 1-1648-15,2 2-336 0</inkml:trace>
  <inkml:trace contextRef="#ctx0" brushRef="#br0" timeOffset="-39148.82">9663 13787 24879 0,'-9'-12'2208'0,"4"3"-1760"0,0 3-448 0,5 3 0 0,3 1 1024 0,1 1 128 0,2-1 32 0,7-1 0 0,6-3-1024 0,8 0-160 16,8-1 0-16,9 0-192 0,3-1-1904 0,0 3-368 0,-7 2-80 0,-5 2-16 0,-6 0 656 0,-2 2 128 0</inkml:trace>
  <inkml:trace contextRef="#ctx0" brushRef="#br0" timeOffset="-38832.26">8816 13741 16575 0,'-10'-8'1472'0,"3"3"-1168"0,1 1-304 0,3 1 0 15,3 3 1440-15,0 2 224 0,3-1 64 0,0 0 0 0,4 1-576 0,2 0-96 16,6 2-32-16,5 0 0 0,-2 2-320 0,3 0-64 15,-2 0 0-15,0 0-16 0,0 0 656 0,-4 3 144 16,1-1 32-16,-2 3 0 0,-1-1-448 0,-5 1-96 16,2 3-16-16,-6 0 0 0,-2-1-640 0,-2 2-128 15,-3 0-128-15,-4 1 192 16,-4-1-704-16,-5-1-128 0,-3 1-16 0,-3-3-16 16,-2 2-1648-16,-4-2-336 0,-3 1-64 0,0-3-6048 15,1 0-1200-15</inkml:trace>
  <inkml:trace contextRef="#ctx0" brushRef="#br0" timeOffset="-38387.36">8331 13820 11055 0,'0'-9'480'0,"0"4"112"0,0 0-464 0,0 3-128 0,3 2 0 0,0 0 0 0,0 1 976 0,2 0 176 0,5 0 48 0,2 2 0 0,5 2-816 0,0 4-176 16,1 1-16-16,-5 2-16 0,-2 2-176 0,-5 1 0 0,-1-1 0 0,-5 0 0 0,-1-1 448 0,-3 0 64 0,-1-2 16 0,-3-1 0 0,-3-1 192 0,1-2 48 0,-4 0 0 0,1-1 0 0,-6-1-416 0,-2 0-80 15,-1 1-16-15,0-2 0 0,-1-1-256 0,-1-1 0 16,2-2 0-16,1-2 0 0,2-1 0 16,-1 0 0-16,3-2-128 0,4 0 128 0,0 1 0 0,5-1 0 15,-1 0 0-15,4-1 0 0,2 2 0 0,-1-1-144 16,3 1 144-16,1-1 0 0,1-1 0 0,3 1 0 15,2 1 0-15,2 0 0 0,0 1 0 0,2 0-160 16,4 2 160-16,-2 0 0 0,2-1 0 0,0 4 0 16,-3 1 0-16,2 1 0 0,-2 1 0 0,-2 1 176 15,0 3 0-15,-4-1 0 0,-2 1 80 0,-3 1 0 16,-2-1 16-16,-1 0 0 0,-3-2 320 0,-4 1 64 16,-1 1 16-16,0-2 0 0,-2 0 16 0,-3 0 0 0,-1 0 0 0,-1-1 0 15,-2-1-240-15,0 0-64 0,-1 2 0 0,-1-1 0 16,3 0-384-16,-4-1 0 0,-1 3 128 15,0-1-128-15,-1 0 0 0,5-1 0 0,4-2-160 0,-1 0 160 32,-4 0-608-32,0 0-32 0,-3 1 0 0,3-1 0 15,0 0-960-15,4-1-192 0</inkml:trace>
  <inkml:trace contextRef="#ctx0" brushRef="#br0" timeOffset="-38174.03">8515 14161 11967 0,'10'-1'1072'0,"-1"1"-864"0,-4 2-208 0,-4 0 0 15,-1 0 1824-15,2 1 320 0,3 1 64 0,4 3 16 16,-1 3-816-16,-1 0-176 0,-5 3-16 0,-6-1-16 0,-6 0-1072 16,-5-3-128-16,-4 1-176 0,-5-1 48 0,-2-1 128 0,-3 2 0 15,-2-1 0-15,-2-3 0 16,4 1-1024-16,0-4-208 0,0-1-48 0,-1-3-8064 0</inkml:trace>
  <inkml:trace contextRef="#ctx0" brushRef="#br0" timeOffset="-37979.65">8008 13673 17503 0,'-4'-9'768'0,"1"4"176"0,0 1-752 0,2 2-192 0,-1 2 0 0,4 1 0 0,-1 2 1152 0,-1 0 192 16,6 3 32-16,-1 5 16 0,0 2-976 0,2 2-192 0,-3-5-32 0,1 3-16 16,-2 6-176-16,2 5 0 0,-2 2 0 0,-3 0-6912 15,0-1-1280 1</inkml:trace>
  <inkml:trace contextRef="#ctx0" brushRef="#br0" timeOffset="-37814.43">7803 13994 16127 0,'-18'-1'352'0,"2"1"80"0,-1 1 16 0,7 1 0 0,2 0-448 0,2 1 0 0,-1 1 0 16,-9 1 0-16,-6 5 1088 0,-8 3 144 0,-3 2 32 0,0 0 0 0,6-3-1264 0,0 1 0 16,1-1-256-16,2-1 48 15,0-1-336-15,2-2-64 0,1 0-16 0,4-2-7616 16</inkml:trace>
  <inkml:trace contextRef="#ctx0" brushRef="#br0" timeOffset="-37564.16">7517 13772 14735 0,'2'-6'640'0,"0"4"160"0,1 1-640 0,1 2-160 15,-3 2 0-15,1 1 0 0,1 0 256 0,1 3 32 16,3 4 0-16,1 4 0 16,-1 2-800-16,-2-1-144 0,-3 0-48 0,-4-3 0 15,-5-3 48-15,-3-2 0 0,-2 0 0 0,-5-4 0 0,-2 0 1664 0,0-2 336 0,-1-2 64 0,1-1 0 16,2-1 224-16,1-2 32 0,4 0 16 0,0-4 0 16,4 2-528-16,1-2-96 0,3-1-32 0,1 0 0 15,3 0-848-15,3-2-176 0,4 0 0 0,0 0-11440 16</inkml:trace>
  <inkml:trace contextRef="#ctx0" brushRef="#br0" timeOffset="-36364.62">6984 13696 11967 0,'0'5'1072'0,"0"-2"-864"15,0-1-208-15,0 0 0 0,0-1 448 0,0 2 64 0,-2 1 0 0,2 4 0 16,-3 1-512-16,0 0 0 0,-2 1 0 0,0-3 0 0,-3-1 448 0,0 0 64 0,0-2 0 0,0-1 0 0,0 0 688 0,0-1 144 0,0 0 16 0,2 0 16 0,-1-2-480 0,-2 0-80 0,2 0-32 0,1-1 0 0,-2 1-416 0,2-1-96 0,-1-1-16 0,-1 1 0 0,0 0-16 0,2 1-16 0,-2 0 0 15,-2 1 0-15,2 0-32 0,0 1-16 16,-1 1 0-16,2-1 0 0,-1 1 48 0,-1 2 16 16,2 0 0-16,-1 2 0 0,-1 2-96 0,2 1-16 15,-4 1 0-15,3 2 0 0,-2 2 48 0,1 0 0 0,-1 2 0 16,-2 1 0-16,2 0-176 0,-2-1 0 0,0 0 0 16,0-2 0-16,-2 1 160 0,0-2-160 0,4-4 192 15,-4 2-192-15,-1 1 304 0,-4-1-48 0,0-1-16 0,0-2 0 16,1 1 112-16,-1-3 32 0,0 0 0 0,2 1 0 15,3-3-144-15,0-1-32 0,1 1 0 0,-3 1 0 16,-1-1-208-16,-1 0 0 0,2-1 0 0,0-1 0 16,0 0-288-16,2 0-160 15,0-1-16-15,0-1-16 0,2-1-912 0,2 0-176 0,-1-1-32 16,5 0-6144-16,-1-1-1232 0</inkml:trace>
  <inkml:trace contextRef="#ctx0" brushRef="#br0" timeOffset="-36148.85">6848 14031 19343 0,'14'3'848'0,"-3"1"192"0,-1 1-832 0,-3-1-208 0,-1 0 0 0,-3-1 0 0,0 1 976 0,2 4 160 15,3 3 16-15,3 4 16 16,-3 1-1168-16,-3-1-432 0,-5 0 16 0,-6-4 0 15,-4-1-960-15,-6-2-192 0,0-2-32 0,-5-1-16 16,-1 0 592-16,-4-1 112 0,-1 0 16 0,3-1-5440 0</inkml:trace>
  <inkml:trace contextRef="#ctx0" brushRef="#br0" timeOffset="-35764.77">6494 13643 6447 0,'4'3'272'0,"-3"0"80"0,3 3-352 0,-3-2 0 0,1 1 0 0,2 0 0 16,-2 2 208-16,-1 4-16 0,4 7-16 0,-3 6 0 16,0 2-176-16,-6 0 0 0,-2 0 0 0,-7-2 0 15,-4-4 0-15,-3-1 0 0,-4-3 176 0,-4-2-176 0,2-2 1232 0,-1-2 160 16,1-2 16-16,-3 0 16 0,-3 1-128 15,-3-1-16-15,0-2-16 0,-5 0 0 0,-3-1-560 0,-3-2-96 16,2-2-32-16,-1-1 0 0,2 0-112 0,-2-1-16 16,4 0-16-16,-1-1 0 0,4 0 464 0,-2-2 80 15,1-2 32-15,3-1 0 0,5-2 176 0,2-4 32 16,5 2 16-16,2-3 0 0,5 1-208 0,3-2-32 16,5 1-16-16,1 0 0 0,5-2-320 0,1-1-64 15,4 2-16-15,-1-1 0 0,4 1-256 0,2 0-64 16,4-1-16-16,0 0 0 0,8-3-400 0,2 0-80 15,5 2-16-15,1 0 0 16,3-1-528-16,4 1-112 0,-4 1-32 0,1 3 0 16,2-1-608-16,-1 3-112 0,-1 3-16 0,-2 0-10384 0</inkml:trace>
  <inkml:trace contextRef="#ctx0" brushRef="#br0" timeOffset="-35562.92">5859 13733 19343 0,'-6'-2'1728'0,"4"1"-1392"0,1 1-336 0,2 0 0 15,3 0 1024-15,0 0 144 0,1-1 32 0,3-1 0 16,6 0-1680-16,3-2-336 0,7-1-64 0,4 1-16 16,1-1-1072-16,0 1-208 0,1-2-64 0,-1 1 0 15,-2 2 1376-15,-3 0 272 0,-3 0 48 0,0 1-4448 16</inkml:trace>
  <inkml:trace contextRef="#ctx0" brushRef="#br0" timeOffset="-35014.25">5091 13911 13823 0,'-6'-3'608'0,"1"1"128"0,2 1-592 0,1 1-144 0,2 0 0 0,2 0 0 15,0 0 736-15,1-1 112 0,3 0 32 16,2 0 0-16,2-2-608 0,4-2-112 0,2-1-32 0,-1 0 0 15,0-1 288-15,3 0 48 0,-3-1 16 0,-1 1 0 16,-1 1 672-16,-2-1 128 0,0 2 16 0,0 0 16 16,-1 1-688-16,-2 0-144 0,-2-1-32 0,-1 2 0 15,0-1-448-15,-3 2 0 0,-1-2 0 0,1 0 0 16,-2 1-192-16,-2-1 0 0,1 1 16 0,-3 1 0 16,1 1-384-1,0 0-80-15,-2 2 0 0,-1 0-16 0,-1 2-32 16,1 2 0-16,1 0 0 0,-4 1 0 0,2 2 144 0,-4 3 32 0,3 2 0 0,-2 1 0 15,-1 2-176-15,0 0-16 0,-2 2-16 16,0 1 0-16,-3-1-208 0,2-4-32 16,1 0-16-16,-1-3 0 0,-1 0 288 0,-1-1 64 15,-1-1 16-15,2 0 0 0,-2-3 608 0,-1-1 128 0,2 0 32 0,-1-1 0 16,-1-1 832-16,-1-1 160 0,6 0 48 0,-3-1 0 0,-1-1 144 0,0-1 16 16,3-1 16-16,1-2 0 0,-1-1-112 0,4-1-32 15,-1 0 0-15,3-2 0 0,3-1-80 0,1 0-32 16,0-2 0-16,3 1 0 0,2 0-416 0,1-4-64 15,4-2-32-15,1 0 0 0,1 0-480 0,3-1-128 16,0-1 0-16,5-2 0 16,-1 2-704-16,4-2-144 0,1 1-48 0,3 1-7520 15,-1 1-1504-15</inkml:trace>
  <inkml:trace contextRef="#ctx0" brushRef="#br0" timeOffset="-34215.75">5827 13315 14735 0,'-16'-4'640'0,"0"4"160"0,0 1-640 0,3 3-160 0,2-1 0 0,3 0 0 0,-6 2 448 0,-10 3 64 0,-15 8 16 0,-14 5 0 0,-9 3-1568 0,-3 2-320 0,0-1-64 0,0 0-16 0,-2-2 64 16,0-4 16-16,1-2 0 0,1-3 0 0,4 1 1360 0,0-2 368 0,-1 4 16 0,1-4 16 15,2-3 560-15,4-2 96 0,6-1 32 0,2-1 0 0,1-1-640 0,5 0-112 16,8 0-16-16,1-1-16 0,2-1-304 0,5-3 128 16,4 0-128-16,4-1 0 0,2-1 384 0,3 0-16 15,5-1-16-15,0 1 0 0,5 1 368 0,-1 0 80 16,3 1 16-16,0 0 0 0,2 0-288 0,-1 0-48 16,-1 0-16-16,2 2 0 15,3 0-128-15,3 3-16 0,-2 0-16 0,2 1 0 0,0 1-32 0,-2 2 0 16,-1-1 0-16,2 4 0 0,2 1-272 0,-4 4 0 15,2-2 0-15,-4 2 0 0,0 1 0 0,-3-2 0 16,0-1 0-16,-1 0 0 0,-6 0 0 0,0 0 0 16,-3-1 0-16,-2-3 0 0,-4 1 128 0,2-3-128 0,-1-4 0 15,-2-1 0-15,-1 1 320 0,-3-3-64 0,2 0 0 0,0-2 0 16,3 0 48-16,1-1 0 0,1 0 0 16,1-1 0-16,1-2-16 0,0 1 0 0,1-2 0 0,0 0 0 15,3-1-80-15,0-2-16 0,3 1 0 0,0 1 0 16,-1-1 0-16,3 0 0 0,1 1 0 0,1 1 0 15,1 0-32-15,0 2-16 0,0 2 0 0,1 1 0 16,-1 0-144-16,2 2 0 0,0 2 0 0,-1 0 0 16,-1 1-256-16,0 2 0 0,0 3 16 0,0 0 0 15,-1 2 240-15,-3-1 0 0,1 0 0 0,-2 0 0 16,0-1 0-16,-2-1 0 0,0-2 0 0,-1 0-144 16,-3-1 144-16,1-1-128 0,-1-2 128 0,0 0-128 15,-2-1 128-15,-1 0 0 0,-1-1 128 0,1-1-128 0,-2 0 128 16,0-2-128-16,1 0 128 0,1-2-128 0,1 0 128 0,2-2-128 15,1 1 160-15,-1-1-160 0,5-1 192 16,1-2-48-16,0 0-16 0,2 0 0 0,2-2 112 0,-1-1 16 16,2 1 0-16,2-1 0 0,-1-1-256 0,2 0 176 15,0 0-176-15,1 1 160 0,-1 1-160 0,0 3 0 16,0 2 0-16,-1 1-176 0,0 3 176 0,-1 2-208 16,-1 1 80-16,-3 1 128 0,3 3-272 0,-2 0 64 15,-1 1 16-15,0 2 0 0,-2 3 0 0,-3 0 0 16,0 3 0-16,0-2 0 0,-1 1 192 0,-1-1 0 15,-3 1 0-15,2-1 0 0,-3 0 0 0,-1-1 0 16,1 0 208-16,-3-1-64 0,0 1-16 0,-4-1-128 16,-1 0 192-16,1 1-64 0,1 0-288 0,-1 0-64 15,-1-2-16-15,2 0 0 16,-1-1-720-16,0-2-128 0,-1 1-48 0,3-2 0 16,2-1-656-16,3-1-144 0</inkml:trace>
  <inkml:trace contextRef="#ctx0" brushRef="#br0" timeOffset="-34020.97">4090 13613 22111 0,'5'-20'1968'0,"-2"7"-1584"0,2 1-384 0,-4 5 0 0,1 5 1520 0,-2 1 208 0,3-1 64 0,0-2 0 0,2-1-448 0,3 1-64 0,0 2-32 0,-1 2 0 0,2 3-3232 0,-4 1-656 0,0 4-128 16,-2 1-32-16</inkml:trace>
  <inkml:trace contextRef="#ctx0" brushRef="#br0" timeOffset="-32363.8">17631 14560 5519 0,'-8'-1'496'15,"4"1"-496"-15,0 0 0 0,3 0 0 0,-1 0 1296 0,-1 0 176 0,-5 0 16 16,-3 1 16-16,-5 0 336 0,-2 3 64 0,0-1 16 0,-1 2 0 0,2 0-208 0,0 1-48 0,0 2 0 0,1 0 0 0,3 1-400 0,1 2-96 0,3-1-16 0,4 2 0 0,1-1-512 0,6 1-128 0,2-1 0 0,4 0-16 0,6 0-240 0,0 1-32 0,5-2-16 0,3 0 0 15,2 0-336-15,0-2-80 0,2-1-16 16,-1 1 0 0,-2-2-256-16,-1-1-48 0,-3 0-16 0,-1 0 0 15,-2-2 96-15,-2-1 0 0,-3-2 16 0,-1 0 0 16,-2 3-160-16,-5-2-48 0,0 0 0 0,-1-1 0 16,-2 1-48-16,-3-2-16 0,-2 1 0 0,-6-2 0 15,1 1 240-15,-6-1 32 0,0 1 16 0,-5-2 0 0,-3 0 48 0,-3-4 16 0,0 1 0 16,0-1 0-16,0-1 352 0,-2 1 0 0,2-1-144 0,-1-2 144 15,3 1 272-15,-1-1 112 0,2-1 32 0,3 1 0 16,-1 1 224-16,3 0 64 0,2 0 0 0,0-1 0 16,1 2 80-16,2-1 32 0,1 2 0 0,-1 1 0 15,4 1-208-15,2 1-32 0,0-1-16 0,3 3 0 0,2 1-112 16,1 1 0-16,1 0-16 0,1 0 0 0,1 1-16 0,1 1 0 16,1 3 0-16,4 0 0 0,1 2-144 0,1 3-16 15,0 2-16-15,3 3 0 0,0 1-48 0,2 4 0 16,-1 2 0-16,1 0 0 0,0 1 64 0,-1 0 0 15,1-2 0-15,-2 0 0 0,0-2 64 0,0 0 32 16,2 2 0-16,-4-1 0 0,4 1-352 0,-4-3 144 16,2 2-144-16,-2-1 0 15,1-1-1024-15,-3-3-304 0,-1 1-64 0,0-1-12496 0</inkml:trace>
  <inkml:trace contextRef="#ctx0" brushRef="#br0" timeOffset="-31880.95">17676 15110 9215 0,'-6'2'816'0,"-1"0"-656"0,2 2-160 0,2-2 0 15,-3 0 144-15,1 0 0 0,-8 2 0 0,-8 1 0 0,-6 1-656 0,-6-1-128 0,-1-2-16 0,-1-1-16 0,1-2 1376 0,2-3 288 0,-4 0 48 0,3-4 16 0,0 1 448 0,4-2 96 0,0-3 0 0,0 0 16 16,1-2-480-16,-1 0-112 0,4-2 0 0,1 0-16 0,1 0-304 16,4-1-64-16,-2 1-16 0,3-3 0 15,1-2-160-15,2-1-16 0,1 0-16 0,3-1 0 16,1-2-432-16,4 0-144 0,1 0 0 0,5-1 0 0,3 0 144 0,2-1 0 16,3-3 0-16,3 1 0 0,1 0 432 0,3 0 64 15,3 2 16-15,1 1 0 0,-1 3-320 0,4 1-64 16,2 0-128-16,5 0 192 0,1 2-416 0,2 1-96 15,2 1 0-15,1 1-16 16,2 3-176-16,1 3-16 16,0 2-16-16,-2 0 0 0,2 3 144 0,1 2 16 0,2 3 16 0,2 0 0 0,-6 0 368 0,3 2 0 15,2 1 0-15,-4 1 0 0,1 4 480 0,-4 2 64 16,0 6 16-16,-3 1 0 0,-3 4-16 0,-3 1 0 16,-2 2 0-16,-4 4 0 0,1 4-144 0,-7 3-16 15,-4 2-16-15,-7 2 0 0,-1 2-368 0,-7 1 0 0,-2-1 0 16,-5-2 0-1,-1-1-464-15,-3-4-64 0,-3-3-16 0,-2-1 0 16,0-4 0-16,-3-2 0 0,-3-2 0 0,2-5 0 0,-1 0 224 0,-1-4 32 16,-2-3 16-16,-2-2 0 15,-2 0-512-15,-4-2-112 0,-3 0 0 0,-1-2-8000 0</inkml:trace>
  <inkml:trace contextRef="#ctx0" brushRef="#br0" timeOffset="-31573.03">16532 14619 21183 0,'-3'-8'944'0,"1"4"192"0,1 1-912 0,1 2-224 0,0 2 0 0,0 2 0 15,1 1 544-15,-1 2 64 0,2 3 16 0,1 6 0 0,2 3 208 0,2 4 32 0,0 0 16 0,0 1 0 0,-1 0 128 0,0-2 16 0,-1 0 16 0,0-1 0 0,-1 0-720 0,-1-1-128 0,0 0-48 0,0-1 0 16,2 0-1680-16,-4-2-320 0</inkml:trace>
  <inkml:trace contextRef="#ctx0" brushRef="#br0" timeOffset="-31362.19">16400 14965 12895 0,'-17'-1'576'0,"3"1"112"0,-1 2-560 0,3 0-128 0,5 1 0 0,0 2 0 16,0 0 224-16,-10 3 16 0,-7 5 0 0,-7 3 0 31,-3 2-768-31,1 0-160 0,6-2-16 0,1-3-16 0,2-1 512 0,2-3 208 0,4-2-176 0,2 1 176 16,0-3 0-16,5 0 0 0,0-1 208 0,3-1-64 0,1 0-144 15,4-5 0-15</inkml:trace>
  <inkml:trace contextRef="#ctx0" brushRef="#br0" timeOffset="-31137.97">16134 14960 20271 0,'-8'-6'896'0,"0"2"192"0,-1 0-880 0,2 3-208 16,2 3 0-16,0 1 0 0,-1 0 816 0,-4 1 112 16,-7 2 32-16,-4 2 0 0,-3 4-768 0,-1-1-192 15,-1 2 0-15,2-1 0 0,0 1 0 0,-2-1 0 16,2 1 0-16,-1 0 0 0,1-1 0 0,1 2 0 15,1-2-192-15,4 0-6800 16,-1 0-1360-16</inkml:trace>
  <inkml:trace contextRef="#ctx0" brushRef="#br0" timeOffset="-30979.72">15926 14884 20271 0,'8'-18'896'0,"-1"6"192"0,0 1-880 0,-2 5-208 0,-2 3 0 0,-1 2 0 16,1-1 1536-16,5-3 256 0,0-1 48 0,5 0 16 0,0 2-1456 15,-2 2-272-15,-2 2-128 0,-2 1 0 16,-4 2-2320-16,-1 2-560 0,-2 1-128 0,-2-2 0 0</inkml:trace>
  <inkml:trace contextRef="#ctx0" brushRef="#br0" timeOffset="-30446.49">15804 14771 13823 0,'-14'3'608'0,"6"1"128"0,-3 2-592 0,4-1-144 0,3-1 0 0,0-1 0 0,-2 2 0 15,-5 4 192-15,-5 3-192 0,-5 5 192 16,-4 1-512-16,-4 0-112 0,0 0-16 0,0-4 0 0,-2-3 832 0,1-1 176 0,0-3 16 15,1-2 16-15,2-1 608 0,6-2 112 0,5-1 32 16,-1 0 0-16,0-1-192 0,-5 0-16 16,-2-1-16-16,0-1 0 0,0 1-272 0,5-1-48 15,3 0-16-15,6-1 0 0,2 1-144 0,2-1-48 0,3 1 0 16,3-1 0-16,0 0-224 0,0 2-48 0,3-1-16 0,3 2 0 16,-1 0-304-16,0 0-224 0,0 1 32 0,1 1 16 15,-1 3 48-15,-2 1 0 0,2 3 0 0,-2 3 0 16,-1 1-64-16,0 3 0 0,-2 4 0 0,-2 0 0 15,-1 2-608 1,-2 1-128-16,-2-1-32 0,-2 1 0 0,-3 0-176 16,-2-2-32-16,1-1-16 0,-4-3 0 0,-1-2 208 0,-2-2 32 15,0-2 16-15,-1-1 0 0,-3-2 688 0,0-3 240 0,0 0-144 0,-3-2 144 16,3-1 352-16,-3-2 160 0,0-2 16 0,1-1 16 0,2-1-32 0,0 0-16 16,0 0 0-16,2-1 0 0,1-1 272 15,3-3 48-15,-1 2 16 0,3-2 0 0,3-3 256 16,-1 0 64-16,4-1 16 0,1-3 0 0,1 1-64 0,3-1-16 15,3-2 0-15,2 1 0 0,0-1-208 0,4-1-48 16,2 1-16-16,2 1 0 0,3-1-352 0,2-1-64 16,5 0-16-16,1-1 0 0,0 3-192 0,5 0-32 15,0-1-16-15,0 4 0 0,0 1-144 0,0 2 0 16,-2 0 0-16,2 3 0 16,0 2-432-16,-3 0-16 0,0 1 0 0,0 1 0 15,-2 1-704-15,-2 1-128 0,1-1-48 0,-5 1 0 16,1 1-912-16,-2-2-176 0</inkml:trace>
  <inkml:trace contextRef="#ctx0" brushRef="#br0" timeOffset="-30214.41">15465 14550 19343 0,'8'-9'1728'0,"-1"2"-1392"0,0 4-336 0,-2 2 0 16,0 1 1472-16,2-1 240 0,10-3 32 0,6-1 16 0,6-1-608 0,1 3-112 0,2 3-16 0,-5 6-16 0,-6 3-656 0,-5 1-128 0,-5 2-32 0,-3 0 0 0,-3 5-480 16,-5 1-96-16,-2 1-32 0,-4 0 0 0,-1 0-1616 0,-5-1-320 0</inkml:trace>
  <inkml:trace contextRef="#ctx0" brushRef="#br0" timeOffset="-29231.16">13834 14626 12895 0,'-5'-4'1152'16,"0"1"-928"-16,2 3-224 0,3 0 0 0,0 1 1216 0,0-1 192 0,-2-1 32 0,1 0 16 16,-3 1-256-16,3 2-48 0,-1 2-16 0,4 3 0 0,-2 3-240 0,3 1-64 0,0 4 0 0,-1 3 0 0,1 2 32 0,3 3 0 0,-4 1 0 0,1 0 0 0,0 0-576 0,-1-1-112 0,1-2-32 0,-1-1 0 0,0-2-304 0,-1-3-64 0,2 0-16 0,-3-3 0 15,0 0-976-15,-3-3-192 0,3-1-32 0,0-1-16 16,-1-2-64-16,-1-1-16 0,0 1 0 0,1-3-7040 0</inkml:trace>
  <inkml:trace contextRef="#ctx0" brushRef="#br0" timeOffset="-28748.2">13891 14672 4607 0,'5'-16'400'0,"-2"5"-400"0,0 0 0 0,1 4 0 16,-1 3 704-16,0 2 48 0,2-1 16 0,1-2 0 16,7-4 240-16,5-2 48 0,2 0 16 0,4 0 0 15,0 2-624-15,2 2-128 0,-1 3-32 0,-1 3 0 16,-1 2 768-16,-1 2 160 0,-1 2 16 0,-1 3 16 15,-1 1-16-15,-2 1 0 0,-4 4 0 0,-2 1 0 0,-1 0-464 0,-4 1-112 16,-3 1-16-16,-5-1 0 0,-2 3-640 0,-2 0 0 16,-3-1-208-16,-5-1 48 31,-2-1-672-31,-2-4-128 0,-2 0-16 0,-3-5-16 0,-1 0 160 16,0-4 16-16,-3-2 16 0,3 0 0 0,0 1 640 0,0-1 160 0,0-1 0 15,0 1 0-15,3-1 400 0,4-1 112 0,2 0 32 0,3 0 0 0,2 0 48 0,2-1 16 16,3 1 0-16,2 0 0 0,1 0-368 0,4 1-80 15,1 0-16-15,2-2 0 0,3 2-384 0,2 0-80 16,2 0 0-16,1 2-16 0,0 0 32 0,2-1 16 16,0 1 0-16,3 1 0 0,-2 1 288 0,3 1 0 0,-3 5 176 15,0-1-176-15,-1 1 160 0,-3 2-160 0,0-2 128 0,-1 3-128 16,-2 0 480-16,-2 2 16 0,-1-1 0 0,-3-1 0 16,-3 0 32-16,-1-2 16 0,-5 1 0 15,-1-3 0-15,-3 0-224 0,-2 0-32 0,-3-2-16 0,-3-1 0 16,1-1 112-16,-4-1 32 0,-1-1 0 0,1 1 0 15,-3-2-64-15,3 0-16 0,-3 1 0 0,2-2 0 16,-1 1-192-16,1-2-144 0,3 2 192 0,1-2-192 16,2 0-640-1,2-2-256-15,1 1-32 0,0 0-10272 0</inkml:trace>
  <inkml:trace contextRef="#ctx0" brushRef="#br0" timeOffset="-27272.61">13197 14697 21183 0,'0'0'1888'0,"0"0"-1504"0,3 1-384 0,-3 0 0 0,2 1-512 0,-1 1-160 0,2 3-32 15,1 2-16-15,-1 3 720 0,2 4 192 0,1 1 0 0,-3-2 16 0,-1 1 96 0,-2-3 16 0,0 0 0 0,-2-2 0 0,-1 0 32 0,0-1 16 0,0-2 0 0,-2-1 0 0,2-1-240 0,-4-1-128 0,0-1 160 0,0-2-160 16,-3 1 128-16,1-2-128 0,-1 0 0 0,-1 0 0 16,1-1 0-16,-1-1 0 0,3 1 0 0,0-1 0 15,-3-1 0-15,1-1 0 0,2-1 0 0,-1 1 0 16,2 1 0-16,-1-1 144 0,1 1-16 0,2-1 0 15,1 1 64-15,1-1 16 0,0 1 0 0,1 0 0 16,1 3-208-16,-1 0 0 0,2 1-144 0,0-1 144 16,0 0 0-16,-3 1 0 0,3 1 208 0,0 1-64 15,-1 3-144-15,-1 0 0 0,0 0-160 0,1 2 160 0,-3-1 0 16,3 0 0-16,-2 1-128 0,-1 0 128 0,-2-1 0 0,3-2 0 16,-2 2 0-16,0-2 0 0,0-1 0 0,-1 0 0 15,3 0 0-15,-2-2 0 0,-1 2 0 0,1-3 0 16,0 1 0-16,0-1 0 0,-1 1 0 0,-1-1 0 15,-2-1 0-15,1 0 0 0,1 1 0 0,0-1-256 16,0 0 64-16,2-1 0 0,0 0-128 0,-2 1 0 16,2-1-16-16,0 1 0 0,0 0 336 0,0 0-176 15,-1 0 176-15,-1 1-128 0,1 0 128 0,-2 0 0 16,2 1 0-16,-1 0 0 0,1 0 0 0,-2 0 0 16,1 0 0-16,1 1 0 0,-2 0 160 0,2-1-32 0,1 1-128 15,0-1 192-15,0 1 224 0,-3-2 32 0,4 1 16 0,-1 0 0 16,0-1-128-16,-1 1-16 0,2-1-16 0,-2-1 0 15,1 1-304-15,-3 0 0 0,2 0 0 16,-1-1 0-16,4-1 160 0,-5 1-32 0,5-1 0 0,-2-1 0 16,2 1 112-16,-2-1 16 0,2 0 0 0,-2 0 0 15,0-2-128-15,2 0 0 0,0 1-128 0,-2-2 192 16,2 1 128-16,-2 0 0 0,2 1 16 0,-2 1 0 16,2 0 48-16,-2 1 0 0,0 0 0 0,-3 1 0 15,2 1-224-15,-2 1-32 0,-3 0-128 0,1 1 192 16,-4 2-192-16,2-1 0 0,0 3 0 0,-1-1 0 0,-3 1 0 15,2 0 0-15,1 2 0 0,-3-1 0 0,1 4 0 16,-2-1 0-16,-1 2 0 0,-1-1 0 16,3 3 0-16,-5-1 0 0,2 3 0 0,0 1 0 0,0 1 176 15,1-1-176-15,-1 2 192 0,0-1-192 0,1-1 160 0,0-2-160 16,2 0 128-16,-1 0-128 0,2 0 208 0,-4 0-32 16,3-2-16-16,0-1 0 0,0 1-160 0,0-2 192 15,0 0-192-15,-2-4 192 0,3 1-192 0,-3-2 0 16,4 0 0-16,-2-2 128 0,1-1-128 0,-1 1 0 15,0-1 144-15,0-2-144 0,0 0 0 0,0-2 144 16,5 0-144-16,-2 0 0 0,2-2 224 0,-2-1-64 16,2 0-16-16,0-2 0 0,1 0 112 0,-1-1 0 15,3 0 16-15,-2-2 0 0,3 1-48 0,-1-1-16 16,1-2 0-16,-1 0 0 0,2-2-48 0,-1 1-16 16,4-2 0-16,-2 1 0 0,2-2 16 0,0 1 0 15,1 0 0-15,1 0 0 0,1-1-160 0,1 2 0 0,-1-2-160 16,2 2 160-1,1 1-752-15,0 2-48 0,0 0-16 0,-1 3 0 16,1 2-848-16,2 1-160 0,-2 1-32 0,2 1-6288 16,3 1-1264-16</inkml:trace>
  <inkml:trace contextRef="#ctx0" brushRef="#br0" timeOffset="-27014.41">13234 15137 35935 0,'11'-13'1600'0,"-2"4"320"0,-4 3-1536 0,0 3-384 0,-3 3 0 0,-2 1 0 0,3 1 384 0,3 0 16 0,1 2 0 0,1 1 0 0,1 1-2528 0,-4 1-512 0,0 0-112 0,-12 5-3696 16,-5-3-736-16,-6 1-160 0</inkml:trace>
  <inkml:trace contextRef="#ctx0" brushRef="#br0" timeOffset="-26832.08">12770 15291 6447 0,'-23'0'272'0,"6"1"80"0,-1 1-352 0,4 0 0 0,4 1 0 0,2-1 0 15,-3 0 1024-15,-10 2 144 0,-12 4 32 0,-8-1 0 16,-2-1-368-16,4-2-80 0,6-1-16 0,6-2 0 16,6-2-160-16,4-2-48 0,3-1 0 0,4-2 0 15,3-1-528-15</inkml:trace>
  <inkml:trace contextRef="#ctx0" brushRef="#br0" timeOffset="-26658.81">12728 14687 13823 0,'10'-18'608'0,"-1"6"128"0,-2 3-592 0,-1 3-144 0,-2 4 0 0,0 1 0 0,1 1 1072 0,5-1 176 16,6-2 32-16,3 3 16 0,3 4-1024 0,-4 1-272 15,-2 5 0-15,-5 2-8160 0</inkml:trace>
  <inkml:trace contextRef="#ctx0" brushRef="#br0" timeOffset="-26498.42">12579 14787 1839 0,'-20'-5'160'0,"2"1"-160"0,3 3 0 0,1 0 0 0,6 2 1984 0,-1-1 384 15,-3 1 64-15,-8 1 0 0,-11 2-640 0,-10-1-128 0,-1 1-16 0,5-1-16 16,2 0-992-16,6 0-208 0,5 0-48 0,2 1 0 16,6-1-384-16,3-1 0 0,2 1 0 0,5 1 0 15</inkml:trace>
  <inkml:trace contextRef="#ctx0" brushRef="#br0" timeOffset="-26238.13">11745 14744 16575 0,'-2'-18'736'0,"0"6"160"0,2 1-720 0,0 4-176 0,0 3 0 0,0 1 0 0,2 0 2288 16,1-4 416-16,2-2 96 0,1-2 16 0,4 3-768 0,-2 3-160 15,3 5-32-15,-1 5 0 0,-1 5-1136 0,-1 3-224 16,-1 4-48-16,-1 3-16 0,0 3-432 0,-2-1 0 16,-1 2 0-16,0-1 0 15,0 0-400-15,-1-1-16 0,0-1 0 0,-1-1 0 16,2 0-1440-16,-3-1-304 0</inkml:trace>
  <inkml:trace contextRef="#ctx0" brushRef="#br0" timeOffset="-26046.9">11628 15027 15663 0,'-10'0'1392'0,"-1"1"-1120"0,3 2-272 0,5 0 0 16,-1 0 1168-16,-5 1 176 0,-4 4 48 16,-8 2 0-16,-6 4-752 0,-4 2-160 0,-2 3-32 0,4-1 0 15,0 0 208-15,4-3 48 0,-1 1 0 0,2-1 0 16,3-1-352-16,-1-1-64 0,1-2-16 0,2 0-11584 15</inkml:trace>
  <inkml:trace contextRef="#ctx0" brushRef="#br0" timeOffset="-25862.68">11441 14827 27647 0,'4'-16'1216'0,"-1"4"256"0,-1 3-1168 0,-2 3-304 16,3 2 0-16,-3 3 0 0,2 0 704 0,3-1 96 16,0-2 16-16,4 1 0 15,1 2-1648-15,-1 1-336 0,-1 4-64 0,-4 1-16 0</inkml:trace>
  <inkml:trace contextRef="#ctx0" brushRef="#br0" timeOffset="-25046.86">10773 14629 8287 0,'-6'-3'736'0,"0"2"-592"0,-1 1-144 0,4 1 0 0,0 0 144 0,-2 0 0 0,2 0 0 0,-5 2 0 0,-5 0-336 0,-3 3-64 0,-3-1 0 0,-3 1-16 0,-1-1 272 0,1 1 0 0,-2-2 0 0,0 0 0 0,0 0 1280 0,3-1 144 0,1-1 48 15,1 1 0-15,5 0-80 0,3-1-16 0,0 0 0 0,4 0 0 16,2 0-688-16,2-1-144 0,-1 1-32 0,2 0 0 16,2 1-512-16,0 2 0 0,0 1-160 0,0 0 160 31,2 2-464-31,-2 1 16 0,0 0 16 0,2 2 0 0,-2 2 224 0,0 1 32 0,-2 0 16 0,2 0 0 15,-2 1-368 1,-1 1-80-16,1-1-16 0,-1-1 0 0,1 0-256 16,-1-4-48-16,0 0-16 0,-1-4 0 0,2 0 544 0,0-2 96 0,-1-1 32 0,3-1 0 15,0 0 432-15,0-2 96 0,0 0 0 0,0 0 16 16,3-2 288-16,3-1 48 0,1 0 16 0,1-1 0 0,4 0-240 16,0-1-32-16,4 0-16 0,1-1 0 0,0 1-176 0,0 0-32 15,2 1-128-15,0 0 192 0,1 1-192 0,-3 0 0 16,2 1 0-16,0-1-160 0,-4 3 432 15,1 0 96-15,1 1 16 0,-4 2 0 0,3 2 544 16,-3 2 112-16,-2 0 32 0,-3 2 0 0,0 2-240 16,-3-1-64-16,-2 1 0 0,-3 0 0 0,0 0-128 0,-3 0-16 15,-5 2-16-15,0-2 0 0,0 1 0 0,-5 0 0 16,0 1 0-16,-4-1 0 0,-1 1-96 0,0-1 0 16,-1 0-16-16,-3-1 0 0,3 2-144 0,-3-3-32 15,-1 2 0-15,-1 0 0 0,0 1-320 0,-1-2 0 16,-1 1 0-16,2-1-192 15,-2 0-1168-15,2-2-240 0,2-1-64 0,0 0-10256 0</inkml:trace>
  <inkml:trace contextRef="#ctx0" brushRef="#br0" timeOffset="-24781.41">10030 14759 21183 0,'-7'-11'944'0,"1"4"192"0,1 0-912 16,3 4-224-16,2 2 0 0,0 2 0 0,0 2 1536 0,2-1 272 0,0 2 48 0,1 3 16 0,5 5-1168 0,0 3-224 0,0 4-48 0,0 2-16 0,-2 2-240 0,-3 4-48 0,1-1-128 0,-3 0 192 0,-1-2-192 0,-1-1 0 0,-1 1 0 0,2-2 0 15,0-1-1504-15,-2-2-192 0,4-2-32 0,-4-1-9728 16</inkml:trace>
  <inkml:trace contextRef="#ctx0" brushRef="#br0" timeOffset="-24248.86">9871 14976 13823 0,'0'0'608'0,"-1"1"128"0,-1 1-592 0,2 0-144 0,0 0 0 0,2 0 0 16,-1 1 640-16,-1 1 80 16,2 4 32-16,-2 1 0 0,2 4-112 0,-4-3-32 0,0 1 0 0,-1-2 0 15,-2 0-48-15,0-2-16 0,-2-1 0 0,0-1 0 16,-1-2-240-16,0 0-48 0,0-1-16 0,0 0 0 15,0 1-240-15,0-3 128 0,2 0-128 0,-1-2 0 16,-1 0 0-16,0-1 0 0,3 0 0 0,-2 0 0 16,0-1 176-16,1 0-176 0,-1-1 192 0,-2 0-192 15,2 1 0-15,1 0 0 0,-5 0 0 0,3 1 0 16,-3 1 0-16,1 2 0 0,-2 0 0 0,0 3 0 16,0-1-400-16,-3 2 16 0,-1 0 0 0,-1 1 0 15,0 0 64-15,-4 2 0 0,2 0 16 0,-3 1 0 0,1 0 304 16,-3 0 0-16,0 0 176 0,-1 1-176 0,-3-1 224 15,1-1-64-15,0 1-16 0,-4-2 0 0,-2 0-16 0,-3 0 0 16,0 0 0-16,-3-1 0 0,-6 0-128 0,1-1 0 16,-3-1-160-16,-2-2 160 0,4 0 0 0,-1-1 0 15,-1 0 208-15,3-2-64 0,0 0 368 0,-2-2 64 16,1-3 0-16,4 0 16 0,3-3 512 0,2-1 112 16,5 0 0-16,0-1 16 0,4-1 128 0,1 0 32 15,2-1 0-15,3-1 0 0,1 2-592 16,5-1-112-16,1 2-32 0,4-2 0 0,0-1-208 0,2-2-32 0,5 0-16 15,1 0 0-15,6 2-192 0,1-1-32 16,5 2-16-16,0 0 0 16,6-1-768-16,-1 3-160 0,4-1-16 0,3 3-16 15,1 4-1584-15,-1 0-320 0,0 2-64 0,2 3-9520 0</inkml:trace>
  <inkml:trace contextRef="#ctx0" brushRef="#br0" timeOffset="-24110.39">8700 14946 9903 0,'0'1'208'0,"0"-1"48"0,0 1 16 0,2-1 16 0,-1 0-288 0,-1 0 0 0,2 0 0 0,1 0 0 0,4-1 2544 0,4-2 448 0,2 0 80 0,4-1 32 0,4-2-1568 0,1-1-320 16,2 1-64-16,2 0-16 0,3 1-1136 0,1 1-128 0,2 0-80 0,2 3-10752 0</inkml:trace>
  <inkml:trace contextRef="#ctx0" brushRef="#br0" timeOffset="-22514.69">7635 14870 19343 0,'-3'-3'1728'0,"1"1"-1392"0,2 2-336 0,2-1 0 0,-1 1 768 0,1-2 96 0,4-1 16 0,-1-2 0 0,5-2-1024 0,6 0-208 0,1 1-32 0,1-1-16 16,3 4-240-16,0-1-64 0,-1 0 0 0,3 2 0 0,-3 2 480 0,3-2 96 0,-1 0 128 0,-2 0-208 15,0-2 16-15,1 0 16 0,0 1 0 0,-2-1 0 16,0 1-176-16,-3 0-32 0,0 1-16 0,0-1 0 0,-1-1 64 0,-1 0 16 15,-3 0 0-15,0 1 0 0,-3 2 48 0,-1 0 16 16,-1 0 0-16,-1 0 0 16,-2 0 256-16,0 1 0 0,-3 1 0 0,0-1 0 0,-1 1 240 0,-1 0 48 15,-1 1 16-15,-2 0 0 0,-1 1 64 0,-1 1 16 16,-2 2 0-16,-2 0 0 0,-1 1-384 0,-2 1 0 16,1 3 0-16,-3-1 0 0,0 2 0 0,0 1 0 15,-3 2 0-15,0 1 0 0,-2 0 0 0,2-3 0 16,4-1 0-16,-5 0 0 0,-3 1 0 0,-1-1-128 15,2-2 128-15,0-1 0 0,-1-1 0 0,-1-1 0 16,2 0 0-16,1-2-128 0,1-1 128 0,0-1 144 16,1-1-16-16,0-1-128 0,1 0 400 0,3-1-16 15,-2 0-16-15,5-2 0 0,0 1-176 0,4-2-16 16,-3 0-16-16,4-1 0 0,1 1-160 0,0-1 128 16,1 0-128-16,2-1 128 0,1 2-128 0,2-1 0 0,2 0 0 15,1-2 0-15,0 3-192 0,1-1 192 0,3 0-160 0,1 0 160 16,1 1-144-16,1-1 144 0,2 1-128 15,0 1 128-15,0 1 0 0,0-1 0 0,2 2 0 0,-2 0 0 16,0 1 320-16,-2 1 0 0,2 1 0 0,-1 3 0 16,-5-2 320-16,3 2 64 0,-2 2 16 0,0 3 0 15,-3 0-160-15,-2 1-48 0,2 0 0 0,-6 1 0 16,0-1-224-16,-3 1-48 0,-1-2-16 0,-3 2 0 16,-3 0 80-16,0 1 16 0,-5 0 0 0,0-2 0 15,-2 1-160-15,-2-2-32 0,1 2 0 0,-4-2 0 16,2-1-128-16,-1 1-176 0,1-3 48 0,0 0 0 15,3-2-384-15,0-2-80 16,2 0-16-16,1-2 0 0,5 0-560 0,-2-2-112 16,4 1-32-16,-1-2-7840 0</inkml:trace>
  <inkml:trace contextRef="#ctx0" brushRef="#br0" timeOffset="-22308.19">7949 15088 26719 0,'0'-1'2368'0,"1"2"-1888"0,-1 1-480 0,3 0 0 0,-3 1 1024 0,3-1 96 0,-1 3 32 0,3 2 0 0,0 3-1152 15,-2 2 0-15,0 2 0 0,-4-2-240 0,-3 1-1440 0,-5-2-304 0,-6 1-48 0,-1-1-16 16,-5 1 80-16,-3-2 16 0,-3-1 0 0,-1 0-6304 0</inkml:trace>
  <inkml:trace contextRef="#ctx0" brushRef="#br0" timeOffset="-21914.47">7200 14804 15663 0,'-2'-4'1392'0,"2"1"-1120"0,0 3-272 0,2 1 0 16,-2 0 1072-16,3 0 144 0,2 0 48 0,-1 2 0 15,5 2-1088-15,2 4-176 0,0 4 0 0,0 3-192 0,0 5 0 0,-4 1 16 16,-1 1 0-16,-3 2 0 0,-3 3 352 0,-3-1 64 16,-1 0 16-16,-1-1 0 0,-2-2 96 0,1-3 32 15,-4-1 0-15,0-1 0 0,0-2-256 0,-5-3-128 16,-1-1 160-16,-1-3-160 0,-3 0 144 0,-1-3-144 15,-1-2 128-15,-2-1-128 0,0-2 0 0,0-1 0 16,-2-1 0-16,-1-2 0 0,0-1 640 0,2-3 112 16,-1 0 16-16,2-4 0 0,3 2 176 0,0-1 32 15,2-3 16-15,2 0 0 0,1-3-48 0,1-1-16 16,2 0 0-16,2-2 0 0,2 0-96 0,1-4-32 16,1 0 0-16,2 2 0 0,1 2-192 0,2-2-32 0,4-2-16 15,2 1 0-15,1 4-352 0,2 0-64 0,2 0-16 16,2-1 0-1,2 4-464-15,0 0-112 0,4 5 0 0,-4 1-16 16,3 1-1152-16,0 3-240 0,2 2-32 0,-1 1-11936 0</inkml:trace>
  <inkml:trace contextRef="#ctx0" brushRef="#br0" timeOffset="-21747.87">6981 14963 17503 0,'-13'-5'1552'0,"3"2"-1232"0,2 1-320 0,3 1 0 16,2 2 1216-16,3-1 192 0,-3 0 48 0,2 1 0 0,-1-1-1184 0,0 1-272 16,1-1 0-16,4 1 0 0,0-1 0 0,2-1 0 15</inkml:trace>
  <inkml:trace contextRef="#ctx0" brushRef="#br0" timeOffset="-21397.67">6614 14837 11055 0,'-3'2'480'0,"0"0"112"0,1 1-464 15,0 0-128-15,2-1 0 0,0-1 0 0,0 1 832 0,0 3 160 16,-2 1 32-16,0 1 0 0,-1 4-432 0,-2-1-80 0,-2-1 0 0,-2 0-16 16,1-3-144-16,-2 0-32 0,-2-1 0 0,0-1 0 15,-2-1 688-15,0-1 128 0,2-1 16 0,-2 0 16 16,1-1-208-16,1-1-32 0,0 1-16 0,-2-1 0 16,4-1-304-16,-4 1-64 0,4-1-16 0,-2-1 0 15,3 0 112-15,1 2 0 0,2 0 16 0,1 0 0 16,-1 1-208-16,-2-1-32 0,-2 2-16 0,2 0 0 15,0 1-400-15,0 2 0 0,3-2 0 0,0 1 0 16,1 2-272-16,-2 2-96 0,2 2-16 0,1 0-12928 16</inkml:trace>
  <inkml:trace contextRef="#ctx0" brushRef="#br0" timeOffset="-21223.52">6515 15254 29487 0,'-9'-8'1296'0,"4"3"288"16,0 1-1264-16,3 2-320 0,1 1 0 0,1 1 0 0,1 1 336 0,-2-2 16 15,1 0 0-15,0-1-6304 16,-2 0-1248-16,0-1-256 0</inkml:trace>
  <inkml:trace contextRef="#ctx0" brushRef="#br0" timeOffset="-20250.99">6005 14788 12895 0,'-8'-10'576'0,"5"3"112"0,-2 1-560 0,3 2-128 0,2 2 0 0,0 2 0 15,-1 0 896-15,-1-1 160 0,0-2 32 0,2 3 0 16,-1 4 80-16,1 2 32 0,0 4 0 0,-2 3 0 16,2 1-816-16,0 1-144 0,-3 1-48 0,2 0 0 15,-1 1 0-15,0-1 0 0,-1-1 0 0,0-1 0 0,1-1-192 16,-1-4 0-16,1-3 0 0,1-1 0 0,-4 2 192 16,0-3-48-16,-1 0-16 0,-1-1 0 0,1-1 192 0,0-2 48 15,-1-1 0-15,2-1 0 0,-4-1-192 16,4 1-48-16,2 0 0 0,0 0 0 0,-2-2-128 0,-3 1 0 15,3-1 0-15,-3 0 0 0,3-1-224 0,-3 3-80 16,2 0-16-16,-1 3 0 16,0-1-864-16,0 0-176 0,1 2-48 0,-1 0 0 15,1 0 144-15,0 1 32 0,-1 1 0 0,-1-1 0 0,2 2 848 0,1-1 192 16,0 0 16-16,2 0 16 0,-2-1 160 0,2 0 0 16,0-1 0-16,1 0 0 0,-1 0 0 0,1-1 0 15,1 0 0-15,-3-1 0 0,3-1 192 0,-1 0 32 16,-2-1 0-16,0 0 0 0,1 1 160 0,0 0 16 0,0-1 16 15,-1 1 0-15,1 1-208 0,-3-1-32 0,1 1-16 0,0 0 0 16,0 1-160-16,-4 0 0 0,3 1 0 0,-1 0 128 16,-2 2-128-16,-1 0 0 0,0 1 0 0,-1 1 0 15,1 3 0-15,-2 0 0 0,2 2 0 0,-1 0 0 16,1 0 192-16,4 1 0 0,-2-2 0 0,5 0 0 16,1-1 160-16,1-1 32 0,2 1 16 0,3-2 0 15,1 0-144-15,2 0-16 0,1-2-16 0,3-1 0 16,1-1-224-16,0-3-192 0,3 1 48 0,2-3 0 15,1 0-304 1,-2-1-64-16,2-1-16 0,-1-1 0 0,-2 2-368 16,-1 0-64-16,0 0 0 0,-4 1-16 0,0 1 144 0,-3 0 16 0,0-1 16 0,-4 1 0 15,0 1 288-15,-3 0 48 16,-1 0 16-16,-4 0 0 0,0 0 448 0,-3 1 240 0,-3 0-32 0,-2 1 0 0,-3-1 256 16,-1 1 48-16,-4 0 16 0,0 0 0 0,-3-1 112 15,2 0 32-15,0 0 0 0,-2-1 0 0,0 1 352 0,-2-2 64 16,6-1 0-16,-1-1 16 0,2 0 64 0,2-2 16 15,2 0 0-15,-1-2 0 0,1 0-128 0,1 0-32 16,4-2 0-16,0 1 0 0,0-1-416 0,1-2-96 16,2 2 0-16,-1-2-16 0,2 1-336 0,1-2-160 15,0 3 160-15,0-1-160 0,2 1 128 0,-3 1-128 16,4 2 0-16,-1-1 0 0,0 4 0 0,-1-1 0 16,1 2 0-16,-3 1 0 0,1 1-208 0,-1 0 16 15,-1 2 0-15,-4 2 0 16,3 1-288-16,-4 2-48 0,3-1-16 0,-2 2 0 15,-3 2 96-15,-4 1 32 0,2 2 0 0,-3-2 0 16,-2 1 0-16,0-2 0 0,-1 1 0 0,0-2 0 0,-1-1 224 0,-1-1 32 0,2-1 16 0,-4-1 0 16,-3 0 144-16,-1-1 0 0,-3 0 0 15,-3-2 0-15,1 0 0 0,-2-2 0 0,-1 0 0 0,4-2 128 16,0-4 160-16,3 0 32 0,2-2 16 0,0-2 0 16,3 1 848-16,-1-2 160 0,3-2 48 0,0 1 0 15,3-1-416-15,-1-2-80 0,1 1 0 0,1-2-16 16,-1-1-496-16,5 0-80 0,-2-2-32 0,2 1 0 15,5-2-32-15,0 2-16 0,3-1 0 0,1 1 0 16,4 0-48-16,3 2-16 0,0 1 0 0,2-1 0 16,1 1-560-16,3 1-112 15,1 2-32-15,4 0-9184 0,0 4-1824 0</inkml:trace>
  <inkml:trace contextRef="#ctx0" brushRef="#br0" timeOffset="-20047.09">4424 14871 21183 0,'-3'-4'1888'0,"1"1"-1504"0,4 2-384 0,1 0 0 0,2 0 752 0,4-2 80 0,5-4 0 0,6-4 16 0,13-3-1776 0,6-2-352 16,4 0-80-16,0 1-16 0,-4 4-272 0,-1 1-48 0,-5 3-16 0,-3 1 0 0,-3 1 1136 15,-3 1 240-15,0-1 32 0,-3 2 16 0,-2 2 32 0</inkml:trace>
  <inkml:trace contextRef="#ctx0" brushRef="#br0" timeOffset="-19581.02">4184 14620 13823 0,'-6'-9'1216'0,"1"3"-960"16,-1 1-256-16,3 2 0 0,1 2 1264 0,2 1 208 16,0 0 32-16,0-1 16 0,-2 0 304 0,1 0 64 15,1 2 16-15,1 2 0 0,1 2-1376 0,1 2-272 16,1 5-48-16,0-1-16 0,-1 4 496 0,2 1 80 0,-2 3 32 0,-1 3 0 15,1 1 0-15,-1 1 0 16,-2 1 0-16,2-2 0 0,-1 1-560 0,-1 0-112 16,0 0-128-16,0 0 176 0,0-3-448 0,0 1-96 0,-3 3-16 15,3-1 0 1,-2-1-1424-16,1-4-304 0,-1-2-48 0,0 1-16 16,-3-1-496-16,1-2-96 0,-2-2-32 0,-1 0-4944 0</inkml:trace>
  <inkml:trace contextRef="#ctx0" brushRef="#br0" timeOffset="-19298.25">3936 15056 10127 0,'-9'3'896'0,"1"1"-704"0,1 1-192 0,4-1 0 0,0 0 1632 0,-2 1 288 15,-8 4 64-15,-6 7 16 0,-5 5-608 0,0 1-128 16,0-1-32-16,2-3 0 0,1 0-720 0,-1-2-160 16,5-1-32-16,-2-1 0 0,2 0-144 0,-1-3-48 15,5 1 0-15,-1-3 0 0,3-1-128 0,2-1-176 16,2-2 48-16,2-2-10144 0</inkml:trace>
  <inkml:trace contextRef="#ctx0" brushRef="#br0" timeOffset="-19101.15">3780 15028 7359 0,'-5'-2'656'0,"-2"2"-528"0,1 1-128 0,3 1 0 15,0 1 1456-15,-2 0 256 0,-5 2 48 0,-6 5 16 16,-6 2-880-16,-2 6-160 0,0 1-32 0,0 2-16 16,0 2-688-16,0-2 0 0,0 3 0 0,0-2 0 15,-2-1 0-15,2-1 0 0,0-2 0 0,0 0 0 16,5-3-368 0,3-2-144-16</inkml:trace>
  <inkml:trace contextRef="#ctx0" brushRef="#br0" timeOffset="-18915.52">3801 14817 28559 0,'-2'-16'1264'0,"0"7"272"0,2 2-1232 0,0 2-304 16,0 4 0-16,0 1 0 15,2-1-352-15,1 0-128 0,0-1-32 0,2 1 0 16,3 2 384-16,-5 2 128 0</inkml:trace>
  <inkml:trace contextRef="#ctx0" brushRef="#br0" timeOffset="-18363.23">3551 14719 9215 0,'-8'3'816'0,"2"1"-656"0,2 1-160 0,1 0 0 15,1-1-256-15,-1 1-96 0,-8 5-16 0,-2 4 0 16,-4 4 368-16,-1-1 0 0,-1-2-144 0,3 0 144 16,-5-2 0-16,-3 0 0 0,-2 0-176 0,1 0 176 15,-1-2 1200-15,-1 0 304 0,-3 1 64 0,4-1 16 0,-1-1-368 0,3-1-80 16,3-3-16-16,1 0 32 15,0-2-992-15,-1-1-160 0,2 0 0 0,2-1-160 0,2-2 32 0,-1-2 0 16,4 0 0-16,2-2 128 0,3 1 0 0,-2-2 128 16,6 1 16-16,-2-2 0 0,3 1-144 0,1 1 0 15,-1 0-160-15,2 0 160 16,2 0-448-16,-2-1-16 0,1 2-16 0,-1 1 32 16,2 1 224-16,-2 1 32 0,0 2 16 0,0 1 0 0,0 3-80 0,0 1 0 15,-2 1-16-15,1 5 32 16,-1 2-384-16,-1 4-80 0,-2 4 0 0,0 2 16 15,-1 1 64-15,-1 1 16 0,-4-1 0 0,2 0 32 16,-4-4 64-16,2-1 16 0,-5-3 0 0,1-3 0 0,-2-2 736 16,-1-1 144-16,-1-1 16 0,1-1 16 0,-3-1 592 0,2-1 112 15,0-1 32-15,-3-3 0 0,1-1-192 0,1-3-16 0,0 0-16 16,1-3 0-16,1-1 176 0,1-3 48 0,2 0 0 0,1-1 0 16,2-3 224-16,0 0 48 0,4-1 16 0,-3-1 0 15,4-2-352-15,2-2-64 0,0 0 0 0,2-2-16 16,-1 2-224-16,2-5-32 0,1 0-16 0,1 0 0 15,1 2-176-15,1 1-48 0,2 1 0 0,1-3 0 16,3-1-224-16,3-1-48 0,-1 1-16 0,4 1 0 16,-1 1-224-16,3 2 0 0,-1 1-144 0,2 4 144 15,-1 0-1024 1,3 3-96-16,-4 0-32 0,4 3-8272 0,0 0-1664 0</inkml:trace>
  <inkml:trace contextRef="#ctx0" brushRef="#br0" timeOffset="-18184.67">3223 14538 11967 0,'3'-11'1072'0,"-1"4"-864"0,1 1-208 15,0 2 0-15,0 3 2368 0,-1 0 416 0,3 0 96 0,1 0 0 0,5-2-1040 0,4 1-224 0,4 1-32 0,0 3-16 0,0 1-1568 0,-6 3-224 0,0 2-96 0,-5 1 0 16,-3-1-2016-16,-2 3-400 0</inkml:trace>
  <inkml:trace contextRef="#ctx0" brushRef="#br0" timeOffset="-17045.88">2244 14659 14735 0,'-3'-1'1312'0,"0"1"-1056"0,1 1-256 0,2 2 0 0,2-1 880 0,-2 1 112 16,-2 1 32-16,2 4 0 0,0 3-592 0,-2 3-112 0,1 3-32 0,-1 0 0 0,-3-1-288 0,-1-1 0 0,0 0 0 0,-3-2 0 0,0-1 0 0,-1-3 0 0,-1-2 0 0,0 0 160 0,1-4 272 0,-1 0 48 0,3-1 16 0,2-1 0 16,-2-1 112-16,1-1 32 0,1-1 0 0,1 0 0 15,2 0-368-15,-2-1-64 0,4-1-16 0,-1-1 0 16,0 1-192-16,1-1 0 15,1 0-144-15,0-1 144 0,3 3-288 0,-3-1 32 0,3 0 16 0,-1 1 0 16,1 0-112-16,2 1-32 0,-2-1 0 0,0 3 0 31,-1-1-64-31,1 1 0 0,-1 1-16 0,-1 2 0 0,1-1 176 0,-2 0 32 0,0 2 16 0,0-1 0 16,0 1 32-16,0 1 0 0,-2 1 0 0,1-1 0 16,-1 0-32-16,-3 1 0 0,2 1 0 0,-2-1 0 15,1-2 240-15,-1 0-144 0,-2 0 144 0,2 0-128 16,-4-2 128-16,2 0 0 0,1 0 128 0,-2-1-128 15,0 1 208-15,0 0-16 0,0 0-16 0,-2 1 0 0,2 0-176 16,-3 0-144-16,2 2 144 0,-4-1-208 16,3 0-496-16,-1 0-112 0,1 0-16 0,2 2 0 0,-3-2 448 15,3 0 96-15,0-1 16 0,0 1 0 0,0 0 272 0,2 0 0 16,-2-1 0-16,3 0 0 0,0 1 0 0,-3 0 0 16,-1 0 0-16,2-1 0 0,-1 2 224 0,-1-3 48 15,4 1 16-15,-2-2 0 0,1 1 384 0,1-1 80 16,-1 1 16-16,-1 0 0 0,1-1-432 0,1 0-80 15,1 0 0-15,0 0-16 0,-2-1-240 0,0 1 128 16,-1-1-128-16,1 1 0 0,-1-2 0 0,-1 1 0 16,2-1 0-16,-1-1 0 0,0 1 0 0,0 0 0 15,2 0 0-15,0-1 0 0,-4 1 0 0,1-1 0 0,0 0 128 16,-3 0-128-16,4 1 0 0,-3-1 176 16,-2 0-176-16,2-1 160 0,1 2 304 0,-1 0 64 0,1 0 16 15,1 1 0-15,-1 0 160 0,2 0 48 0,0 0 0 0,2 1 0 16,-3 0-288-16,-1 3-48 0,2-1-16 0,-1 0 0 15,-1 1-208-15,2 1-32 0,-5 0-16 0,2 3 0 16,0-1 16-16,-1 1 0 0,0 3 0 0,-3 0 0 16,2 2-32-16,-2-1-128 0,-2 2 192 0,0 0-64 15,0 2 80-15,-3 1 16 0,4 1 0 0,-4-1 0 16,0 1-64-16,0 0-16 0,4-2 0 0,-4 1 0 16,0 0-144-16,-2-2 192 0,-1 2-192 0,0-1 192 15,4-2-192-15,-5 1 0 0,1 1 0 0,-2-2 0 0,2 0 0 16,-1-2 0-16,-1 1 0 0,0-2 0 0,5-2 0 15,-2-1 0-15,-1 0 0 0,1-1 0 0,5-1 0 16,-3-1 0-16,1-1 0 0,2-1 0 0,0 0 0 0,-1-1 0 16,2-1 0-16,1 0 0 0,-2-2 160 0,3-1-160 15,2 0 192-15,0-3-192 0,0 1 0 0,1-2 0 16,3 0 0-16,-2-3 0 0,3 1 192 0,-1-1 0 16,4-3-16-16,-1 1 0 0,-1 0-176 15,1 0-272-15,3-2 64 0,1 1 16 16,1 1-720-16,-1 1-144 0,4 0-32 0,1 2 0 15,2 0-976-15,1-1-208 0</inkml:trace>
  <inkml:trace contextRef="#ctx0" brushRef="#br0" timeOffset="-16581">2164 15121 1839 0,'-3'1'160'0,"0"-1"-160"0,-1 1 0 0,1-1 0 0,0 1 1344 15,2-1 224-15,-1 0 48 0,-3 0 16 0,-1 1 784 0,-4 0 144 0,2 0 48 0,0 0 0 0,0 0-800 0,3 0-144 0,0-1-48 0,2 1 0 0,0-1-912 0,1 0-176 0,1 0-32 0,-1 0-16 0,2 0 112 0,-3-1 32 0,3 0 0 0,0 1 0 0,0 0-96 0,3-1-16 16,-3 1 0-16,0 0 0 0,0 0-272 0,0 0-64 15,0 0-16-15,0 0 0 0,0 0 96 0,0 0 0 16,0 0 16-16,0 0 0 0,0 0 0 0,0 0 0 16,0 0 0-16,0 0 0 0,0 0-144 0,0 0-128 15,10-13 144-15,-9 13-144 16,1 1-384-16,0-1-160 0,-1 2-32 0,1-2-16 16,0 2-1312-16,-1-2-256 0,4 1-48 0,-2-1-8656 0</inkml:trace>
  <inkml:trace contextRef="#ctx0" brushRef="#br0" timeOffset="-16331.35">1823 15307 8287 0,'-8'0'736'0,"-1"1"-592"0,4 0-144 0,3 1 0 0,-1-1 992 16,-2 1 160-16,-6 0 48 0,-6 3 0 16,-5 0 80-16,-2 2 0 0,0 1 16 0,0-1 0 0,0 0 240 0,0 1 32 15,2-1 16-15,1-1 0 0,4-1-256 0,0 0-48 16,3-1-16-16,0 0 0 0,4 0-944 0,1-1-176 16,3 0-144-16,1 0-8128 15,1-2-1728-15</inkml:trace>
  <inkml:trace contextRef="#ctx0" brushRef="#br0" timeOffset="-16081.21">1737 14601 15663 0,'4'-14'1392'0,"-2"3"-1120"0,3 6-272 16,-2 3 0-16,2 0 1008 0,4-3 144 0,3-4 16 0,10-8 16 16,7 0-768-16,3 0-160 0,0 4-16 15,-5 5-16-15,-1 5-224 0,-4 5-208 0,-3 3 32 0,-6 4 16 32,-2 1-224-32,-4 1-64 0,-4 2 0 0,0 0 0 15,-1 1-592-15,-4 2-128 0</inkml:trace>
  <inkml:trace contextRef="#ctx0" brushRef="#br0" timeOffset="-15907.01">1425 14792 12895 0,'-27'-8'1152'0,"6"2"-928"0,3 3-224 0,2 2 0 0,8 3 2144 0,1 0 384 16,-2 0 80-16,-10 3 16 0,-10 0-1344 0,-3 2-272 15,-1 0-48-15,7 1-16 16,6-1-1408-16,5 0-288 0,2 0-48 0,7-1-9824 0</inkml:trace>
  <inkml:trace contextRef="#ctx0" brushRef="#br0" timeOffset="-13965.06">16692 15572 27647 0,'-3'-3'2448'15,"3"2"-1952"-15,0 2-496 0,0 2 0 0,0 1 640 0,3 0 48 0,-3 1 0 16,2 4 0-16,-1 5-688 0,-1 4 0 0,2 1 0 0,-2 2-176 0,2 1 176 0,-2-1 0 0,0 0-144 0,1-2 144 0,1 0 0 0,0-4 0 0,1-2 0 0,0 1 128 0,0 1-128 0,3 0-144 0,-1 0 144 0,0-1-8880 16,-2-2-1648-16</inkml:trace>
  <inkml:trace contextRef="#ctx0" brushRef="#br0" timeOffset="-13749.07">16500 15940 17503 0,'-14'-6'1552'16,"6"3"-1232"-16,-3 2-320 0,4 2 0 0,4 1 864 0,-2 1 112 0,1 0 32 15,-4 2 0-15,-4 3-48 0,-5 4 0 0,-1 3 0 0,-2 1 0 16,3 0-464-16,-2-1-112 0,0 1 0 0,2-2-16 15,0-3-176-15,1-1-48 0,-1 0 0 0,2-2 0 16,1-1-688-16,1 1-144 16,-3-1-16-16,2-1-10336 0</inkml:trace>
  <inkml:trace contextRef="#ctx0" brushRef="#br0" timeOffset="-13562.84">16455 15755 21183 0,'0'-9'1888'0,"2"2"-1504"15,-2 4-384-15,2 2 0 0,-1 1 1536 0,-1-2 256 16,4-3 32-16,0-2 16 0,4-3-528 0,0 3-96 16,-1 1-32-16,2 4 0 15,-4 2-1568-15,0 2-304 0,-2 1-64 0,-3 1-12736 0</inkml:trace>
  <inkml:trace contextRef="#ctx0" brushRef="#br0" timeOffset="-12614.91">15939 15933 11055 0,'-2'-5'976'0,"1"0"-784"0,1 3-192 0,0 1 0 16,1 0 432-16,-1-2 32 0,0-3 16 0,2-4 0 16,4-2-32-16,-3-3-16 0,4 0 0 0,-1 1 0 0,2 1 272 15,-3 0 48-15,3-3 16 0,0 2 0 0,3 1 240 0,-3-1 48 16,3 2 16-16,-1-1 0 0,1 3-448 0,-1-1-96 16,0 3-16-16,-1 2 0 0,1 3-368 0,-1 1-144 15,-3 2 0-15,1 1 144 0,-2 2-320 0,1 0-64 16,-1 1-16-16,-4 2 0 15,-1 2-704-15,-1 2-160 0,-2 1-32 0,-3 3 0 16,-1 1-64-16,-1-2-32 0,-3 3 0 0,1-2 0 0,-2 1 688 0,-3-1 144 0,1 0 32 16,-1-1 0-16,-1-3 384 0,-1 0 0 0,-1-4 0 15,2-1 0-15,0-1 0 0,-1-2 0 0,0 0 0 0,0-2 128 16,1-1-128-16,1-1 0 0,-1 0 0 0,5 0 0 16,0 0 240-16,1-1 80 0,1-1 0 0,2 0 16 15,4-1 496-15,-2 1 112 0,2 0 16 0,0-1 0 16,3 1-192-16,-1-1-16 0,1 1-16 0,0 1 0 15,0 0-384-15,0 2-80 0,0 0-16 0,-2 2 0 16,2 0-256-16,-3 2 0 0,-1 1 0 0,-2 2 0 16,1 0-304-1,-6 1-112-15,1 0-32 0,-1 2 0 0,-2-2-192 16,-2-1-64-16,-1 0 0 0,-1-3 0 0,2-2 368 0,-1-1 64 0,-1 0 16 0,0-1 0 0,-1-1 768 16,2-2 144-16,-1 0 48 0,1 0 0 15,3-1-128-15,0 0 0 0,3-3-16 0,1 1 0 0,4 1 96 16,2 0 32-16,1-2 0 0,2 2 0 0,0 0-240 0,4-2-32 15,-1 1-16-15,6 0 0 0,-4 1-400 0,3-1-320 16,3-1 48-16,-1 1 16 0,2 0 0 0,0 1 0 16,2 1 0-16,-2 1 0 0,0 1 64 0,-2 2 32 15,1 1 0-15,-3 1 0 0,0 1 16 0,-3 0 0 16,-2 1 0-16,2 1 0 0,-4 0 144 0,1 1 0 16,-2 2 0-16,-2 0 0 0,-1 2 0 0,-3 2-128 15,0 1 128-15,-3 1-128 0,-2 0 128 0,0 1 0 16,-5 0 128-16,1 0-128 0,-4 3 128 0,0-2-128 15,0 0 160-15,-3 3-160 0,1 3 256 0,-3 0-64 16,4 0 0-16,-2-3 0 0,1 0 160 0,1 0 32 16,1 1 0-16,-2 0 0 0,4 2-64 0,-2 0-16 15,0 0 0-15,0 0 0 0,0 0-304 0,-2 1 0 16,0-2 0-16,0 0 0 0,2-3 0 0,0-2 0 0,3-3 0 16,-3 1 0-16,3-3 176 0,-3 1-32 0,3-3 0 0,-4 0 0 15,3 1 432-15,-2-2 96 0,1-1 16 0,1-1 0 16,-1 0-400-16,1-1-80 0,2-1-16 0,-3-1 0 15,3 0-64-15,-2-1-128 0,1-1 176 0,-1-1-176 16,2 1 0-16,-1-2-256 0,1 0 32 0,0-1 0 31,-1-1-544-31,3-3-128 0,-1 2 0 0,1-1-16 16,0-2-464-16,2 1-96 0,2-1 0 0,0 1-7856 0</inkml:trace>
  <inkml:trace contextRef="#ctx0" brushRef="#br0" timeOffset="-12370.36">15468 15659 30399 0,'4'-17'2704'0,"-3"7"-2160"0,-1 2-544 16,2 3 0-16,-2 5 192 0,2 1-64 0,-1 0 0 0,2 1-128 0,3 0-2560 0,1 0-640 0,1 3-112 0,-3 0-16 0</inkml:trace>
  <inkml:trace contextRef="#ctx0" brushRef="#br0" timeOffset="-11747.34">14603 15759 11055 0,'-2'3'976'0,"-1"0"-784"16,3 2-192-16,0-2 0 0,0 0 288 0,0 1 16 16,-2 2 0-16,0 5 0 15,-2 4-816-15,1 0-144 0,0-2-48 0,1-2 0 16,-3-3 464-16,2 0 96 0,-1-3 16 0,-1-1 0 0,0-1 496 0,0-2 96 16,2 0 32-16,-1-1 0 0,-3 0-192 0,2-2-48 0,0 2 0 0,0-1 0 15,1-1 64-15,-3 0 16 0,2 0 0 0,0 0 0 16,0 0 336-16,-1 0 64 0,0 0 16 0,1-1 0 15,0 2 48-15,-1 1 16 0,0 0 0 0,1 2 0 16,-2 1-128-16,1-1-32 0,-2 3 0 0,1 1 0 16,-2 1-240-16,-1 3-48 0,-2 2-16 0,-1 4 0 15,-3 1-48-15,1 1-16 0,-1 2 0 0,1 1 0 16,-2 0-160-16,1 0-128 0,-1-1 144 0,0-1-144 16,0-2 368-16,1 0-32 0,0-1 0 0,-2-4 0 15,1 1 96-15,-2-3 16 0,1 0 0 0,-1-1 0 16,1-1-192-16,-1-2-48 0,3 2 0 0,0-3 0 15,2 1 48-15,-1-2 0 0,3 1 0 0,0-2 0 0,3-1-256 16,2 0 0-16,-1-1 0 0,1 0 0 16,0 0-768-16,1 1-112 0,-1-2-16 15,3-1 0-15,0 1-1024 0,1-1-192 16</inkml:trace>
  <inkml:trace contextRef="#ctx0" brushRef="#br0" timeOffset="-11531.97">14424 16067 23951 0,'4'-3'2128'15,"1"2"-1696"-15,-3 2-432 0,1 0 0 0,-1 1 1200 0,3 0 144 0,4 1 48 0,4 2 0 0,3 4-528 0,1 2-96 0,-2 2-32 0,-4 0 0 0,-4 1-608 0,-4-2-128 0,-3 1 0 0,-2-2 0 16,-3 1-1120-16,-4-2-160 0,1 0-48 0,-4-2-11344 0</inkml:trace>
  <inkml:trace contextRef="#ctx0" brushRef="#br0" timeOffset="-11148.34">14141 15820 11055 0,'-2'-12'480'0,"-1"4"112"0,3 2-464 0,0 1-128 0,0 4 0 0,3 1 0 15,-1-1 656-15,1 2 112 0,0 1 32 0,2 3 0 16,-2 2-1024-16,-1 3-208 0,-2 3-32 0,-2 2-16 16,-3 0-352-16,-4 3-64 0,-4 1 0 0,0 1-16 0,-3-1 912 0,-3 3 128 15,-3-1 48-15,-1-2 16 0,-1-2 112 0,-3-2 16 16,1 0 16-16,-4-3 0 0,1 0-144 0,-4-2-48 15,-3-1 0-15,-2-3 0 0,-2 0-144 0,-2-2 192 16,-1-3-192-16,-3 1 192 0,1 2 304 0,-1-1 64 16,1 1 16-16,-4-2 0 0,-1 0 320 0,-3-3 64 15,0 0 0-15,5-3 16 0,2 0 176 0,4-3 48 16,5 0 0-16,6-1 0 0,5-1 400 0,5-1 96 0,5 0 16 16,0-3 0-16,8-3-240 0,0-1-32 0,5 0-16 15,1-2 0-15,4 0-736 0,1 1-160 0,5-1-16 0,2 0-16 16,2 0-496-16,1 4 0 0,1 0 0 15,4 0 0-15,3 1-192 0,6-1-96 0,2 1-16 16,1 2 0 0,1 4-1120-16,2 2-240 0,1 3-32 0,4 1-11488 0</inkml:trace>
  <inkml:trace contextRef="#ctx0" brushRef="#br0" timeOffset="-10948.56">13400 15930 27647 0,'-7'-4'1216'0,"3"2"256"0,4 1-1168 0,2 0-304 0,2 0 0 0,1 0 0 0,2 0 128 0,5 0-128 16,10-1 192-16,7-2-192 16,7-1-384-16,4 0-192 0,1 2-48 0,-2 0 0 15,-1 1-1488-15,-1 0-320 0,6 1-48 0,-5-5-16 0</inkml:trace>
  <inkml:trace contextRef="#ctx0" brushRef="#br0" timeOffset="-10265.07">12531 16059 19343 0,'-7'2'1728'0,"2"-1"-1392"0,3 1-336 0,4-2 0 0,0 2 768 0,-1-1 96 0,-1 1 16 0,2 0 0 0,2 0-880 0,4-1 0 0,0-2-256 0,5-1 64 0,-2 0 592 0,5-2 112 0,0-1 32 0,-1-1 0 0,4 1-112 0,-2-1-32 16,1 0 0-16,0-2 0 0,-1 2-112 0,-4 0-32 15,0-1 0-15,-2 0 0 0,0 2-256 0,-6-1 0 16,0 1-208-16,-2-1 80 0,0 1-112 0,-3 0-16 16,-3 1 0-16,0-1 0 15,-2 0-288-15,0 1-64 0,-1 2-16 0,-4 1 0 16,1 2 176-16,-4 3 16 0,0 2 16 0,-4 1 0 0,-1 2 128 0,-3 2 32 15,3 2 0-15,-4 2 0 0,1 2 64 0,-3-1 32 16,0 0 0-16,0 0 0 0,2-2-176 0,-2 0-48 0,2-4 0 0,-1 0 0 16,1-3 112-16,1-1 16 0,-1-1 0 0,2-1 0 15,-1 1 256-15,2-2 0 0,0 0 0 0,-1-1 0 16,0-1 624-16,2-2 128 0,-1 1 16 0,4-2 16 16,0-1 160-16,2-1 16 0,2-1 16 0,0-1 0 15,1 0-16-15,4-1 0 0,-2-2 0 0,3 1 0 16,2-1-192-16,1-2-64 0,2 1 0 0,0-2 0 15,3 2-368-15,2-4-80 0,3-1 0 0,3-1-16 16,-1 0-592 0,6 0-112-16,1-1-32 0,1 1 0 0,2 2-1216 0,2-1-240 15</inkml:trace>
  <inkml:trace contextRef="#ctx0" brushRef="#br0" timeOffset="-9481.33">13179 15532 27647 0,'-7'-8'1216'0,"0"5"256"15,-1 2-1168-15,-1 2-304 0,2 1 0 0,2 2 0 16,-6 1-784-16,-5 2-224 0,-10 5-32 0,-12 4-16 16,-5 3-32-16,-5-1 0 0,0-3 0 0,-2 0 0 0,-1-3 592 0,0 1 112 0,0 0 32 0,-4 0 0 15,1 1 352-15,0-2 192 16,-1-1-32-16,2-4 0 0,-1-1 304 0,3-1 64 0,5 2 16 15,2-1 0-15,-1 0 64 0,4-1 16 0,1 1 0 0,3-4 0 16,0 0-448-16,5-3-176 0,3 0 128 0,4-1-128 16,2 1 0-16,3-2 0 0,0 1-144 0,3 0 144 15,4 1-192-15,0 0 192 0,5 0-192 0,2 0 192 16,1 1 400-16,0 0 192 0,5 0 48 0,-1 1 0 16,2 2-176-16,-1 1-16 0,0 4-16 0,2 0 0 15,1 0-256-15,0 3-48 0,2 2-128 0,0 2 192 16,0 3 32-16,0 2 0 0,1 2 0 0,-3 1 0 15,0 1-224-15,-1-2 0 0,-2 2 0 0,-2-2-160 16,-1-2-224 0,-2-2-64-16,-3-1 0 0,-1-4 0 0,-4 0-352 0,2-2-80 0,-4-1-16 15,1-3 0-15,-2-1 512 0,-2-2 80 0,2 0 32 0,0 0 0 0,0-3 272 0,2 0 0 16,0-2 176-16,-1 0-176 0,4-3 544 0,-2-1 0 16,5 0 0-16,-2-2 0 0,1-1 48 0,3 0 16 15,-1 0 0-15,2-2 0 0,3 1-32 0,-2-2-16 16,2 0 0-16,2 1 0 0,2-2-176 15,0 1-48-15,2 1 0 0,-1 1 0 0,1 3-336 0,-1 0 128 16,0 5-128-16,-1 0 0 0,-1 1 0 0,1 2-128 16,0 3 0-16,-4 3 0 0,2 2-208 0,-5 4-48 15,0 2 0-15,-1 1 0 16,-4 1-192 0,1-1-64-16,-2-1 0 15,-2-1 0-15,0 0 320 0,0-2 64 0,-1-1 16 16,1-2 0-16,-1 0 240 0,0-3 0 0,0 0 0 0,0-2-144 15,1 1 544-15,-3-2 112 0,-1 0 32 0,5-2 0 0,0 1 16 0,0-2 0 0,-2 0 0 0,1-3 0 0,-1 0-384 0,4-2-176 0,2 0 160 0,-1-3-160 16,2 1 320-16,2-2-48 0,2-1 0 0,-3-1 0 16,4-1-144-16,-1-2-128 0,1 1 144 0,1-2-144 15,-1 0 0-15,0 2-256 0,-1-1 16 0,0 2 16 16,0 3 224-16,0-1-144 0,1 4 144 0,-1 2-128 16,0 3 128-16,-1 1 0 0,0 1 0 0,-4 3 0 15,3 3 0-15,-3-1 176 0,0 1-16 0,0 2 0 16,0 0 32-16,-3 1 0 0,1 2 0 0,-4-2 0 15,2 1-32-15,-2-3 0 0,3 2 0 0,-3-3 0 16,1 0-160-16,-2 0 0 0,-2 0 0 0,2-1 0 16,-1 1 0-16,-1-1-272 0,-4 1 32 0,3-1 16 15,1-1-816 1,4-2-176-16,2 0-16 0,-3-1-16 0,-1 0-784 0,-3 0-144 0,3-2-48 16,3-1-6992-16</inkml:trace>
  <inkml:trace contextRef="#ctx0" brushRef="#br0" timeOffset="-9307.71">11378 15803 35007 0,'-2'-16'1552'0,"2"7"320"0,0 2-1488 0,0 4-384 0,0 1 0 0,0 2 0 0,0 2 0 16,0-2-288-16,2 1 48 0,1 1 16 0,-1 1-1904 0,1 2-384 0,-1 0-80 0,-2 1-16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B8072-D5E6-4FD1-90F9-ADA385446DE5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C0630-79EF-487A-89A7-ED4C74C8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5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9pPr>
          </a:lstStyle>
          <a:p>
            <a:pPr eaLnBrk="1" hangingPunct="1"/>
            <a:fld id="{4344FB3C-F669-4667-8C24-55F2AC928AC1}" type="slidenum">
              <a:rPr lang="en-US" sz="1200" smtClean="0">
                <a:cs typeface="Arial" charset="0"/>
              </a:rPr>
              <a:pPr eaLnBrk="1" hangingPunct="1"/>
              <a:t>3</a:t>
            </a:fld>
            <a:endParaRPr lang="en-US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62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9pPr>
          </a:lstStyle>
          <a:p>
            <a:pPr eaLnBrk="1" hangingPunct="1"/>
            <a:fld id="{4344FB3C-F669-4667-8C24-55F2AC928AC1}" type="slidenum">
              <a:rPr lang="en-US" sz="1200" smtClean="0">
                <a:cs typeface="Arial" charset="0"/>
              </a:rPr>
              <a:pPr eaLnBrk="1" hangingPunct="1"/>
              <a:t>12</a:t>
            </a:fld>
            <a:endParaRPr lang="en-US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458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9pPr>
          </a:lstStyle>
          <a:p>
            <a:pPr eaLnBrk="1" hangingPunct="1"/>
            <a:fld id="{4344FB3C-F669-4667-8C24-55F2AC928AC1}" type="slidenum">
              <a:rPr lang="en-US" sz="1200" smtClean="0">
                <a:cs typeface="Arial" charset="0"/>
              </a:rPr>
              <a:pPr eaLnBrk="1" hangingPunct="1"/>
              <a:t>13</a:t>
            </a:fld>
            <a:endParaRPr lang="en-US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350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9pPr>
          </a:lstStyle>
          <a:p>
            <a:pPr eaLnBrk="1" hangingPunct="1"/>
            <a:fld id="{4344FB3C-F669-4667-8C24-55F2AC928AC1}" type="slidenum">
              <a:rPr lang="en-US" sz="1200" smtClean="0">
                <a:cs typeface="Arial" charset="0"/>
              </a:rPr>
              <a:pPr eaLnBrk="1" hangingPunct="1"/>
              <a:t>14</a:t>
            </a:fld>
            <a:endParaRPr lang="en-US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746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9pPr>
          </a:lstStyle>
          <a:p>
            <a:pPr eaLnBrk="1" hangingPunct="1"/>
            <a:fld id="{6554C444-9171-43F6-8B5F-5DEDB97146C7}" type="slidenum">
              <a:rPr lang="en-US" sz="1200" smtClean="0">
                <a:cs typeface="Arial" charset="0"/>
              </a:rPr>
              <a:pPr eaLnBrk="1" hangingPunct="1"/>
              <a:t>15</a:t>
            </a:fld>
            <a:endParaRPr lang="en-US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999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9pPr>
          </a:lstStyle>
          <a:p>
            <a:pPr eaLnBrk="1" hangingPunct="1"/>
            <a:fld id="{6554C444-9171-43F6-8B5F-5DEDB97146C7}" type="slidenum">
              <a:rPr lang="en-US" sz="1200" smtClean="0">
                <a:cs typeface="Arial" charset="0"/>
              </a:rPr>
              <a:pPr eaLnBrk="1" hangingPunct="1"/>
              <a:t>16</a:t>
            </a:fld>
            <a:endParaRPr lang="en-US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227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9pPr>
          </a:lstStyle>
          <a:p>
            <a:pPr eaLnBrk="1" hangingPunct="1"/>
            <a:fld id="{6554C444-9171-43F6-8B5F-5DEDB97146C7}" type="slidenum">
              <a:rPr lang="en-US" sz="1200" smtClean="0">
                <a:cs typeface="Arial" charset="0"/>
              </a:rPr>
              <a:pPr eaLnBrk="1" hangingPunct="1"/>
              <a:t>17</a:t>
            </a:fld>
            <a:endParaRPr lang="en-US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031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9pPr>
          </a:lstStyle>
          <a:p>
            <a:pPr eaLnBrk="1" hangingPunct="1"/>
            <a:fld id="{6554C444-9171-43F6-8B5F-5DEDB97146C7}" type="slidenum">
              <a:rPr lang="en-US" sz="1200" smtClean="0">
                <a:cs typeface="Arial" charset="0"/>
              </a:rPr>
              <a:pPr eaLnBrk="1" hangingPunct="1"/>
              <a:t>18</a:t>
            </a:fld>
            <a:endParaRPr lang="en-US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56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9pPr>
          </a:lstStyle>
          <a:p>
            <a:pPr eaLnBrk="1" hangingPunct="1"/>
            <a:fld id="{4344FB3C-F669-4667-8C24-55F2AC928AC1}" type="slidenum">
              <a:rPr lang="en-US" sz="1200" smtClean="0">
                <a:cs typeface="Arial" charset="0"/>
              </a:rPr>
              <a:pPr eaLnBrk="1" hangingPunct="1"/>
              <a:t>4</a:t>
            </a:fld>
            <a:endParaRPr lang="en-US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77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9pPr>
          </a:lstStyle>
          <a:p>
            <a:pPr eaLnBrk="1" hangingPunct="1"/>
            <a:fld id="{4344FB3C-F669-4667-8C24-55F2AC928AC1}" type="slidenum">
              <a:rPr lang="en-US" sz="1200" smtClean="0">
                <a:cs typeface="Arial" charset="0"/>
              </a:rPr>
              <a:pPr eaLnBrk="1" hangingPunct="1"/>
              <a:t>5</a:t>
            </a:fld>
            <a:endParaRPr lang="en-US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886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9pPr>
          </a:lstStyle>
          <a:p>
            <a:pPr eaLnBrk="1" hangingPunct="1"/>
            <a:fld id="{4344FB3C-F669-4667-8C24-55F2AC928AC1}" type="slidenum">
              <a:rPr lang="en-US" sz="1200" smtClean="0">
                <a:cs typeface="Arial" charset="0"/>
              </a:rPr>
              <a:pPr eaLnBrk="1" hangingPunct="1"/>
              <a:t>6</a:t>
            </a:fld>
            <a:endParaRPr lang="en-US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514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9pPr>
          </a:lstStyle>
          <a:p>
            <a:pPr eaLnBrk="1" hangingPunct="1"/>
            <a:fld id="{4344FB3C-F669-4667-8C24-55F2AC928AC1}" type="slidenum">
              <a:rPr lang="en-US" sz="1200" smtClean="0">
                <a:cs typeface="Arial" charset="0"/>
              </a:rPr>
              <a:pPr eaLnBrk="1" hangingPunct="1"/>
              <a:t>7</a:t>
            </a:fld>
            <a:endParaRPr lang="en-US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23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9pPr>
          </a:lstStyle>
          <a:p>
            <a:pPr eaLnBrk="1" hangingPunct="1"/>
            <a:fld id="{4344FB3C-F669-4667-8C24-55F2AC928AC1}" type="slidenum">
              <a:rPr lang="en-US" sz="1200" smtClean="0">
                <a:cs typeface="Arial" charset="0"/>
              </a:rPr>
              <a:pPr eaLnBrk="1" hangingPunct="1"/>
              <a:t>8</a:t>
            </a:fld>
            <a:endParaRPr lang="en-US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09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9pPr>
          </a:lstStyle>
          <a:p>
            <a:pPr eaLnBrk="1" hangingPunct="1"/>
            <a:fld id="{19645514-F81D-4E7C-89DF-7AA4551F1469}" type="slidenum">
              <a:rPr lang="en-US" sz="1200" smtClean="0">
                <a:cs typeface="Arial" charset="0"/>
              </a:rPr>
              <a:pPr eaLnBrk="1" hangingPunct="1"/>
              <a:t>9</a:t>
            </a:fld>
            <a:endParaRPr lang="en-US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467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9pPr>
          </a:lstStyle>
          <a:p>
            <a:pPr eaLnBrk="1" hangingPunct="1"/>
            <a:fld id="{19645514-F81D-4E7C-89DF-7AA4551F1469}" type="slidenum">
              <a:rPr lang="en-US" sz="1200" smtClean="0">
                <a:cs typeface="Arial" charset="0"/>
              </a:rPr>
              <a:pPr eaLnBrk="1" hangingPunct="1"/>
              <a:t>10</a:t>
            </a:fld>
            <a:endParaRPr lang="en-US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054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9pPr>
          </a:lstStyle>
          <a:p>
            <a:pPr eaLnBrk="1" hangingPunct="1"/>
            <a:fld id="{4344FB3C-F669-4667-8C24-55F2AC928AC1}" type="slidenum">
              <a:rPr lang="en-US" sz="1200" smtClean="0">
                <a:cs typeface="Arial" charset="0"/>
              </a:rPr>
              <a:pPr eaLnBrk="1" hangingPunct="1"/>
              <a:t>11</a:t>
            </a:fld>
            <a:endParaRPr lang="en-US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15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E07A-8FE8-4024-B129-9087A8BCA426}" type="datetime1">
              <a:rPr lang="en-US" smtClean="0"/>
              <a:t>10/21/2024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42C-10CF-4613-ABC9-73B43EFB46B5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F031-A026-4294-B97A-CE5CFAF487C2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CE77-0379-4297-96B7-D2C0454661E5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687E-96D5-477A-BCCC-4A6BA9A48296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384D-018A-43E2-8436-478B1E23CDA4}" type="datetime1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3A59-11D6-42C3-AB1D-590C6B2E3F49}" type="datetime1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2AE6-EA11-4A94-B485-5F66D9900E17}" type="datetime1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E2D3-F157-457D-BB52-9047BAEE760E}" type="datetime1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DDC61-5310-4ED5-9B97-54C3D9DC3CCC}" type="datetime1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A1DE-E2B2-4E65-827C-CA374C4D9130}" type="datetime1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4C9C5F2-F1EF-4270-A59D-D9DF35691538}" type="datetime1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png"/><Relationship Id="rId4" Type="http://schemas.openxmlformats.org/officeDocument/2006/relationships/image" Target="../media/image65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7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0.png"/><Relationship Id="rId5" Type="http://schemas.openxmlformats.org/officeDocument/2006/relationships/image" Target="../media/image68.png"/><Relationship Id="rId4" Type="http://schemas.openxmlformats.org/officeDocument/2006/relationships/image" Target="../media/image65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64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0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5.png"/><Relationship Id="rId7" Type="http://schemas.openxmlformats.org/officeDocument/2006/relationships/image" Target="../media/image81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0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27.jpeg"/><Relationship Id="rId7" Type="http://schemas.openxmlformats.org/officeDocument/2006/relationships/image" Target="../media/image84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8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9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image" Target="../media/image59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1.png"/><Relationship Id="rId3" Type="http://schemas.openxmlformats.org/officeDocument/2006/relationships/image" Target="../media/image62.png"/><Relationship Id="rId7" Type="http://schemas.openxmlformats.org/officeDocument/2006/relationships/customXml" Target="../ink/ink2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5" Type="http://schemas.openxmlformats.org/officeDocument/2006/relationships/image" Target="../media/image13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05930"/>
            <a:ext cx="8229600" cy="147002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Reinforcement Learning in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324944"/>
          </a:xfrm>
        </p:spPr>
        <p:txBody>
          <a:bodyPr>
            <a:normAutofit lnSpcReduction="10000"/>
          </a:bodyPr>
          <a:lstStyle/>
          <a:p>
            <a:pPr algn="ctr" rtl="1"/>
            <a:endParaRPr lang="en-US" dirty="0"/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r>
              <a:rPr lang="fa-IR" sz="3000" b="1" kern="0" dirty="0">
                <a:solidFill>
                  <a:schemeClr val="tx1"/>
                </a:solidFill>
                <a:latin typeface="Times New Roman" pitchFamily="18" charset="0"/>
                <a:cs typeface="B Titr" pitchFamily="2" charset="-78"/>
              </a:rPr>
              <a:t>سعید شمقدری</a:t>
            </a:r>
            <a:endParaRPr lang="en-US" sz="3000" b="1" kern="0" dirty="0">
              <a:solidFill>
                <a:schemeClr val="tx1"/>
              </a:solidFill>
              <a:latin typeface="Times New Roman" pitchFamily="18" charset="0"/>
              <a:cs typeface="B Titr" pitchFamily="2" charset="-78"/>
            </a:endParaRPr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endParaRPr lang="en-US" sz="3600" b="1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endParaRPr lang="en-US" sz="36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r>
              <a:rPr lang="fa-IR" sz="2200" kern="0" dirty="0">
                <a:solidFill>
                  <a:schemeClr val="tx1"/>
                </a:solidFill>
                <a:latin typeface="Times New Roman" pitchFamily="18" charset="0"/>
                <a:cs typeface="B Titr" pitchFamily="2" charset="-78"/>
              </a:rPr>
              <a:t>دانشکده مهندسی برق</a:t>
            </a:r>
            <a:endParaRPr lang="en-US" sz="2200" kern="0" dirty="0">
              <a:solidFill>
                <a:schemeClr val="tx1"/>
              </a:solidFill>
              <a:latin typeface="Times New Roman" pitchFamily="18" charset="0"/>
              <a:cs typeface="B Titr" pitchFamily="2" charset="-78"/>
            </a:endParaRPr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r>
              <a:rPr lang="fa-IR" sz="2200" kern="0" dirty="0">
                <a:solidFill>
                  <a:schemeClr val="tx1"/>
                </a:solidFill>
                <a:latin typeface="Times New Roman" pitchFamily="18" charset="0"/>
                <a:cs typeface="B Titr" pitchFamily="2" charset="-78"/>
              </a:rPr>
              <a:t>دانشگاه علم و صنعت ایران</a:t>
            </a:r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endParaRPr lang="fa-IR" sz="1500" kern="0" dirty="0">
              <a:solidFill>
                <a:schemeClr val="tx1"/>
              </a:solidFill>
              <a:latin typeface="Times New Roman" pitchFamily="18" charset="0"/>
              <a:cs typeface="B Titr" pitchFamily="2" charset="-78"/>
            </a:endParaRPr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r>
              <a:rPr lang="fa-IR" sz="1500" kern="0" dirty="0">
                <a:solidFill>
                  <a:schemeClr val="tx1"/>
                </a:solidFill>
                <a:latin typeface="Times New Roman" pitchFamily="18" charset="0"/>
                <a:cs typeface="B Titr" pitchFamily="2" charset="-78"/>
              </a:rPr>
              <a:t>نیم سال </a:t>
            </a:r>
            <a:r>
              <a:rPr lang="fa-IR" sz="1500" kern="0">
                <a:solidFill>
                  <a:schemeClr val="tx1"/>
                </a:solidFill>
                <a:latin typeface="Times New Roman" pitchFamily="18" charset="0"/>
                <a:cs typeface="B Titr" pitchFamily="2" charset="-78"/>
              </a:rPr>
              <a:t>اول 402-403</a:t>
            </a:r>
            <a:endParaRPr lang="fa-IR" sz="1900" kern="0" dirty="0">
              <a:solidFill>
                <a:schemeClr val="tx1"/>
              </a:solidFill>
              <a:latin typeface="Times New Roman" pitchFamily="18" charset="0"/>
              <a:cs typeface="B Titr" pitchFamily="2" charset="-78"/>
            </a:endParaRPr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endParaRPr lang="en-US" sz="1900" kern="0" dirty="0">
              <a:solidFill>
                <a:schemeClr val="tx1"/>
              </a:solidFill>
              <a:latin typeface="Times New Roman" pitchFamily="18" charset="0"/>
              <a:cs typeface="B Titr" pitchFamily="2" charset="-78"/>
            </a:endParaRPr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endParaRPr lang="en-US" sz="28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rtl="1"/>
            <a:endParaRPr lang="en-US" dirty="0"/>
          </a:p>
        </p:txBody>
      </p:sp>
      <p:pic>
        <p:nvPicPr>
          <p:cNvPr id="5" name="Picture 9" descr="MainArm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93" y="1533206"/>
            <a:ext cx="1182989" cy="141158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996914" y="116632"/>
            <a:ext cx="1079142" cy="3485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r>
              <a:rPr lang="fa-IR" kern="0" dirty="0">
                <a:latin typeface="Times New Roman" pitchFamily="18" charset="0"/>
                <a:cs typeface="B Titr" pitchFamily="2" charset="-78"/>
              </a:rPr>
              <a:t>بسمه تعالی</a:t>
            </a:r>
            <a:endParaRPr lang="en-US" kern="0" dirty="0">
              <a:latin typeface="Times New Roman" pitchFamily="18" charset="0"/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62915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 descr=" 7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9" name="Title 1" descr=" 9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Agent and Environment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 descr=" 12"/>
          <p:cNvPicPr/>
          <p:nvPr/>
        </p:nvPicPr>
        <p:blipFill>
          <a:blip r:embed="rId3"/>
          <a:stretch>
            <a:fillRect/>
          </a:stretch>
        </p:blipFill>
        <p:spPr>
          <a:xfrm>
            <a:off x="762000" y="1077686"/>
            <a:ext cx="4067175" cy="2162175"/>
          </a:xfrm>
          <a:prstGeom prst="rect">
            <a:avLst/>
          </a:prstGeom>
        </p:spPr>
      </p:pic>
      <p:sp>
        <p:nvSpPr>
          <p:cNvPr id="13" name="TextBox 12" descr=" 13"/>
          <p:cNvSpPr txBox="1"/>
          <p:nvPr/>
        </p:nvSpPr>
        <p:spPr>
          <a:xfrm>
            <a:off x="1447800" y="106680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400" dirty="0">
                <a:cs typeface="B Zar" panose="00000400000000000000" pitchFamily="2" charset="-78"/>
              </a:rPr>
              <a:t>یادگیری تقویتی در ادبیات هوش مصنوعی</a:t>
            </a:r>
            <a:r>
              <a:rPr lang="en-US" sz="2400" dirty="0">
                <a:cs typeface="B Zar" panose="00000400000000000000" pitchFamily="2" charset="-78"/>
              </a:rPr>
              <a:t>:</a:t>
            </a:r>
            <a:endParaRPr lang="fa-IR" sz="2400" dirty="0">
              <a:cs typeface="B Zar" panose="00000400000000000000" pitchFamily="2" charset="-78"/>
            </a:endParaRPr>
          </a:p>
        </p:txBody>
      </p:sp>
      <p:sp>
        <p:nvSpPr>
          <p:cNvPr id="6" name="TextBox 5" descr=" 14"/>
          <p:cNvSpPr txBox="1"/>
          <p:nvPr/>
        </p:nvSpPr>
        <p:spPr>
          <a:xfrm>
            <a:off x="1447800" y="350520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400" dirty="0">
                <a:cs typeface="B Zar" panose="00000400000000000000" pitchFamily="2" charset="-78"/>
              </a:rPr>
              <a:t>یادگیری تقویتی در </a:t>
            </a:r>
            <a:r>
              <a:rPr lang="fa-IR" sz="2400" dirty="0">
                <a:cs typeface="B Zar" panose="00000400000000000000" pitchFamily="2" charset="-78"/>
              </a:rPr>
              <a:t>مهندسی کنترل </a:t>
            </a:r>
            <a:r>
              <a:rPr lang="en-US" sz="2400" dirty="0">
                <a:cs typeface="B Zar" panose="00000400000000000000" pitchFamily="2" charset="-78"/>
              </a:rPr>
              <a:t>:</a:t>
            </a:r>
            <a:endParaRPr lang="fa-IR" sz="2400" dirty="0">
              <a:cs typeface="B Zar" panose="00000400000000000000" pitchFamily="2" charset="-78"/>
            </a:endParaRPr>
          </a:p>
        </p:txBody>
      </p:sp>
      <p:pic>
        <p:nvPicPr>
          <p:cNvPr id="8" name="Picture 7" descr=" 15"/>
          <p:cNvPicPr/>
          <p:nvPr/>
        </p:nvPicPr>
        <p:blipFill>
          <a:blip r:embed="rId4"/>
          <a:stretch>
            <a:fillRect/>
          </a:stretch>
        </p:blipFill>
        <p:spPr>
          <a:xfrm>
            <a:off x="374904" y="3721065"/>
            <a:ext cx="45148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0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37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kumimoji="0" sz="2000">
                <a:solidFill>
                  <a:srgbClr val="0070C0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Optimal Policies and Optimal Value Functions</a:t>
            </a:r>
          </a:p>
        </p:txBody>
      </p:sp>
      <p:sp>
        <p:nvSpPr>
          <p:cNvPr id="10" name="Rectangle 2" descr=" 10"/>
          <p:cNvSpPr>
            <a:spLocks noChangeArrowheads="1"/>
          </p:cNvSpPr>
          <p:nvPr/>
        </p:nvSpPr>
        <p:spPr bwMode="auto">
          <a:xfrm>
            <a:off x="616030" y="89796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تابع </a:t>
            </a:r>
            <a:r>
              <a:rPr lang="en-US" sz="2400" dirty="0">
                <a:cs typeface="B Zar" panose="00000400000000000000" pitchFamily="2" charset="-78"/>
              </a:rPr>
              <a:t>value</a:t>
            </a:r>
            <a:r>
              <a:rPr lang="fa-IR" sz="2400" dirty="0">
                <a:cs typeface="B Zar" panose="00000400000000000000" pitchFamily="2" charset="-78"/>
              </a:rPr>
              <a:t> بهینه و پالیسی بهینه:</a:t>
            </a:r>
            <a:endParaRPr lang="en-US" sz="2400" dirty="0">
              <a:cs typeface="B Zar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2" descr=" 10"/>
              <p:cNvSpPr>
                <a:spLocks noChangeArrowheads="1"/>
              </p:cNvSpPr>
              <p:nvPr/>
            </p:nvSpPr>
            <p:spPr bwMode="auto">
              <a:xfrm>
                <a:off x="624286" y="2232727"/>
                <a:ext cx="81119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پالیسی بهینه :</a:t>
                </a:r>
                <a:r>
                  <a:rPr lang="en-US" sz="2400" dirty="0">
                    <a:cs typeface="B Zar" panose="00000400000000000000" pitchFamily="2" charset="-78"/>
                  </a:rPr>
                  <a:t>? </a:t>
                </a: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≥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5" name="Rectangle 2" descr="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4286" y="2232727"/>
                <a:ext cx="8111927" cy="830997"/>
              </a:xfrm>
              <a:prstGeom prst="rect">
                <a:avLst/>
              </a:prstGeom>
              <a:blipFill rotWithShape="0">
                <a:blip r:embed="rId2"/>
                <a:stretch>
                  <a:fillRect t="-9489" r="-1202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43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37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kumimoji="0" sz="2000">
                <a:solidFill>
                  <a:srgbClr val="0070C0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Optimal Policies and Optimal Value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2" descr=" 10"/>
              <p:cNvSpPr>
                <a:spLocks noChangeArrowheads="1"/>
              </p:cNvSpPr>
              <p:nvPr/>
            </p:nvSpPr>
            <p:spPr bwMode="auto">
              <a:xfrm>
                <a:off x="616030" y="897960"/>
                <a:ext cx="81119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پالیسی بهینه :</a:t>
                </a:r>
                <a:r>
                  <a:rPr lang="en-US" sz="2400" dirty="0">
                    <a:cs typeface="B Zar" panose="00000400000000000000" pitchFamily="2" charset="-78"/>
                  </a:rPr>
                  <a:t>? </a:t>
                </a: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≥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10" name="Rectangle 2" descr="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6030" y="897960"/>
                <a:ext cx="8111927" cy="830997"/>
              </a:xfrm>
              <a:prstGeom prst="rect">
                <a:avLst/>
              </a:prstGeom>
              <a:blipFill rotWithShape="0">
                <a:blip r:embed="rId2"/>
                <a:stretch>
                  <a:fillRect t="-9489" r="-1202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905000"/>
            <a:ext cx="2490788" cy="49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3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37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kumimoji="0" sz="2000">
                <a:solidFill>
                  <a:srgbClr val="0070C0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Optimal Policies and Optimal Value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2" descr=" 10"/>
              <p:cNvSpPr>
                <a:spLocks noChangeArrowheads="1"/>
              </p:cNvSpPr>
              <p:nvPr/>
            </p:nvSpPr>
            <p:spPr bwMode="auto">
              <a:xfrm>
                <a:off x="616030" y="897960"/>
                <a:ext cx="81119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پالیسی بهینه :</a:t>
                </a:r>
                <a:r>
                  <a:rPr lang="en-US" sz="2400" dirty="0">
                    <a:cs typeface="B Zar" panose="00000400000000000000" pitchFamily="2" charset="-78"/>
                  </a:rPr>
                  <a:t>? </a:t>
                </a: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≥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10" name="Rectangle 2" descr="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6030" y="897960"/>
                <a:ext cx="8111927" cy="830997"/>
              </a:xfrm>
              <a:prstGeom prst="rect">
                <a:avLst/>
              </a:prstGeom>
              <a:blipFill rotWithShape="0">
                <a:blip r:embed="rId2"/>
                <a:stretch>
                  <a:fillRect t="-9489" r="-1202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905000"/>
            <a:ext cx="2490788" cy="496653"/>
          </a:xfrm>
          <a:prstGeom prst="rect">
            <a:avLst/>
          </a:prstGeom>
        </p:spPr>
      </p:pic>
      <p:sp>
        <p:nvSpPr>
          <p:cNvPr id="6" name="Rectangle 2" descr=" 11"/>
          <p:cNvSpPr>
            <a:spLocks noChangeArrowheads="1"/>
          </p:cNvSpPr>
          <p:nvPr/>
        </p:nvSpPr>
        <p:spPr bwMode="auto">
          <a:xfrm>
            <a:off x="685800" y="25908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cs typeface="B Zar" panose="00000400000000000000" pitchFamily="2" charset="-78"/>
              </a:rPr>
              <a:t>State-value function </a:t>
            </a:r>
            <a:r>
              <a:rPr lang="fa-IR" sz="2400" dirty="0">
                <a:cs typeface="B Zar" panose="00000400000000000000" pitchFamily="2" charset="-78"/>
              </a:rPr>
              <a:t> برای پالیسی بهینه:</a:t>
            </a:r>
          </a:p>
        </p:txBody>
      </p:sp>
      <p:pic>
        <p:nvPicPr>
          <p:cNvPr id="7" name="Picture 6" descr="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3110934"/>
            <a:ext cx="25431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21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37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kumimoji="0" sz="2000">
                <a:solidFill>
                  <a:srgbClr val="0070C0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Optimal Policies and Optimal Value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2" descr=" 9"/>
              <p:cNvSpPr>
                <a:spLocks noChangeArrowheads="1"/>
              </p:cNvSpPr>
              <p:nvPr/>
            </p:nvSpPr>
            <p:spPr bwMode="auto">
              <a:xfrm>
                <a:off x="603504" y="4584369"/>
                <a:ext cx="8111927" cy="575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B Zar" panose="00000400000000000000" pitchFamily="2" charset="-78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cs typeface="B Zar" panose="00000400000000000000" pitchFamily="2" charset="-78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Zar" panose="00000400000000000000" pitchFamily="2" charset="-78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B Zar" panose="00000400000000000000" pitchFamily="2" charset="-78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Zar" panose="00000400000000000000" pitchFamily="2" charset="-78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Zar" panose="00000400000000000000" pitchFamily="2" charset="-78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9" name="Rectangle 2" descr="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504" y="4584369"/>
                <a:ext cx="8111927" cy="575542"/>
              </a:xfrm>
              <a:prstGeom prst="rect">
                <a:avLst/>
              </a:prstGeom>
              <a:blipFill rotWithShape="0">
                <a:blip r:embed="rId2"/>
                <a:stretch>
                  <a:fillRect b="-1064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 descr=" 7"/>
          <p:cNvSpPr>
            <a:spLocks noChangeArrowheads="1"/>
          </p:cNvSpPr>
          <p:nvPr/>
        </p:nvSpPr>
        <p:spPr bwMode="auto">
          <a:xfrm>
            <a:off x="603503" y="39624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cs typeface="B Zar" panose="00000400000000000000" pitchFamily="2" charset="-78"/>
              </a:rPr>
              <a:t>Action-value function </a:t>
            </a:r>
            <a:r>
              <a:rPr lang="fa-IR" sz="2400" dirty="0">
                <a:cs typeface="B Zar" panose="00000400000000000000" pitchFamily="2" charset="-78"/>
              </a:rPr>
              <a:t> برای پالیس بهینه: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2" descr=" 10"/>
              <p:cNvSpPr>
                <a:spLocks noChangeArrowheads="1"/>
              </p:cNvSpPr>
              <p:nvPr/>
            </p:nvSpPr>
            <p:spPr bwMode="auto">
              <a:xfrm>
                <a:off x="616030" y="897960"/>
                <a:ext cx="81119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پالیسی بهینه :</a:t>
                </a:r>
                <a:r>
                  <a:rPr lang="en-US" sz="2400" dirty="0">
                    <a:cs typeface="B Zar" panose="00000400000000000000" pitchFamily="2" charset="-78"/>
                  </a:rPr>
                  <a:t>? </a:t>
                </a: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≥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10" name="Rectangle 2" descr="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6030" y="897960"/>
                <a:ext cx="8111927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9489" r="-1202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1905000"/>
            <a:ext cx="2490788" cy="496653"/>
          </a:xfrm>
          <a:prstGeom prst="rect">
            <a:avLst/>
          </a:prstGeom>
        </p:spPr>
      </p:pic>
      <p:sp>
        <p:nvSpPr>
          <p:cNvPr id="6" name="Rectangle 2" descr=" 11"/>
          <p:cNvSpPr>
            <a:spLocks noChangeArrowheads="1"/>
          </p:cNvSpPr>
          <p:nvPr/>
        </p:nvSpPr>
        <p:spPr bwMode="auto">
          <a:xfrm>
            <a:off x="685800" y="25908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cs typeface="B Zar" panose="00000400000000000000" pitchFamily="2" charset="-78"/>
              </a:rPr>
              <a:t>State-value function </a:t>
            </a:r>
            <a:r>
              <a:rPr lang="fa-IR" sz="2400" dirty="0">
                <a:cs typeface="B Zar" panose="00000400000000000000" pitchFamily="2" charset="-78"/>
              </a:rPr>
              <a:t> برای پالیسی بهینه:</a:t>
            </a:r>
          </a:p>
        </p:txBody>
      </p:sp>
      <p:pic>
        <p:nvPicPr>
          <p:cNvPr id="7" name="Picture 6" descr="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3110934"/>
            <a:ext cx="25431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6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37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kumimoji="0" sz="2000">
                <a:solidFill>
                  <a:srgbClr val="0070C0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Optimal Policies and Optimal Value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2" descr=" 9"/>
              <p:cNvSpPr>
                <a:spLocks noChangeArrowheads="1"/>
              </p:cNvSpPr>
              <p:nvPr/>
            </p:nvSpPr>
            <p:spPr bwMode="auto">
              <a:xfrm>
                <a:off x="603504" y="4584369"/>
                <a:ext cx="8111927" cy="575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B Zar" panose="00000400000000000000" pitchFamily="2" charset="-78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cs typeface="B Zar" panose="00000400000000000000" pitchFamily="2" charset="-78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Zar" panose="00000400000000000000" pitchFamily="2" charset="-78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B Zar" panose="00000400000000000000" pitchFamily="2" charset="-78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Zar" panose="00000400000000000000" pitchFamily="2" charset="-78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Zar" panose="00000400000000000000" pitchFamily="2" charset="-78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9" name="Rectangle 2" descr="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504" y="4584369"/>
                <a:ext cx="8111927" cy="575542"/>
              </a:xfrm>
              <a:prstGeom prst="rect">
                <a:avLst/>
              </a:prstGeom>
              <a:blipFill rotWithShape="0">
                <a:blip r:embed="rId2"/>
                <a:stretch>
                  <a:fillRect b="-1064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 descr=" 7"/>
          <p:cNvSpPr>
            <a:spLocks noChangeArrowheads="1"/>
          </p:cNvSpPr>
          <p:nvPr/>
        </p:nvSpPr>
        <p:spPr bwMode="auto">
          <a:xfrm>
            <a:off x="603503" y="39624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cs typeface="B Zar" panose="00000400000000000000" pitchFamily="2" charset="-78"/>
              </a:rPr>
              <a:t>Action-value function </a:t>
            </a:r>
            <a:r>
              <a:rPr lang="fa-IR" sz="2400" dirty="0">
                <a:cs typeface="B Zar" panose="00000400000000000000" pitchFamily="2" charset="-78"/>
              </a:rPr>
              <a:t> برای پالیس بهینه: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2" descr=" 10"/>
              <p:cNvSpPr>
                <a:spLocks noChangeArrowheads="1"/>
              </p:cNvSpPr>
              <p:nvPr/>
            </p:nvSpPr>
            <p:spPr bwMode="auto">
              <a:xfrm>
                <a:off x="616030" y="897960"/>
                <a:ext cx="81119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پالیسی بهینه :</a:t>
                </a:r>
                <a:r>
                  <a:rPr lang="en-US" sz="2400" dirty="0">
                    <a:cs typeface="B Zar" panose="00000400000000000000" pitchFamily="2" charset="-78"/>
                  </a:rPr>
                  <a:t>? </a:t>
                </a: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≥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10" name="Rectangle 2" descr="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6030" y="897960"/>
                <a:ext cx="8111927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9489" r="-1202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1905000"/>
            <a:ext cx="2490788" cy="496653"/>
          </a:xfrm>
          <a:prstGeom prst="rect">
            <a:avLst/>
          </a:prstGeom>
        </p:spPr>
      </p:pic>
      <p:sp>
        <p:nvSpPr>
          <p:cNvPr id="6" name="Rectangle 2" descr=" 11"/>
          <p:cNvSpPr>
            <a:spLocks noChangeArrowheads="1"/>
          </p:cNvSpPr>
          <p:nvPr/>
        </p:nvSpPr>
        <p:spPr bwMode="auto">
          <a:xfrm>
            <a:off x="685800" y="25908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cs typeface="B Zar" panose="00000400000000000000" pitchFamily="2" charset="-78"/>
              </a:rPr>
              <a:t>State-value function </a:t>
            </a:r>
            <a:r>
              <a:rPr lang="fa-IR" sz="2400" dirty="0">
                <a:cs typeface="B Zar" panose="00000400000000000000" pitchFamily="2" charset="-78"/>
              </a:rPr>
              <a:t> برای پالیسی بهینه:</a:t>
            </a:r>
          </a:p>
        </p:txBody>
      </p:sp>
      <p:pic>
        <p:nvPicPr>
          <p:cNvPr id="7" name="Picture 6" descr="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3110934"/>
            <a:ext cx="2543175" cy="666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2" descr=" 13"/>
              <p:cNvSpPr>
                <a:spLocks noChangeArrowheads="1"/>
              </p:cNvSpPr>
              <p:nvPr/>
            </p:nvSpPr>
            <p:spPr bwMode="auto">
              <a:xfrm>
                <a:off x="542230" y="5309588"/>
                <a:ext cx="81119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بیان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𝑎</m:t>
                        </m:r>
                      </m:e>
                    </m:d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بر حسب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)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:</a:t>
                </a:r>
              </a:p>
            </p:txBody>
          </p:sp>
        </mc:Choice>
        <mc:Fallback xmlns="">
          <p:sp>
            <p:nvSpPr>
              <p:cNvPr id="11" name="Rectangle 2" descr="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2230" y="5309588"/>
                <a:ext cx="8111927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3947" r="-1127" b="-35526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7343" y="5962820"/>
            <a:ext cx="58293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33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Golf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2" descr=" 9"/>
          <p:cNvSpPr>
            <a:spLocks noChangeArrowheads="1"/>
          </p:cNvSpPr>
          <p:nvPr/>
        </p:nvSpPr>
        <p:spPr bwMode="auto">
          <a:xfrm>
            <a:off x="603504" y="9906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cs typeface="B Zar" panose="00000400000000000000" pitchFamily="2" charset="-78"/>
              </a:rPr>
              <a:t> </a:t>
            </a:r>
            <a:r>
              <a:rPr lang="fa-IR" sz="2400" dirty="0">
                <a:cs typeface="B Zar" panose="00000400000000000000" pitchFamily="2" charset="-78"/>
              </a:rPr>
              <a:t>مثال: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 descr=" 10"/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504564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فرض: شروع با درایور</a:t>
                </a:r>
              </a:p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سوال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𝑑𝑟𝑖𝑣𝑒𝑟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=?</m:t>
                    </m:r>
                  </m:oMath>
                </a14:m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6" name="Rectangle 2" descr="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0" y="3276600"/>
                <a:ext cx="5045642" cy="830997"/>
              </a:xfrm>
              <a:prstGeom prst="rect">
                <a:avLst/>
              </a:prstGeom>
              <a:blipFill rotWithShape="0">
                <a:blip r:embed="rId2"/>
                <a:stretch>
                  <a:fillRect t="-5147" r="-1812" b="-19118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40327"/>
            <a:ext cx="3200400" cy="16594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1511579"/>
            <a:ext cx="2489326" cy="1530793"/>
          </a:xfrm>
          <a:prstGeom prst="rect">
            <a:avLst/>
          </a:prstGeom>
        </p:spPr>
      </p:pic>
      <p:sp>
        <p:nvSpPr>
          <p:cNvPr id="10" name="Rectangle 2" descr=" 10"/>
          <p:cNvSpPr>
            <a:spLocks noChangeArrowheads="1"/>
          </p:cNvSpPr>
          <p:nvPr/>
        </p:nvSpPr>
        <p:spPr bwMode="auto">
          <a:xfrm>
            <a:off x="3962400" y="5715000"/>
            <a:ext cx="5045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اکشن بهینه برای نقاط دور : دو درایور و یک پاتر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04" y="2614985"/>
            <a:ext cx="5035296" cy="265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7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38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kumimoji="0" sz="2000">
                <a:solidFill>
                  <a:srgbClr val="0070C0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Optimal Policies and Optimal Value Functions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16030" y="89796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معادله بهینگی بلمن برای </a:t>
            </a:r>
            <a:r>
              <a:rPr lang="en-US" sz="2400" dirty="0">
                <a:cs typeface="B Zar" panose="00000400000000000000" pitchFamily="2" charset="-78"/>
              </a:rPr>
              <a:t>state value</a:t>
            </a:r>
            <a:r>
              <a:rPr lang="fa-IR" sz="2400" dirty="0">
                <a:cs typeface="B Zar" panose="00000400000000000000" pitchFamily="2" charset="-78"/>
              </a:rPr>
              <a:t>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52600"/>
            <a:ext cx="6357938" cy="32231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 descr=" 12"/>
              <p:cNvSpPr>
                <a:spLocks noChangeArrowheads="1"/>
              </p:cNvSpPr>
              <p:nvPr/>
            </p:nvSpPr>
            <p:spPr bwMode="auto">
              <a:xfrm>
                <a:off x="622957" y="5368765"/>
                <a:ext cx="81119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حل دستگاه معادلات غیر خطی فوق (</a:t>
                </a:r>
                <a:r>
                  <a:rPr lang="en-US" sz="2400" dirty="0">
                    <a:cs typeface="B Zar" panose="00000400000000000000" pitchFamily="2" charset="-78"/>
                  </a:rPr>
                  <a:t>n</a:t>
                </a:r>
                <a:r>
                  <a:rPr lang="fa-IR" sz="2400" dirty="0">
                    <a:cs typeface="B Zar" panose="00000400000000000000" pitchFamily="2" charset="-78"/>
                  </a:rPr>
                  <a:t> معادله </a:t>
                </a:r>
                <a:r>
                  <a:rPr lang="en-US" sz="2400" dirty="0">
                    <a:cs typeface="B Zar" panose="00000400000000000000" pitchFamily="2" charset="-78"/>
                  </a:rPr>
                  <a:t>n </a:t>
                </a:r>
                <a:r>
                  <a:rPr lang="fa-IR" sz="2400" dirty="0">
                    <a:cs typeface="B Zar" panose="00000400000000000000" pitchFamily="2" charset="-78"/>
                  </a:rPr>
                  <a:t> مجهول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)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برای همه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𝑆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)</a:t>
                </a:r>
              </a:p>
            </p:txBody>
          </p:sp>
        </mc:Choice>
        <mc:Fallback xmlns="">
          <p:sp>
            <p:nvSpPr>
              <p:cNvPr id="6" name="Rectangle 2" descr="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957" y="5368765"/>
                <a:ext cx="8111927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4667" r="-1202" b="-37333"/>
                </a:stretch>
              </a:blipFill>
              <a:extLst/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76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39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kumimoji="0" sz="2000">
                <a:solidFill>
                  <a:srgbClr val="0070C0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Optimal Policies and Optimal Value Functions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16030" y="89796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معادله بهینگی بلمن برای </a:t>
            </a:r>
            <a:r>
              <a:rPr lang="en-US" sz="2400" dirty="0">
                <a:cs typeface="B Zar" panose="00000400000000000000" pitchFamily="2" charset="-78"/>
              </a:rPr>
              <a:t>action value</a:t>
            </a:r>
            <a:r>
              <a:rPr lang="fa-IR" sz="2400" dirty="0">
                <a:cs typeface="B Zar" panose="00000400000000000000" pitchFamily="2" charset="-78"/>
              </a:rPr>
              <a:t> 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80" y="1752600"/>
            <a:ext cx="76676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9668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40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kumimoji="0" sz="2000">
                <a:solidFill>
                  <a:srgbClr val="0070C0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Optimal Policies and Optimal Value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2"/>
              <p:cNvSpPr>
                <a:spLocks noChangeArrowheads="1"/>
              </p:cNvSpPr>
              <p:nvPr/>
            </p:nvSpPr>
            <p:spPr bwMode="auto">
              <a:xfrm>
                <a:off x="616030" y="897960"/>
                <a:ext cx="81119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en-US" sz="2400" dirty="0">
                    <a:cs typeface="B Zar" panose="00000400000000000000" pitchFamily="2" charset="-78"/>
                  </a:rPr>
                  <a:t>Backup Diagram</a:t>
                </a:r>
                <a:r>
                  <a:rPr lang="fa-IR" sz="2400" dirty="0">
                    <a:cs typeface="B Zar" panose="00000400000000000000" pitchFamily="2" charset="-78"/>
                  </a:rPr>
                  <a:t> برای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∗</m:t>
                        </m:r>
                      </m:sub>
                    </m:sSub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∗</m:t>
                        </m:r>
                      </m:sub>
                    </m:sSub>
                  </m:oMath>
                </a14:m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10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6030" y="897960"/>
                <a:ext cx="8111927" cy="461665"/>
              </a:xfrm>
              <a:prstGeom prst="rect">
                <a:avLst/>
              </a:prstGeom>
              <a:blipFill rotWithShape="0">
                <a:blip r:embed="rId2"/>
                <a:stretch>
                  <a:fillRect t="-14474" r="-1277" b="-35526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743200"/>
            <a:ext cx="75438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3935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40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kumimoji="0" sz="2000">
                <a:solidFill>
                  <a:srgbClr val="0070C0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Optimal Policies and Optimal Value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2"/>
              <p:cNvSpPr>
                <a:spLocks noChangeArrowheads="1"/>
              </p:cNvSpPr>
              <p:nvPr/>
            </p:nvSpPr>
            <p:spPr bwMode="auto">
              <a:xfrm>
                <a:off x="616030" y="1535975"/>
                <a:ext cx="81119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تعیین</a:t>
                </a:r>
                <a:r>
                  <a:rPr lang="en-US" sz="2400" dirty="0">
                    <a:cs typeface="B Zar" panose="00000400000000000000" pitchFamily="2" charset="-78"/>
                  </a:rPr>
                  <a:t> </a:t>
                </a:r>
                <a:r>
                  <a:rPr lang="fa-IR" sz="2400" dirty="0">
                    <a:cs typeface="B Zar" panose="00000400000000000000" pitchFamily="2" charset="-78"/>
                  </a:rPr>
                  <a:t>پالیسی بهینه به سادگی از روی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𝑠</m:t>
                        </m:r>
                      </m:e>
                    </m:d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بدست آمده (سرچ ساده)</a:t>
                </a:r>
              </a:p>
            </p:txBody>
          </p:sp>
        </mc:Choice>
        <mc:Fallback xmlns="">
          <p:sp>
            <p:nvSpPr>
              <p:cNvPr id="10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6030" y="1535975"/>
                <a:ext cx="8111927" cy="461665"/>
              </a:xfrm>
              <a:prstGeom prst="rect">
                <a:avLst/>
              </a:prstGeom>
              <a:blipFill rotWithShape="0">
                <a:blip r:embed="rId2"/>
                <a:stretch>
                  <a:fillRect t="-3947" r="-1202" b="-35526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/>
              <p:cNvSpPr>
                <a:spLocks noChangeArrowheads="1"/>
              </p:cNvSpPr>
              <p:nvPr/>
            </p:nvSpPr>
            <p:spPr bwMode="auto">
              <a:xfrm>
                <a:off x="603504" y="2238215"/>
                <a:ext cx="81119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پالیسی بهینه : هر پالیسی که بر اساس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𝑠</m:t>
                        </m:r>
                      </m:e>
                    </m:d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، </a:t>
                </a:r>
                <a:r>
                  <a:rPr lang="en-US" sz="2400" dirty="0">
                    <a:cs typeface="B Zar" panose="00000400000000000000" pitchFamily="2" charset="-78"/>
                  </a:rPr>
                  <a:t>Greedy</a:t>
                </a:r>
                <a:r>
                  <a:rPr lang="fa-IR" sz="2400" dirty="0">
                    <a:cs typeface="B Zar" panose="00000400000000000000" pitchFamily="2" charset="-78"/>
                  </a:rPr>
                  <a:t> باشد.</a:t>
                </a:r>
              </a:p>
            </p:txBody>
          </p:sp>
        </mc:Choice>
        <mc:Fallback xmlns="">
          <p:sp>
            <p:nvSpPr>
              <p:cNvPr id="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504" y="2238215"/>
                <a:ext cx="8111927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4474" r="-1127" b="-35526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6030" y="2891135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توجه: پالیسی با انتخاب  </a:t>
            </a:r>
            <a:r>
              <a:rPr lang="en-US" sz="2400" dirty="0">
                <a:cs typeface="B Zar" panose="00000400000000000000" pitchFamily="2" charset="-78"/>
              </a:rPr>
              <a:t>Greedy</a:t>
            </a:r>
            <a:r>
              <a:rPr lang="fa-IR" sz="2400" dirty="0">
                <a:cs typeface="B Zar" panose="00000400000000000000" pitchFamily="2" charset="-78"/>
              </a:rPr>
              <a:t> در دراز مدت هم بهینه است.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16030" y="873591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cs typeface="B Zar" panose="00000400000000000000" pitchFamily="2" charset="-78"/>
              </a:rPr>
              <a:t>Optimal State-value function</a:t>
            </a:r>
            <a:endParaRPr lang="fa-IR" sz="2400" dirty="0">
              <a:cs typeface="B Zar" panose="00000400000000000000" pitchFamily="2" charset="-78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16030" y="375642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cs typeface="B Zar" panose="00000400000000000000" pitchFamily="2" charset="-78"/>
              </a:rPr>
              <a:t>Optimal Action-value function</a:t>
            </a:r>
            <a:endParaRPr lang="fa-IR" sz="2400" dirty="0">
              <a:cs typeface="B Zar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2"/>
              <p:cNvSpPr>
                <a:spLocks noChangeArrowheads="1"/>
              </p:cNvSpPr>
              <p:nvPr/>
            </p:nvSpPr>
            <p:spPr bwMode="auto">
              <a:xfrm>
                <a:off x="603503" y="4447014"/>
                <a:ext cx="81119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تعیین</a:t>
                </a:r>
                <a:r>
                  <a:rPr lang="en-US" sz="2400" dirty="0">
                    <a:cs typeface="B Zar" panose="00000400000000000000" pitchFamily="2" charset="-78"/>
                  </a:rPr>
                  <a:t> </a:t>
                </a:r>
                <a:r>
                  <a:rPr lang="fa-IR" sz="2400" dirty="0">
                    <a:cs typeface="B Zar" panose="00000400000000000000" pitchFamily="2" charset="-78"/>
                  </a:rPr>
                  <a:t>پالیسی بهینه</a:t>
                </a:r>
                <a:r>
                  <a:rPr lang="en-US" sz="2400" dirty="0">
                    <a:cs typeface="B Zar" panose="00000400000000000000" pitchFamily="2" charset="-78"/>
                  </a:rPr>
                  <a:t> </a:t>
                </a:r>
                <a:r>
                  <a:rPr lang="fa-IR" sz="2400" dirty="0">
                    <a:cs typeface="B Zar" panose="00000400000000000000" pitchFamily="2" charset="-78"/>
                  </a:rPr>
                  <a:t>از روی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𝑎</m:t>
                        </m:r>
                      </m:e>
                    </m:d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بدست آمده : ؟</a:t>
                </a:r>
              </a:p>
            </p:txBody>
          </p:sp>
        </mc:Choice>
        <mc:Fallback xmlns="">
          <p:sp>
            <p:nvSpPr>
              <p:cNvPr id="11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503" y="4447014"/>
                <a:ext cx="8111927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3947" r="-1127" b="-35526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2"/>
              <p:cNvSpPr>
                <a:spLocks noChangeArrowheads="1"/>
              </p:cNvSpPr>
              <p:nvPr/>
            </p:nvSpPr>
            <p:spPr bwMode="auto">
              <a:xfrm>
                <a:off x="603503" y="5105400"/>
                <a:ext cx="81119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پالیسی که حداکثر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𝑎</m:t>
                        </m:r>
                      </m:e>
                    </m:d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را دارد! (ساده تر از قبل)</a:t>
                </a:r>
              </a:p>
            </p:txBody>
          </p:sp>
        </mc:Choice>
        <mc:Fallback xmlns="">
          <p:sp>
            <p:nvSpPr>
              <p:cNvPr id="12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503" y="5105400"/>
                <a:ext cx="8111927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4000" r="-1127" b="-36000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27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 descr="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r>
              <a:rPr lang="en-US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 descr=" 14"/>
              <p:cNvSpPr txBox="1"/>
              <p:nvPr/>
            </p:nvSpPr>
            <p:spPr>
              <a:xfrm>
                <a:off x="381000" y="1281360"/>
                <a:ext cx="8382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در هر لحظه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,……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:</a:t>
                </a:r>
              </a:p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دریافت  </a:t>
                </a:r>
                <a:r>
                  <a:rPr lang="en-US" sz="2400" dirty="0">
                    <a:cs typeface="B Zar" panose="00000400000000000000" pitchFamily="2" charset="-78"/>
                  </a:rPr>
                  <a:t>state</a:t>
                </a:r>
                <a:r>
                  <a:rPr lang="fa-IR" sz="2400" dirty="0">
                    <a:cs typeface="B Zar" panose="00000400000000000000" pitchFamily="2" charset="-78"/>
                  </a:rPr>
                  <a:t> محیط توسط </a:t>
                </a:r>
                <a:r>
                  <a:rPr lang="en-US" sz="2400" dirty="0">
                    <a:cs typeface="B Zar" panose="00000400000000000000" pitchFamily="2" charset="-78"/>
                  </a:rPr>
                  <a:t>agent</a:t>
                </a:r>
                <a:r>
                  <a:rPr lang="fa-IR" sz="2400" dirty="0">
                    <a:cs typeface="B Zar" panose="00000400000000000000" pitchFamily="2" charset="-78"/>
                  </a:rPr>
                  <a:t> به صورت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𝒮</m:t>
                    </m:r>
                  </m:oMath>
                </a14:m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14" name="TextBox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81360"/>
                <a:ext cx="8382000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2190" r="-1091" b="-18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le 1" descr=" 17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Agent and Environment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5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41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Gridworld</a:t>
            </a:r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2"/>
              <p:cNvSpPr>
                <a:spLocks noChangeArrowheads="1"/>
              </p:cNvSpPr>
              <p:nvPr/>
            </p:nvSpPr>
            <p:spPr bwMode="auto">
              <a:xfrm>
                <a:off x="603504" y="990600"/>
                <a:ext cx="81119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حل دستگاه معادلات بلمن برای پالیسی بهینه برای هر سل جدول (تعیین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)</m:t>
                    </m:r>
                  </m:oMath>
                </a14:m>
                <a:r>
                  <a:rPr lang="en-US" sz="2400" dirty="0">
                    <a:cs typeface="B Zar" panose="00000400000000000000" pitchFamily="2" charset="-78"/>
                  </a:rPr>
                  <a:t> </a:t>
                </a:r>
                <a:r>
                  <a:rPr lang="fa-IR" sz="2400" dirty="0">
                    <a:cs typeface="B Zar" panose="00000400000000000000" pitchFamily="2" charset="-78"/>
                  </a:rPr>
                  <a:t> )</a:t>
                </a:r>
              </a:p>
            </p:txBody>
          </p:sp>
        </mc:Choice>
        <mc:Fallback xmlns="">
          <p:sp>
            <p:nvSpPr>
              <p:cNvPr id="9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504" y="990600"/>
                <a:ext cx="8111927" cy="461665"/>
              </a:xfrm>
              <a:prstGeom prst="rect">
                <a:avLst/>
              </a:prstGeom>
              <a:blipFill rotWithShape="0">
                <a:blip r:embed="rId2"/>
                <a:stretch>
                  <a:fillRect t="-4000" r="-1127" b="-36000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31579"/>
          <a:stretch/>
        </p:blipFill>
        <p:spPr>
          <a:xfrm>
            <a:off x="1687667" y="1846118"/>
            <a:ext cx="5943600" cy="323850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03503" y="54864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حل دستگاه معادلات بهینگی بلمن (</a:t>
            </a:r>
            <a:r>
              <a:rPr lang="en-US" sz="2400" dirty="0">
                <a:cs typeface="B Zar" panose="00000400000000000000" pitchFamily="2" charset="-78"/>
              </a:rPr>
              <a:t>(optimal state- value</a:t>
            </a:r>
            <a:r>
              <a:rPr lang="fa-IR" sz="2400" dirty="0">
                <a:cs typeface="B Zar" panose="00000400000000000000" pitchFamily="2" charset="-78"/>
              </a:rPr>
              <a:t> با 25 معادله غیرخطی</a:t>
            </a:r>
          </a:p>
        </p:txBody>
      </p:sp>
    </p:spTree>
    <p:extLst>
      <p:ext uri="{BB962C8B-B14F-4D97-AF65-F5344CB8AC3E}">
        <p14:creationId xmlns:p14="http://schemas.microsoft.com/office/powerpoint/2010/main" val="259602977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41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Gridworld</a:t>
            </a:r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2"/>
              <p:cNvSpPr>
                <a:spLocks noChangeArrowheads="1"/>
              </p:cNvSpPr>
              <p:nvPr/>
            </p:nvSpPr>
            <p:spPr bwMode="auto">
              <a:xfrm>
                <a:off x="603504" y="990600"/>
                <a:ext cx="81119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تعیین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𝑠</m:t>
                        </m:r>
                      </m:e>
                    </m:d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از روی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)</m:t>
                    </m:r>
                  </m:oMath>
                </a14:m>
                <a:r>
                  <a:rPr lang="en-US" sz="2400" dirty="0">
                    <a:cs typeface="B Zar" panose="00000400000000000000" pitchFamily="2" charset="-78"/>
                  </a:rPr>
                  <a:t> </a:t>
                </a:r>
                <a:r>
                  <a:rPr lang="fa-IR" sz="2400" dirty="0">
                    <a:cs typeface="B Zar" panose="00000400000000000000" pitchFamily="2" charset="-78"/>
                  </a:rPr>
                  <a:t> :</a:t>
                </a:r>
              </a:p>
            </p:txBody>
          </p:sp>
        </mc:Choice>
        <mc:Fallback xmlns="">
          <p:sp>
            <p:nvSpPr>
              <p:cNvPr id="9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504" y="990600"/>
                <a:ext cx="8111927" cy="461665"/>
              </a:xfrm>
              <a:prstGeom prst="rect">
                <a:avLst/>
              </a:prstGeom>
              <a:blipFill rotWithShape="0">
                <a:blip r:embed="rId2"/>
                <a:stretch>
                  <a:fillRect t="-4000" r="-1127" b="-36000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30" t="535" b="-535"/>
          <a:stretch/>
        </p:blipFill>
        <p:spPr>
          <a:xfrm>
            <a:off x="228600" y="1638300"/>
            <a:ext cx="8675533" cy="32385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962400" y="1832264"/>
            <a:ext cx="449397" cy="55518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934200" y="1851814"/>
            <a:ext cx="449397" cy="55518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2"/>
              <p:cNvSpPr>
                <a:spLocks noChangeArrowheads="1"/>
              </p:cNvSpPr>
              <p:nvPr/>
            </p:nvSpPr>
            <p:spPr bwMode="auto">
              <a:xfrm>
                <a:off x="792206" y="5290204"/>
                <a:ext cx="81119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تاثیر</a:t>
                </a:r>
                <a:r>
                  <a:rPr lang="en-US" sz="2400" dirty="0">
                    <a:cs typeface="B Zar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𝛾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 در جدول فوق؟</a:t>
                </a:r>
              </a:p>
            </p:txBody>
          </p:sp>
        </mc:Choice>
        <mc:Fallback xmlns="">
          <p:sp>
            <p:nvSpPr>
              <p:cNvPr id="11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206" y="5290204"/>
                <a:ext cx="8111927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3947" r="-1127" b="-35526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34189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41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Recycling Robot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03504" y="9906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معادلات بهینگی بلمن؟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2"/>
              <p:cNvSpPr>
                <a:spLocks noChangeArrowheads="1"/>
              </p:cNvSpPr>
              <p:nvPr/>
            </p:nvSpPr>
            <p:spPr bwMode="auto">
              <a:xfrm>
                <a:off x="381000" y="2205335"/>
                <a:ext cx="83344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en-US" sz="2400" dirty="0">
                    <a:cs typeface="B Zar" panose="00000400000000000000" pitchFamily="2" charset="-78"/>
                  </a:rPr>
                  <a:t>State</a:t>
                </a:r>
                <a:r>
                  <a:rPr lang="fa-IR" sz="2400" dirty="0">
                    <a:cs typeface="B Zar" panose="00000400000000000000" pitchFamily="2" charset="-78"/>
                  </a:rPr>
                  <a:t> ها :   </a:t>
                </a:r>
                <a:r>
                  <a:rPr lang="en-US" sz="2400" dirty="0">
                    <a:cs typeface="B Zar" panose="00000400000000000000" pitchFamily="2" charset="-78"/>
                  </a:rPr>
                  <a:t>Low – High  </a:t>
                </a:r>
                <a:r>
                  <a:rPr lang="fa-IR" sz="2400" dirty="0">
                    <a:cs typeface="B Zar" panose="00000400000000000000" pitchFamily="2" charset="-78"/>
                  </a:rPr>
                  <a:t>  </a:t>
                </a:r>
                <a:r>
                  <a:rPr lang="fa-IR" sz="2400" dirty="0">
                    <a:cs typeface="B Zar" panose="00000400000000000000" pitchFamily="2" charset="-78"/>
                    <a:sym typeface="Wingdings" panose="05000000000000000000" pitchFamily="2" charset="2"/>
                  </a:rPr>
                  <a:t> محاسبه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  <a:sym typeface="Wingdings" panose="05000000000000000000" pitchFamily="2" charset="2"/>
                          </a:rPr>
                          <m:t>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  <a:sym typeface="Wingdings" panose="05000000000000000000" pitchFamily="2" charset="2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با </a:t>
                </a:r>
                <a:r>
                  <a:rPr lang="en-US" sz="2400" dirty="0">
                    <a:cs typeface="B Zar" panose="00000400000000000000" pitchFamily="2" charset="-78"/>
                  </a:rPr>
                  <a:t>max</a:t>
                </a:r>
                <a:r>
                  <a:rPr lang="fa-IR" sz="2400" dirty="0">
                    <a:cs typeface="B Zar" panose="00000400000000000000" pitchFamily="2" charset="-78"/>
                  </a:rPr>
                  <a:t> گرفتن روی </a:t>
                </a:r>
                <a:r>
                  <a:rPr lang="en-US" sz="2400" dirty="0">
                    <a:cs typeface="B Zar" panose="00000400000000000000" pitchFamily="2" charset="-78"/>
                  </a:rPr>
                  <a:t>action</a:t>
                </a:r>
                <a:r>
                  <a:rPr lang="fa-IR" sz="2400" dirty="0">
                    <a:cs typeface="B Zar" panose="00000400000000000000" pitchFamily="2" charset="-78"/>
                  </a:rPr>
                  <a:t> های ممکن</a:t>
                </a:r>
              </a:p>
            </p:txBody>
          </p:sp>
        </mc:Choice>
        <mc:Fallback xmlns="">
          <p:sp>
            <p:nvSpPr>
              <p:cNvPr id="10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205335"/>
                <a:ext cx="8334431" cy="461665"/>
              </a:xfrm>
              <a:prstGeom prst="rect">
                <a:avLst/>
              </a:prstGeom>
              <a:blipFill rotWithShape="0">
                <a:blip r:embed="rId2"/>
                <a:stretch>
                  <a:fillRect t="-21053" r="-1170" b="-35526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03504" y="2914471"/>
            <a:ext cx="8111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cs typeface="B Zar" panose="00000400000000000000" pitchFamily="2" charset="-78"/>
              </a:rPr>
              <a:t>Action </a:t>
            </a:r>
            <a:r>
              <a:rPr lang="fa-IR" sz="2400" dirty="0">
                <a:cs typeface="B Zar" panose="00000400000000000000" pitchFamily="2" charset="-78"/>
              </a:rPr>
              <a:t> ها : 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  </a:t>
            </a:r>
            <a:r>
              <a:rPr lang="en-US" sz="2400" dirty="0">
                <a:cs typeface="B Zar" panose="00000400000000000000" pitchFamily="2" charset="-78"/>
              </a:rPr>
              <a:t>High</a:t>
            </a:r>
            <a:r>
              <a:rPr lang="fa-IR" sz="2400" dirty="0">
                <a:cs typeface="B Zar" panose="00000400000000000000" pitchFamily="2" charset="-78"/>
              </a:rPr>
              <a:t> </a:t>
            </a:r>
            <a:r>
              <a:rPr lang="fa-IR" sz="2400" dirty="0">
                <a:cs typeface="B Zar" panose="00000400000000000000" pitchFamily="2" charset="-78"/>
                <a:sym typeface="Wingdings" panose="05000000000000000000" pitchFamily="2" charset="2"/>
              </a:rPr>
              <a:t> </a:t>
            </a:r>
            <a:r>
              <a:rPr lang="en-US" sz="2400" dirty="0">
                <a:cs typeface="B Zar" panose="00000400000000000000" pitchFamily="2" charset="-78"/>
                <a:sym typeface="Wingdings" panose="05000000000000000000" pitchFamily="2" charset="2"/>
              </a:rPr>
              <a:t>search &amp; wait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 </a:t>
            </a:r>
            <a:r>
              <a:rPr lang="en-US" sz="2400" dirty="0">
                <a:cs typeface="B Zar" panose="00000400000000000000" pitchFamily="2" charset="-78"/>
              </a:rPr>
              <a:t>Low</a:t>
            </a:r>
            <a:r>
              <a:rPr lang="fa-IR" sz="2400" dirty="0">
                <a:cs typeface="B Zar" panose="00000400000000000000" pitchFamily="2" charset="-78"/>
                <a:sym typeface="Wingdings" panose="05000000000000000000" pitchFamily="2" charset="2"/>
              </a:rPr>
              <a:t> </a:t>
            </a:r>
            <a:r>
              <a:rPr lang="en-US" sz="2400" dirty="0">
                <a:cs typeface="B Zar" panose="00000400000000000000" pitchFamily="2" charset="-78"/>
                <a:sym typeface="Wingdings" panose="05000000000000000000" pitchFamily="2" charset="2"/>
              </a:rPr>
              <a:t>  search &amp; wait &amp; recharge</a:t>
            </a:r>
            <a:endParaRPr lang="fa-IR" sz="2400" dirty="0">
              <a:cs typeface="B Zar" panose="00000400000000000000" pitchFamily="2" charset="-78"/>
            </a:endParaRPr>
          </a:p>
        </p:txBody>
      </p:sp>
      <p:pic>
        <p:nvPicPr>
          <p:cNvPr id="13" name="Picture 2" descr=" 102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3" t="21239" r="29143" b="21244"/>
          <a:stretch/>
        </p:blipFill>
        <p:spPr bwMode="auto">
          <a:xfrm>
            <a:off x="1600200" y="159097"/>
            <a:ext cx="15240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126" y="4102916"/>
            <a:ext cx="6206177" cy="213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2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41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Recycling Robot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03504" y="9906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معادلات بهینگی بلمن؟</a:t>
            </a:r>
          </a:p>
        </p:txBody>
      </p:sp>
      <p:pic>
        <p:nvPicPr>
          <p:cNvPr id="13" name="Picture 2" descr=" 102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3" t="21239" r="29143" b="21244"/>
          <a:stretch/>
        </p:blipFill>
        <p:spPr bwMode="auto">
          <a:xfrm>
            <a:off x="146304" y="383232"/>
            <a:ext cx="15240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483438"/>
            <a:ext cx="6206177" cy="21331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13" y="4799448"/>
            <a:ext cx="8810625" cy="8034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253" y="3962400"/>
            <a:ext cx="3819525" cy="752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4027029"/>
            <a:ext cx="742950" cy="3619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7750" y="5769507"/>
            <a:ext cx="57435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6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41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Recycling Robot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03504" y="9906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معادلات بهینگی بلمن؟</a:t>
            </a:r>
          </a:p>
        </p:txBody>
      </p:sp>
      <p:pic>
        <p:nvPicPr>
          <p:cNvPr id="13" name="Picture 2" descr=" 102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3" t="21239" r="29143" b="21244"/>
          <a:stretch/>
        </p:blipFill>
        <p:spPr bwMode="auto">
          <a:xfrm>
            <a:off x="146304" y="383232"/>
            <a:ext cx="15240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483438"/>
            <a:ext cx="6206177" cy="21331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768" y="3962400"/>
            <a:ext cx="5743575" cy="714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304" y="4878767"/>
            <a:ext cx="4953000" cy="771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2"/>
              <p:cNvSpPr>
                <a:spLocks noChangeArrowheads="1"/>
              </p:cNvSpPr>
              <p:nvPr/>
            </p:nvSpPr>
            <p:spPr bwMode="auto">
              <a:xfrm>
                <a:off x="685800" y="5794140"/>
                <a:ext cx="81119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به ازای هر انتخاب                                             می توان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𝑖𝑔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)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را حساب کرد.</a:t>
                </a:r>
              </a:p>
            </p:txBody>
          </p:sp>
        </mc:Choice>
        <mc:Fallback xmlns="">
          <p:sp>
            <p:nvSpPr>
              <p:cNvPr id="12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5794140"/>
                <a:ext cx="8111927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3947" r="-1203" b="-35526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9600" y="5793139"/>
            <a:ext cx="2471159" cy="3901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1812" y="6264245"/>
            <a:ext cx="28479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4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41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Recycling Robot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2"/>
              <p:cNvSpPr>
                <a:spLocks noChangeArrowheads="1"/>
              </p:cNvSpPr>
              <p:nvPr/>
            </p:nvSpPr>
            <p:spPr bwMode="auto">
              <a:xfrm>
                <a:off x="603504" y="990600"/>
                <a:ext cx="81119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معادلات بهینگی بلمن برای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𝑙𝑜𝑤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)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؟</a:t>
                </a:r>
              </a:p>
            </p:txBody>
          </p:sp>
        </mc:Choice>
        <mc:Fallback xmlns="">
          <p:sp>
            <p:nvSpPr>
              <p:cNvPr id="9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504" y="990600"/>
                <a:ext cx="8111927" cy="461665"/>
              </a:xfrm>
              <a:prstGeom prst="rect">
                <a:avLst/>
              </a:prstGeom>
              <a:blipFill rotWithShape="0">
                <a:blip r:embed="rId2"/>
                <a:stretch>
                  <a:fillRect t="-4000" r="-1127" b="-36000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" descr=" 102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3" t="21239" r="29143" b="21244"/>
          <a:stretch/>
        </p:blipFill>
        <p:spPr bwMode="auto">
          <a:xfrm>
            <a:off x="146304" y="383232"/>
            <a:ext cx="15240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253" y="3276600"/>
            <a:ext cx="3819525" cy="752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3341229"/>
            <a:ext cx="742950" cy="361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6239" y="1443241"/>
            <a:ext cx="6448425" cy="1781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9175" y="5505450"/>
            <a:ext cx="6953250" cy="1047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613" y="4090790"/>
            <a:ext cx="6700838" cy="144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33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Golf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2" descr=" 9"/>
          <p:cNvSpPr>
            <a:spLocks noChangeArrowheads="1"/>
          </p:cNvSpPr>
          <p:nvPr/>
        </p:nvSpPr>
        <p:spPr bwMode="auto">
          <a:xfrm>
            <a:off x="603504" y="9906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cs typeface="B Zar" panose="00000400000000000000" pitchFamily="2" charset="-78"/>
              </a:rPr>
              <a:t> </a:t>
            </a:r>
            <a:r>
              <a:rPr lang="fa-IR" sz="2400" dirty="0">
                <a:cs typeface="B Zar" panose="00000400000000000000" pitchFamily="2" charset="-78"/>
              </a:rPr>
              <a:t>مثال: تابع </a:t>
            </a:r>
            <a:r>
              <a:rPr lang="en-US" sz="2400" dirty="0">
                <a:cs typeface="B Zar" panose="00000400000000000000" pitchFamily="2" charset="-78"/>
              </a:rPr>
              <a:t>value</a:t>
            </a:r>
            <a:r>
              <a:rPr lang="fa-IR" sz="2400" dirty="0">
                <a:cs typeface="B Zar" panose="00000400000000000000" pitchFamily="2" charset="-78"/>
              </a:rPr>
              <a:t> بهینه برای بازی گلف: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16" y="1460308"/>
            <a:ext cx="5257800" cy="800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04" y="2606291"/>
            <a:ext cx="5848350" cy="8572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854" y="3436506"/>
            <a:ext cx="41433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3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40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kumimoji="0" sz="2000">
                <a:solidFill>
                  <a:srgbClr val="0070C0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Optimal Policies and Optimal Value Functions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16030" y="108942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حل مسئله بهینه گی بلمن </a:t>
            </a:r>
            <a:r>
              <a:rPr lang="fa-IR" sz="2400" dirty="0">
                <a:cs typeface="B Zar" panose="00000400000000000000" pitchFamily="2" charset="-78"/>
                <a:sym typeface="Wingdings" panose="05000000000000000000" pitchFamily="2" charset="2"/>
              </a:rPr>
              <a:t> حل مسئله </a:t>
            </a:r>
            <a:r>
              <a:rPr lang="en-US" sz="2400" dirty="0">
                <a:cs typeface="B Zar" panose="00000400000000000000" pitchFamily="2" charset="-78"/>
                <a:sym typeface="Wingdings" panose="05000000000000000000" pitchFamily="2" charset="2"/>
              </a:rPr>
              <a:t>Reinforcement Learning</a:t>
            </a:r>
            <a:endParaRPr lang="fa-IR" sz="2400" dirty="0">
              <a:cs typeface="B Zar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/>
              <p:cNvSpPr>
                <a:spLocks noChangeArrowheads="1"/>
              </p:cNvSpPr>
              <p:nvPr/>
            </p:nvSpPr>
            <p:spPr bwMode="auto">
              <a:xfrm>
                <a:off x="603504" y="2238215"/>
                <a:ext cx="811192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الزامات:</a:t>
                </a:r>
              </a:p>
              <a:p>
                <a:pPr marL="342900" indent="-342900" algn="r" rtl="1">
                  <a:buFont typeface="Arial" panose="020B0604020202020204" pitchFamily="34" charset="0"/>
                  <a:buChar char="•"/>
                </a:pPr>
                <a:r>
                  <a:rPr lang="fa-IR" sz="2400" dirty="0">
                    <a:cs typeface="B Zar" panose="00000400000000000000" pitchFamily="2" charset="-78"/>
                  </a:rPr>
                  <a:t>دانستن دینامیک محیط 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𝑝</m:t>
                    </m:r>
                  </m:oMath>
                </a14:m>
                <a:endParaRPr lang="fa-IR" sz="2400" b="0" dirty="0">
                  <a:cs typeface="B Zar" panose="00000400000000000000" pitchFamily="2" charset="-78"/>
                </a:endParaRPr>
              </a:p>
              <a:p>
                <a:pPr marL="342900" indent="-342900" algn="r" rtl="1">
                  <a:buFont typeface="Arial" panose="020B0604020202020204" pitchFamily="34" charset="0"/>
                  <a:buChar char="•"/>
                </a:pPr>
                <a:r>
                  <a:rPr lang="fa-IR" sz="2400" dirty="0">
                    <a:cs typeface="B Zar" panose="00000400000000000000" pitchFamily="2" charset="-78"/>
                  </a:rPr>
                  <a:t>حجم محاسبات! </a:t>
                </a:r>
              </a:p>
              <a:p>
                <a:pPr marL="342900" indent="-342900" algn="r" rtl="1">
                  <a:buFont typeface="Arial" panose="020B0604020202020204" pitchFamily="34" charset="0"/>
                  <a:buChar char="•"/>
                </a:pPr>
                <a:r>
                  <a:rPr lang="fa-IR" sz="2400" b="0" dirty="0">
                    <a:cs typeface="B Zar" panose="00000400000000000000" pitchFamily="2" charset="-78"/>
                  </a:rPr>
                  <a:t>خاصیت مارکوف داشتن مسئله</a:t>
                </a:r>
              </a:p>
            </p:txBody>
          </p:sp>
        </mc:Choice>
        <mc:Fallback xmlns="">
          <p:sp>
            <p:nvSpPr>
              <p:cNvPr id="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504" y="2238215"/>
                <a:ext cx="8111927" cy="1569660"/>
              </a:xfrm>
              <a:prstGeom prst="rect">
                <a:avLst/>
              </a:prstGeom>
              <a:blipFill rotWithShape="0">
                <a:blip r:embed="rId2"/>
                <a:stretch>
                  <a:fillRect t="-2713" r="-1127" b="-8140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2"/>
              <p:cNvSpPr>
                <a:spLocks noChangeArrowheads="1"/>
              </p:cNvSpPr>
              <p:nvPr/>
            </p:nvSpPr>
            <p:spPr bwMode="auto">
              <a:xfrm>
                <a:off x="603503" y="4095086"/>
                <a:ext cx="81119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برای </a:t>
                </a:r>
                <a:r>
                  <a:rPr lang="en-US" sz="2400" dirty="0">
                    <a:cs typeface="B Zar" panose="00000400000000000000" pitchFamily="2" charset="-78"/>
                  </a:rPr>
                  <a:t>backgammon</a:t>
                </a:r>
                <a:r>
                  <a:rPr lang="fa-IR" sz="2400" dirty="0">
                    <a:cs typeface="B Zar" panose="00000400000000000000" pitchFamily="2" charset="-78"/>
                  </a:rPr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20</m:t>
                        </m:r>
                      </m:sup>
                    </m:sSup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حالت !  </a:t>
                </a:r>
                <a:r>
                  <a:rPr lang="fa-IR" sz="2400" dirty="0">
                    <a:cs typeface="B Zar" panose="00000400000000000000" pitchFamily="2" charset="-78"/>
                    <a:sym typeface="Wingdings" panose="05000000000000000000" pitchFamily="2" charset="2"/>
                  </a:rPr>
                  <a:t> محاسبه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  <a:sym typeface="Wingdings" panose="05000000000000000000" pitchFamily="2" charset="2"/>
                          </a:rPr>
                          <m:t>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  <a:sym typeface="Wingdings" panose="05000000000000000000" pitchFamily="2" charset="2"/>
                      </a:rPr>
                      <m:t> 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  <a:sym typeface="Wingdings" panose="05000000000000000000" pitchFamily="2" charset="2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  <a:sym typeface="Wingdings" panose="05000000000000000000" pitchFamily="2" charset="2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sz="2400" dirty="0">
                    <a:cs typeface="B Zar" panose="00000400000000000000" pitchFamily="2" charset="-78"/>
                  </a:rPr>
                  <a:t>  </a:t>
                </a:r>
                <a:r>
                  <a:rPr lang="fa-IR" sz="2400" dirty="0">
                    <a:cs typeface="B Zar" panose="00000400000000000000" pitchFamily="2" charset="-78"/>
                  </a:rPr>
                  <a:t>  !!!</a:t>
                </a:r>
              </a:p>
            </p:txBody>
          </p:sp>
        </mc:Choice>
        <mc:Fallback xmlns="">
          <p:sp>
            <p:nvSpPr>
              <p:cNvPr id="11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503" y="4095086"/>
                <a:ext cx="8111927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21333" r="-1127" b="-37333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03503" y="5105400"/>
            <a:ext cx="8111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راه حل: </a:t>
            </a:r>
            <a:r>
              <a:rPr lang="en-US" sz="2400" dirty="0" err="1">
                <a:cs typeface="B Zar" panose="00000400000000000000" pitchFamily="2" charset="-78"/>
              </a:rPr>
              <a:t>Approximatin</a:t>
            </a:r>
            <a:endParaRPr lang="en-US" sz="2400" dirty="0">
              <a:cs typeface="B Zar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dirty="0">
                <a:cs typeface="B Zar" panose="00000400000000000000" pitchFamily="2" charset="-78"/>
              </a:rPr>
              <a:t>Dynamic Programming</a:t>
            </a:r>
            <a:endParaRPr lang="fa-IR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9069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 descr="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r>
              <a:rPr lang="en-US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 descr=" 14"/>
              <p:cNvSpPr txBox="1"/>
              <p:nvPr/>
            </p:nvSpPr>
            <p:spPr>
              <a:xfrm>
                <a:off x="381000" y="1281360"/>
                <a:ext cx="8382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در هر لحظه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,……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:</a:t>
                </a:r>
              </a:p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دریافت  </a:t>
                </a:r>
                <a:r>
                  <a:rPr lang="en-US" sz="2400" dirty="0">
                    <a:cs typeface="B Zar" panose="00000400000000000000" pitchFamily="2" charset="-78"/>
                  </a:rPr>
                  <a:t>state</a:t>
                </a:r>
                <a:r>
                  <a:rPr lang="fa-IR" sz="2400" dirty="0">
                    <a:cs typeface="B Zar" panose="00000400000000000000" pitchFamily="2" charset="-78"/>
                  </a:rPr>
                  <a:t> محیط توسط </a:t>
                </a:r>
                <a:r>
                  <a:rPr lang="en-US" sz="2400" dirty="0">
                    <a:cs typeface="B Zar" panose="00000400000000000000" pitchFamily="2" charset="-78"/>
                  </a:rPr>
                  <a:t>agent</a:t>
                </a:r>
                <a:r>
                  <a:rPr lang="fa-IR" sz="2400" dirty="0">
                    <a:cs typeface="B Zar" panose="00000400000000000000" pitchFamily="2" charset="-78"/>
                  </a:rPr>
                  <a:t> به صورت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𝒮</m:t>
                    </m:r>
                  </m:oMath>
                </a14:m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14" name="TextBox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81360"/>
                <a:ext cx="8382000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2190" r="-1091" b="-18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 descr=" 15"/>
              <p:cNvSpPr txBox="1"/>
              <p:nvPr/>
            </p:nvSpPr>
            <p:spPr>
              <a:xfrm>
                <a:off x="762000" y="2598003"/>
                <a:ext cx="8001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انتخاب </a:t>
                </a:r>
                <a:r>
                  <a:rPr lang="en-US" sz="2400" dirty="0">
                    <a:cs typeface="B Zar" panose="00000400000000000000" pitchFamily="2" charset="-78"/>
                  </a:rPr>
                  <a:t>action</a:t>
                </a:r>
                <a:r>
                  <a:rPr lang="fa-IR" sz="2400" dirty="0">
                    <a:cs typeface="B Zar" panose="00000400000000000000" pitchFamily="2" charset="-78"/>
                  </a:rPr>
                  <a:t> مبتنی بر یک </a:t>
                </a:r>
                <a:r>
                  <a:rPr lang="en-US" sz="2400" dirty="0">
                    <a:cs typeface="B Zar" panose="00000400000000000000" pitchFamily="2" charset="-78"/>
                  </a:rPr>
                  <a:t>policy</a:t>
                </a:r>
                <a:r>
                  <a:rPr lang="fa-IR" sz="2400" dirty="0">
                    <a:cs typeface="B Zar" panose="00000400000000000000" pitchFamily="2" charset="-78"/>
                  </a:rPr>
                  <a:t> به صورت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𝒜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)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  <a:cs typeface="B Zar" panose="00000400000000000000" pitchFamily="2" charset="-78"/>
                </a:endParaRPr>
              </a:p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پاسخ به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:  تغییر حالت محیط به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B Zar" panose="00000400000000000000" pitchFamily="2" charset="-78"/>
                  </a:rPr>
                  <a:t> </a:t>
                </a:r>
                <a:r>
                  <a:rPr lang="fa-IR" sz="2400" dirty="0">
                    <a:cs typeface="B Zar" panose="00000400000000000000" pitchFamily="2" charset="-78"/>
                  </a:rPr>
                  <a:t>  و دریافت پاداش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⊂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ℝ</m:t>
                    </m:r>
                  </m:oMath>
                </a14:m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6" name="TextBox 5" descr="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598003"/>
                <a:ext cx="8001000" cy="830997"/>
              </a:xfrm>
              <a:prstGeom prst="rect">
                <a:avLst/>
              </a:prstGeom>
              <a:blipFill rotWithShape="0">
                <a:blip r:embed="rId4"/>
                <a:stretch>
                  <a:fillRect t="-8029" r="-1066" b="-18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le 1" descr=" 17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Agent and Environment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63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 descr="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r>
              <a:rPr lang="en-US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 descr=" 14"/>
              <p:cNvSpPr txBox="1"/>
              <p:nvPr/>
            </p:nvSpPr>
            <p:spPr>
              <a:xfrm>
                <a:off x="381000" y="1281360"/>
                <a:ext cx="8382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در هر لحظه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,……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:</a:t>
                </a:r>
              </a:p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دریافت  </a:t>
                </a:r>
                <a:r>
                  <a:rPr lang="en-US" sz="2400" dirty="0">
                    <a:cs typeface="B Zar" panose="00000400000000000000" pitchFamily="2" charset="-78"/>
                  </a:rPr>
                  <a:t>state</a:t>
                </a:r>
                <a:r>
                  <a:rPr lang="fa-IR" sz="2400" dirty="0">
                    <a:cs typeface="B Zar" panose="00000400000000000000" pitchFamily="2" charset="-78"/>
                  </a:rPr>
                  <a:t> محیط توسط </a:t>
                </a:r>
                <a:r>
                  <a:rPr lang="en-US" sz="2400" dirty="0">
                    <a:cs typeface="B Zar" panose="00000400000000000000" pitchFamily="2" charset="-78"/>
                  </a:rPr>
                  <a:t>agent</a:t>
                </a:r>
                <a:r>
                  <a:rPr lang="fa-IR" sz="2400" dirty="0">
                    <a:cs typeface="B Zar" panose="00000400000000000000" pitchFamily="2" charset="-78"/>
                  </a:rPr>
                  <a:t> به صورت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𝒮</m:t>
                    </m:r>
                  </m:oMath>
                </a14:m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14" name="TextBox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81360"/>
                <a:ext cx="8382000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2190" r="-1091" b="-18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 descr=" 15"/>
              <p:cNvSpPr txBox="1"/>
              <p:nvPr/>
            </p:nvSpPr>
            <p:spPr>
              <a:xfrm>
                <a:off x="762000" y="2598003"/>
                <a:ext cx="8001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انتخاب </a:t>
                </a:r>
                <a:r>
                  <a:rPr lang="en-US" sz="2400" dirty="0">
                    <a:cs typeface="B Zar" panose="00000400000000000000" pitchFamily="2" charset="-78"/>
                  </a:rPr>
                  <a:t>action</a:t>
                </a:r>
                <a:r>
                  <a:rPr lang="fa-IR" sz="2400" dirty="0">
                    <a:cs typeface="B Zar" panose="00000400000000000000" pitchFamily="2" charset="-78"/>
                  </a:rPr>
                  <a:t> مبتنی بر یک </a:t>
                </a:r>
                <a:r>
                  <a:rPr lang="en-US" sz="2400" dirty="0">
                    <a:cs typeface="B Zar" panose="00000400000000000000" pitchFamily="2" charset="-78"/>
                  </a:rPr>
                  <a:t>policy</a:t>
                </a:r>
                <a:r>
                  <a:rPr lang="fa-IR" sz="2400" dirty="0">
                    <a:cs typeface="B Zar" panose="00000400000000000000" pitchFamily="2" charset="-78"/>
                  </a:rPr>
                  <a:t> به صورت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𝒜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)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  <a:cs typeface="B Zar" panose="00000400000000000000" pitchFamily="2" charset="-78"/>
                </a:endParaRPr>
              </a:p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پاسخ به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:  تغییر حالت محیط به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B Zar" panose="00000400000000000000" pitchFamily="2" charset="-78"/>
                  </a:rPr>
                  <a:t> </a:t>
                </a:r>
                <a:r>
                  <a:rPr lang="fa-IR" sz="2400" dirty="0">
                    <a:cs typeface="B Zar" panose="00000400000000000000" pitchFamily="2" charset="-78"/>
                  </a:rPr>
                  <a:t>  و دریافت پاداش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⊂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ℝ</m:t>
                    </m:r>
                  </m:oMath>
                </a14:m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6" name="TextBox 5" descr="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598003"/>
                <a:ext cx="8001000" cy="830997"/>
              </a:xfrm>
              <a:prstGeom prst="rect">
                <a:avLst/>
              </a:prstGeom>
              <a:blipFill rotWithShape="0">
                <a:blip r:embed="rId4"/>
                <a:stretch>
                  <a:fillRect t="-8029" r="-1066" b="-18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le 1" descr=" 17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Agent and Environment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 descr=" 18"/>
              <p:cNvSpPr txBox="1"/>
              <p:nvPr/>
            </p:nvSpPr>
            <p:spPr>
              <a:xfrm>
                <a:off x="838200" y="3664803"/>
                <a:ext cx="800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 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𝑟𝑎𝑛𝑑𝑜𝑚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𝑣𝑎𝑟𝑖𝑎𝑏𝑙𝑒𝑠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 </m:t>
                      </m:r>
                    </m:oMath>
                  </m:oMathPara>
                </a14:m>
                <a:endParaRPr lang="fa-IR" sz="2400" i="1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7" name="TextBox 6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64803"/>
                <a:ext cx="8001000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26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 descr="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r>
              <a:rPr lang="en-US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 descr=" 14"/>
              <p:cNvSpPr txBox="1"/>
              <p:nvPr/>
            </p:nvSpPr>
            <p:spPr>
              <a:xfrm>
                <a:off x="381000" y="1281360"/>
                <a:ext cx="8382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در هر لحظه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,……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:</a:t>
                </a:r>
              </a:p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دریافت  </a:t>
                </a:r>
                <a:r>
                  <a:rPr lang="en-US" sz="2400" dirty="0">
                    <a:cs typeface="B Zar" panose="00000400000000000000" pitchFamily="2" charset="-78"/>
                  </a:rPr>
                  <a:t>state</a:t>
                </a:r>
                <a:r>
                  <a:rPr lang="fa-IR" sz="2400" dirty="0">
                    <a:cs typeface="B Zar" panose="00000400000000000000" pitchFamily="2" charset="-78"/>
                  </a:rPr>
                  <a:t> محیط توسط </a:t>
                </a:r>
                <a:r>
                  <a:rPr lang="en-US" sz="2400" dirty="0">
                    <a:cs typeface="B Zar" panose="00000400000000000000" pitchFamily="2" charset="-78"/>
                  </a:rPr>
                  <a:t>agent</a:t>
                </a:r>
                <a:r>
                  <a:rPr lang="fa-IR" sz="2400" dirty="0">
                    <a:cs typeface="B Zar" panose="00000400000000000000" pitchFamily="2" charset="-78"/>
                  </a:rPr>
                  <a:t> به صورت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𝒮</m:t>
                    </m:r>
                  </m:oMath>
                </a14:m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14" name="TextBox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81360"/>
                <a:ext cx="8382000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2190" r="-1091" b="-18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 descr=" 15"/>
              <p:cNvSpPr txBox="1"/>
              <p:nvPr/>
            </p:nvSpPr>
            <p:spPr>
              <a:xfrm>
                <a:off x="762000" y="2598003"/>
                <a:ext cx="8001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انتخاب </a:t>
                </a:r>
                <a:r>
                  <a:rPr lang="en-US" sz="2400" dirty="0">
                    <a:cs typeface="B Zar" panose="00000400000000000000" pitchFamily="2" charset="-78"/>
                  </a:rPr>
                  <a:t>action</a:t>
                </a:r>
                <a:r>
                  <a:rPr lang="fa-IR" sz="2400" dirty="0">
                    <a:cs typeface="B Zar" panose="00000400000000000000" pitchFamily="2" charset="-78"/>
                  </a:rPr>
                  <a:t> مبتنی بر یک </a:t>
                </a:r>
                <a:r>
                  <a:rPr lang="en-US" sz="2400" dirty="0">
                    <a:cs typeface="B Zar" panose="00000400000000000000" pitchFamily="2" charset="-78"/>
                  </a:rPr>
                  <a:t>policy</a:t>
                </a:r>
                <a:r>
                  <a:rPr lang="fa-IR" sz="2400" dirty="0">
                    <a:cs typeface="B Zar" panose="00000400000000000000" pitchFamily="2" charset="-78"/>
                  </a:rPr>
                  <a:t> به صورت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𝒜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)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  <a:cs typeface="B Zar" panose="00000400000000000000" pitchFamily="2" charset="-78"/>
                </a:endParaRPr>
              </a:p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پاسخ به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:  تغییر حالت محیط به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B Zar" panose="00000400000000000000" pitchFamily="2" charset="-78"/>
                  </a:rPr>
                  <a:t> </a:t>
                </a:r>
                <a:r>
                  <a:rPr lang="fa-IR" sz="2400" dirty="0">
                    <a:cs typeface="B Zar" panose="00000400000000000000" pitchFamily="2" charset="-78"/>
                  </a:rPr>
                  <a:t>  و دریافت پاداش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⊂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ℝ</m:t>
                    </m:r>
                  </m:oMath>
                </a14:m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6" name="TextBox 5" descr="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598003"/>
                <a:ext cx="8001000" cy="830997"/>
              </a:xfrm>
              <a:prstGeom prst="rect">
                <a:avLst/>
              </a:prstGeom>
              <a:blipFill rotWithShape="0">
                <a:blip r:embed="rId4"/>
                <a:stretch>
                  <a:fillRect t="-8029" r="-1066" b="-18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 descr=" 16"/>
          <p:cNvSpPr txBox="1"/>
          <p:nvPr/>
        </p:nvSpPr>
        <p:spPr>
          <a:xfrm>
            <a:off x="762000" y="47244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تراژکتوری سیستم:</a:t>
            </a:r>
          </a:p>
        </p:txBody>
      </p:sp>
      <p:pic>
        <p:nvPicPr>
          <p:cNvPr id="9" name="Picture 8" descr="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4955232"/>
            <a:ext cx="4829175" cy="561975"/>
          </a:xfrm>
          <a:prstGeom prst="rect">
            <a:avLst/>
          </a:prstGeom>
        </p:spPr>
      </p:pic>
      <p:sp>
        <p:nvSpPr>
          <p:cNvPr id="17" name="Title 1" descr=" 17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Agent and Environment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 descr=" 18"/>
              <p:cNvSpPr txBox="1"/>
              <p:nvPr/>
            </p:nvSpPr>
            <p:spPr>
              <a:xfrm>
                <a:off x="838200" y="3664803"/>
                <a:ext cx="800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 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𝑟𝑎𝑛𝑑𝑜𝑚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𝑣𝑎𝑟𝑖𝑎𝑏𝑙𝑒𝑠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 </m:t>
                      </m:r>
                    </m:oMath>
                  </m:oMathPara>
                </a14:m>
                <a:endParaRPr lang="fa-IR" sz="2400" i="1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7" name="TextBox 6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64803"/>
                <a:ext cx="8001000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67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 descr=" 7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r>
              <a:rPr lang="en-US"/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2" descr=" 9"/>
              <p:cNvSpPr>
                <a:spLocks noChangeArrowheads="1"/>
              </p:cNvSpPr>
              <p:nvPr/>
            </p:nvSpPr>
            <p:spPr bwMode="auto">
              <a:xfrm>
                <a:off x="1399451" y="914400"/>
                <a:ext cx="72676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دینامیک </a:t>
                </a:r>
                <a:r>
                  <a:rPr lang="en-US" sz="2400" dirty="0">
                    <a:cs typeface="B Zar" panose="00000400000000000000" pitchFamily="2" charset="-78"/>
                  </a:rPr>
                  <a:t>MDP</a:t>
                </a:r>
                <a:r>
                  <a:rPr lang="fa-IR" sz="2400" dirty="0">
                    <a:cs typeface="B Zar" panose="00000400000000000000" pitchFamily="2" charset="-78"/>
                  </a:rPr>
                  <a:t> :</a:t>
                </a:r>
                <a:endParaRPr lang="en-US" sz="2400" dirty="0">
                  <a:cs typeface="B Zar" panose="00000400000000000000" pitchFamily="2" charset="-78"/>
                </a:endParaRPr>
              </a:p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محاسبه احتمال وقوع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𝑠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′</m:t>
                        </m:r>
                      </m:sup>
                    </m:sSup>
                    <m:r>
                      <a:rPr lang="fa-IR" sz="240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 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به عنوان حالت بعدی و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𝑟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به عنوان </a:t>
                </a:r>
                <a:r>
                  <a:rPr lang="en-US" sz="2400" dirty="0">
                    <a:cs typeface="B Zar" panose="00000400000000000000" pitchFamily="2" charset="-78"/>
                  </a:rPr>
                  <a:t>reward</a:t>
                </a:r>
                <a:r>
                  <a:rPr lang="fa-IR" sz="2400" dirty="0">
                    <a:cs typeface="B Zar" panose="00000400000000000000" pitchFamily="2" charset="-78"/>
                  </a:rPr>
                  <a:t> دریافتی</a:t>
                </a:r>
                <a:endParaRPr lang="en-US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9" name="Rectangle 2" descr="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9451" y="914400"/>
                <a:ext cx="7267631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9559" r="-1258" b="-19853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 descr=" 12"/>
          <p:cNvSpPr txBox="1"/>
          <p:nvPr/>
        </p:nvSpPr>
        <p:spPr>
          <a:xfrm>
            <a:off x="685800" y="2209800"/>
            <a:ext cx="815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fa-IR" sz="2000" dirty="0">
              <a:cs typeface="B Zar" panose="00000400000000000000" pitchFamily="2" charset="-78"/>
            </a:endParaRPr>
          </a:p>
        </p:txBody>
      </p:sp>
      <p:sp>
        <p:nvSpPr>
          <p:cNvPr id="14" name="Title 1" descr=" 14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Agent and Environment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 descr="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33" y="1861065"/>
            <a:ext cx="67437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9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 descr=" 7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r>
              <a:rPr lang="en-US"/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2" descr=" 9"/>
              <p:cNvSpPr>
                <a:spLocks noChangeArrowheads="1"/>
              </p:cNvSpPr>
              <p:nvPr/>
            </p:nvSpPr>
            <p:spPr bwMode="auto">
              <a:xfrm>
                <a:off x="1399451" y="914400"/>
                <a:ext cx="72676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دینامیک </a:t>
                </a:r>
                <a:r>
                  <a:rPr lang="en-US" sz="2400" dirty="0">
                    <a:cs typeface="B Zar" panose="00000400000000000000" pitchFamily="2" charset="-78"/>
                  </a:rPr>
                  <a:t>MDP</a:t>
                </a:r>
                <a:r>
                  <a:rPr lang="fa-IR" sz="2400" dirty="0">
                    <a:cs typeface="B Zar" panose="00000400000000000000" pitchFamily="2" charset="-78"/>
                  </a:rPr>
                  <a:t> :</a:t>
                </a:r>
                <a:endParaRPr lang="en-US" sz="2400" dirty="0">
                  <a:cs typeface="B Zar" panose="00000400000000000000" pitchFamily="2" charset="-78"/>
                </a:endParaRPr>
              </a:p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محاسبه احتمال وقوع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𝑠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′</m:t>
                        </m:r>
                      </m:sup>
                    </m:sSup>
                    <m:r>
                      <a:rPr lang="fa-IR" sz="240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 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به عنوان حالت بعدی و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𝑟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به عنوان </a:t>
                </a:r>
                <a:r>
                  <a:rPr lang="en-US" sz="2400" dirty="0">
                    <a:cs typeface="B Zar" panose="00000400000000000000" pitchFamily="2" charset="-78"/>
                  </a:rPr>
                  <a:t>reward</a:t>
                </a:r>
                <a:r>
                  <a:rPr lang="fa-IR" sz="2400" dirty="0">
                    <a:cs typeface="B Zar" panose="00000400000000000000" pitchFamily="2" charset="-78"/>
                  </a:rPr>
                  <a:t> دریافتی</a:t>
                </a:r>
                <a:endParaRPr lang="en-US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9" name="Rectangle 2" descr="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9451" y="914400"/>
                <a:ext cx="7267631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9559" r="-1258" b="-19853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 descr=" 12"/>
          <p:cNvSpPr txBox="1"/>
          <p:nvPr/>
        </p:nvSpPr>
        <p:spPr>
          <a:xfrm>
            <a:off x="685800" y="2209800"/>
            <a:ext cx="815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fa-IR" sz="2000" dirty="0">
              <a:cs typeface="B Zar" panose="00000400000000000000" pitchFamily="2" charset="-78"/>
            </a:endParaRPr>
          </a:p>
        </p:txBody>
      </p:sp>
      <p:sp>
        <p:nvSpPr>
          <p:cNvPr id="14" name="Title 1" descr=" 14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Agent and Environment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 descr="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33" y="1861065"/>
            <a:ext cx="6743700" cy="495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 descr=" 15"/>
              <p:cNvSpPr txBox="1"/>
              <p:nvPr/>
            </p:nvSpPr>
            <p:spPr>
              <a:xfrm>
                <a:off x="1905000" y="2937648"/>
                <a:ext cx="5181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s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𝒮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          </m:t>
                    </m:r>
                    <m:r>
                      <a:rPr lang="en-US" sz="2400" i="1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ℛ</m:t>
                    </m:r>
                  </m:oMath>
                </a14:m>
                <a:r>
                  <a:rPr lang="en-US" sz="2400" dirty="0">
                    <a:cs typeface="B Zar" panose="00000400000000000000" pitchFamily="2" charset="-78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       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𝒜</m:t>
                    </m:r>
                  </m:oMath>
                </a14:m>
                <a:r>
                  <a:rPr lang="en-US" sz="2400" dirty="0">
                    <a:cs typeface="B Zar" panose="00000400000000000000" pitchFamily="2" charset="-78"/>
                  </a:rPr>
                  <a:t>     </a:t>
                </a:r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8" name="TextBox 7" descr="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937648"/>
                <a:ext cx="5181600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447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64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 descr=" 7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r>
              <a:rPr lang="en-US"/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2" descr=" 9"/>
              <p:cNvSpPr>
                <a:spLocks noChangeArrowheads="1"/>
              </p:cNvSpPr>
              <p:nvPr/>
            </p:nvSpPr>
            <p:spPr bwMode="auto">
              <a:xfrm>
                <a:off x="1399451" y="914400"/>
                <a:ext cx="72676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دینامیک </a:t>
                </a:r>
                <a:r>
                  <a:rPr lang="en-US" sz="2400" dirty="0">
                    <a:cs typeface="B Zar" panose="00000400000000000000" pitchFamily="2" charset="-78"/>
                  </a:rPr>
                  <a:t>MDP</a:t>
                </a:r>
                <a:r>
                  <a:rPr lang="fa-IR" sz="2400" dirty="0">
                    <a:cs typeface="B Zar" panose="00000400000000000000" pitchFamily="2" charset="-78"/>
                  </a:rPr>
                  <a:t> :</a:t>
                </a:r>
                <a:endParaRPr lang="en-US" sz="2400" dirty="0">
                  <a:cs typeface="B Zar" panose="00000400000000000000" pitchFamily="2" charset="-78"/>
                </a:endParaRPr>
              </a:p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محاسبه احتمال وقوع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𝑠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′</m:t>
                        </m:r>
                      </m:sup>
                    </m:sSup>
                    <m:r>
                      <a:rPr lang="fa-IR" sz="240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 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به عنوان حالت بعدی و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𝑟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به عنوان </a:t>
                </a:r>
                <a:r>
                  <a:rPr lang="en-US" sz="2400" dirty="0">
                    <a:cs typeface="B Zar" panose="00000400000000000000" pitchFamily="2" charset="-78"/>
                  </a:rPr>
                  <a:t>reward</a:t>
                </a:r>
                <a:r>
                  <a:rPr lang="fa-IR" sz="2400" dirty="0">
                    <a:cs typeface="B Zar" panose="00000400000000000000" pitchFamily="2" charset="-78"/>
                  </a:rPr>
                  <a:t> دریافتی</a:t>
                </a:r>
                <a:endParaRPr lang="en-US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9" name="Rectangle 2" descr="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9451" y="914400"/>
                <a:ext cx="7267631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9559" r="-1258" b="-19853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 descr=" 12"/>
          <p:cNvSpPr txBox="1"/>
          <p:nvPr/>
        </p:nvSpPr>
        <p:spPr>
          <a:xfrm>
            <a:off x="685800" y="2209800"/>
            <a:ext cx="815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fa-IR" sz="2000" dirty="0">
              <a:cs typeface="B Zar" panose="00000400000000000000" pitchFamily="2" charset="-78"/>
            </a:endParaRPr>
          </a:p>
        </p:txBody>
      </p:sp>
      <p:sp>
        <p:nvSpPr>
          <p:cNvPr id="14" name="Title 1" descr=" 14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Agent and Environment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 descr="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33" y="1861065"/>
            <a:ext cx="6743700" cy="495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 descr=" 15"/>
              <p:cNvSpPr txBox="1"/>
              <p:nvPr/>
            </p:nvSpPr>
            <p:spPr>
              <a:xfrm>
                <a:off x="1905000" y="2937648"/>
                <a:ext cx="5181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s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𝒮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          </m:t>
                    </m:r>
                    <m:r>
                      <a:rPr lang="en-US" sz="2400" i="1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ℛ</m:t>
                    </m:r>
                  </m:oMath>
                </a14:m>
                <a:r>
                  <a:rPr lang="en-US" sz="2400" dirty="0">
                    <a:cs typeface="B Zar" panose="00000400000000000000" pitchFamily="2" charset="-78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       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𝒜</m:t>
                    </m:r>
                  </m:oMath>
                </a14:m>
                <a:r>
                  <a:rPr lang="en-US" sz="2400" dirty="0">
                    <a:cs typeface="B Zar" panose="00000400000000000000" pitchFamily="2" charset="-78"/>
                  </a:rPr>
                  <a:t>     </a:t>
                </a:r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8" name="TextBox 7" descr="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937648"/>
                <a:ext cx="5181600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447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4600" y="3923218"/>
            <a:ext cx="41433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05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 descr=" 7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r>
              <a:rPr lang="en-US"/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2" descr=" 9"/>
              <p:cNvSpPr>
                <a:spLocks noChangeArrowheads="1"/>
              </p:cNvSpPr>
              <p:nvPr/>
            </p:nvSpPr>
            <p:spPr bwMode="auto">
              <a:xfrm>
                <a:off x="457201" y="914400"/>
                <a:ext cx="82098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دینامیک </a:t>
                </a:r>
                <a:r>
                  <a:rPr lang="en-US" sz="2400" dirty="0">
                    <a:cs typeface="B Zar" panose="00000400000000000000" pitchFamily="2" charset="-78"/>
                  </a:rPr>
                  <a:t>MDP</a:t>
                </a:r>
                <a:r>
                  <a:rPr lang="fa-IR" sz="2400" dirty="0">
                    <a:cs typeface="B Zar" panose="00000400000000000000" pitchFamily="2" charset="-78"/>
                  </a:rPr>
                  <a:t> :</a:t>
                </a:r>
                <a:endParaRPr lang="en-US" sz="2400" dirty="0">
                  <a:cs typeface="B Zar" panose="00000400000000000000" pitchFamily="2" charset="-78"/>
                </a:endParaRPr>
              </a:p>
              <a:p>
                <a:pPr algn="r" rtl="1"/>
                <a:r>
                  <a:rPr lang="fa-IR" sz="2400" dirty="0"/>
                  <a:t>محاسبه احتمال وقوع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a-IR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a-IR" sz="2400" dirty="0"/>
                  <a:t> به عنوان حالت بعدی و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fa-IR" sz="2400" dirty="0"/>
                  <a:t> به عنوان </a:t>
                </a:r>
                <a:r>
                  <a:rPr lang="en-US" sz="2400" dirty="0"/>
                  <a:t>reward</a:t>
                </a:r>
                <a:r>
                  <a:rPr lang="fa-IR" sz="2400" dirty="0"/>
                  <a:t> دریافتی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Rectangle 2" descr="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1" y="914400"/>
                <a:ext cx="8209882" cy="830997"/>
              </a:xfrm>
              <a:prstGeom prst="rect">
                <a:avLst/>
              </a:prstGeom>
              <a:blipFill rotWithShape="1">
                <a:blip r:embed="rId3"/>
                <a:stretch>
                  <a:fillRect t="-9559" r="-1114" b="-16912"/>
                </a:stretch>
              </a:blipFill>
              <a:extLst/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 descr=" 12"/>
          <p:cNvSpPr txBox="1"/>
          <p:nvPr/>
        </p:nvSpPr>
        <p:spPr>
          <a:xfrm>
            <a:off x="685800" y="2209800"/>
            <a:ext cx="815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fa-IR" sz="2000" dirty="0">
              <a:cs typeface="B Zar" panose="00000400000000000000" pitchFamily="2" charset="-78"/>
            </a:endParaRPr>
          </a:p>
        </p:txBody>
      </p:sp>
      <p:sp>
        <p:nvSpPr>
          <p:cNvPr id="14" name="Title 1" descr=" 14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Agent and Environment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 descr="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33" y="1861065"/>
            <a:ext cx="6743700" cy="495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 descr=" 15"/>
              <p:cNvSpPr txBox="1"/>
              <p:nvPr/>
            </p:nvSpPr>
            <p:spPr>
              <a:xfrm>
                <a:off x="1905000" y="2937648"/>
                <a:ext cx="5181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s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𝒮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          </m:t>
                    </m:r>
                    <m:r>
                      <a:rPr lang="en-US" sz="2400" i="1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ℛ</m:t>
                    </m:r>
                  </m:oMath>
                </a14:m>
                <a:r>
                  <a:rPr lang="en-US" sz="2400" dirty="0">
                    <a:cs typeface="B Zar" panose="00000400000000000000" pitchFamily="2" charset="-78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       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𝒜</m:t>
                    </m:r>
                  </m:oMath>
                </a14:m>
                <a:r>
                  <a:rPr lang="en-US" sz="2400" dirty="0">
                    <a:cs typeface="B Zar" panose="00000400000000000000" pitchFamily="2" charset="-78"/>
                  </a:rPr>
                  <a:t>     </a:t>
                </a:r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8" name="TextBox 7" descr="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937648"/>
                <a:ext cx="5181600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447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4600" y="3923218"/>
            <a:ext cx="4143375" cy="438150"/>
          </a:xfrm>
          <a:prstGeom prst="rect">
            <a:avLst/>
          </a:prstGeom>
        </p:spPr>
      </p:pic>
      <p:pic>
        <p:nvPicPr>
          <p:cNvPr id="11" name="Picture 10" descr="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800" y="4885273"/>
            <a:ext cx="7286626" cy="967965"/>
          </a:xfrm>
          <a:prstGeom prst="rect">
            <a:avLst/>
          </a:prstGeom>
        </p:spPr>
      </p:pic>
      <p:sp>
        <p:nvSpPr>
          <p:cNvPr id="13" name="Rectangle 2" descr=" 10"/>
          <p:cNvSpPr>
            <a:spLocks noChangeArrowheads="1"/>
          </p:cNvSpPr>
          <p:nvPr/>
        </p:nvSpPr>
        <p:spPr bwMode="auto">
          <a:xfrm>
            <a:off x="1399451" y="5748635"/>
            <a:ext cx="726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cs typeface="B Zar" panose="00000400000000000000" pitchFamily="2" charset="-78"/>
              </a:rPr>
              <a:t>P</a:t>
            </a:r>
            <a:r>
              <a:rPr lang="fa-IR" sz="2400" dirty="0">
                <a:cs typeface="B Zar" panose="00000400000000000000" pitchFamily="2" charset="-78"/>
              </a:rPr>
              <a:t> : توصیف کامل دینامیک محیط</a:t>
            </a:r>
            <a:endParaRPr lang="en-US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0863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8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Agent and Environment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 descr=" 4"/>
          <p:cNvSpPr>
            <a:spLocks noChangeArrowheads="1"/>
          </p:cNvSpPr>
          <p:nvPr/>
        </p:nvSpPr>
        <p:spPr bwMode="auto">
          <a:xfrm>
            <a:off x="1399451" y="914400"/>
            <a:ext cx="726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تعیین توابع مختلف گذر حالت از تابع </a:t>
            </a:r>
            <a:r>
              <a:rPr lang="en-US" sz="2400" dirty="0">
                <a:cs typeface="B Zar" panose="00000400000000000000" pitchFamily="2" charset="-78"/>
              </a:rPr>
              <a:t>p</a:t>
            </a:r>
            <a:r>
              <a:rPr lang="fa-IR" sz="2400" dirty="0">
                <a:cs typeface="B Zar" panose="00000400000000000000" pitchFamily="2" charset="-78"/>
              </a:rPr>
              <a:t> :</a:t>
            </a:r>
            <a:endParaRPr lang="en-US" sz="2400" dirty="0">
              <a:cs typeface="B Zar" panose="00000400000000000000" pitchFamily="2" charset="-78"/>
            </a:endParaRPr>
          </a:p>
        </p:txBody>
      </p:sp>
      <p:pic>
        <p:nvPicPr>
          <p:cNvPr id="11" name="Picture 10" descr="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36" y="1376659"/>
            <a:ext cx="49053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4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sz="3600" b="1" dirty="0"/>
              <a:t>CHAPTER 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Finite Markov Decision Processes</a:t>
            </a:r>
            <a:br>
              <a:rPr lang="en-US" sz="4400" dirty="0">
                <a:latin typeface="Times New Roman" pitchFamily="18" charset="0"/>
                <a:cs typeface="Times New Roman" pitchFamily="18" charset="0"/>
              </a:rPr>
            </a:b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9367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8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Agent and Environment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 descr=" 4"/>
          <p:cNvSpPr>
            <a:spLocks noChangeArrowheads="1"/>
          </p:cNvSpPr>
          <p:nvPr/>
        </p:nvSpPr>
        <p:spPr bwMode="auto">
          <a:xfrm>
            <a:off x="1399451" y="914400"/>
            <a:ext cx="726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تعیین توابع مختلف گذر حالت از تابع </a:t>
            </a:r>
            <a:r>
              <a:rPr lang="en-US" sz="2400" dirty="0">
                <a:cs typeface="B Zar" panose="00000400000000000000" pitchFamily="2" charset="-78"/>
              </a:rPr>
              <a:t>p</a:t>
            </a:r>
            <a:r>
              <a:rPr lang="fa-IR" sz="2400" dirty="0">
                <a:cs typeface="B Zar" panose="00000400000000000000" pitchFamily="2" charset="-78"/>
              </a:rPr>
              <a:t> :</a:t>
            </a:r>
            <a:endParaRPr lang="en-US" sz="2400" dirty="0">
              <a:cs typeface="B Zar" panose="00000400000000000000" pitchFamily="2" charset="-78"/>
            </a:endParaRPr>
          </a:p>
        </p:txBody>
      </p:sp>
      <p:pic>
        <p:nvPicPr>
          <p:cNvPr id="6" name="Picture 5" descr="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7310"/>
            <a:ext cx="7891463" cy="808290"/>
          </a:xfrm>
          <a:prstGeom prst="rect">
            <a:avLst/>
          </a:prstGeom>
        </p:spPr>
      </p:pic>
      <p:pic>
        <p:nvPicPr>
          <p:cNvPr id="7" name="Picture 6" descr="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937425"/>
            <a:ext cx="2228850" cy="356866"/>
          </a:xfrm>
          <a:prstGeom prst="rect">
            <a:avLst/>
          </a:prstGeom>
        </p:spPr>
      </p:pic>
      <p:pic>
        <p:nvPicPr>
          <p:cNvPr id="11" name="Picture 10" descr="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36" y="1376659"/>
            <a:ext cx="49053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3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8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Agent and Environment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 descr=" 4"/>
          <p:cNvSpPr>
            <a:spLocks noChangeArrowheads="1"/>
          </p:cNvSpPr>
          <p:nvPr/>
        </p:nvSpPr>
        <p:spPr bwMode="auto">
          <a:xfrm>
            <a:off x="1399451" y="914400"/>
            <a:ext cx="726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تعیین توابع مختلف گذر حالت از تابع </a:t>
            </a:r>
            <a:r>
              <a:rPr lang="en-US" sz="2400" dirty="0">
                <a:cs typeface="B Zar" panose="00000400000000000000" pitchFamily="2" charset="-78"/>
              </a:rPr>
              <a:t>p</a:t>
            </a:r>
            <a:r>
              <a:rPr lang="fa-IR" sz="2400" dirty="0">
                <a:cs typeface="B Zar" panose="00000400000000000000" pitchFamily="2" charset="-78"/>
              </a:rPr>
              <a:t> :</a:t>
            </a:r>
            <a:endParaRPr lang="en-US" sz="2400" dirty="0">
              <a:cs typeface="B Zar" panose="00000400000000000000" pitchFamily="2" charset="-78"/>
            </a:endParaRPr>
          </a:p>
        </p:txBody>
      </p:sp>
      <p:pic>
        <p:nvPicPr>
          <p:cNvPr id="6" name="Picture 5" descr="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7310"/>
            <a:ext cx="7891463" cy="808290"/>
          </a:xfrm>
          <a:prstGeom prst="rect">
            <a:avLst/>
          </a:prstGeom>
        </p:spPr>
      </p:pic>
      <p:pic>
        <p:nvPicPr>
          <p:cNvPr id="7" name="Picture 6" descr="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937425"/>
            <a:ext cx="2228850" cy="356866"/>
          </a:xfrm>
          <a:prstGeom prst="rect">
            <a:avLst/>
          </a:prstGeom>
        </p:spPr>
      </p:pic>
      <p:sp>
        <p:nvSpPr>
          <p:cNvPr id="8" name="Rectangle 2" descr=" 7"/>
          <p:cNvSpPr>
            <a:spLocks noChangeArrowheads="1"/>
          </p:cNvSpPr>
          <p:nvPr/>
        </p:nvSpPr>
        <p:spPr bwMode="auto">
          <a:xfrm>
            <a:off x="1447800" y="3805535"/>
            <a:ext cx="726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تعیین </a:t>
            </a:r>
            <a:r>
              <a:rPr lang="en-US" sz="2400" dirty="0">
                <a:cs typeface="B Zar" panose="00000400000000000000" pitchFamily="2" charset="-78"/>
              </a:rPr>
              <a:t>expected reward</a:t>
            </a:r>
            <a:r>
              <a:rPr lang="fa-IR" sz="2400" dirty="0">
                <a:cs typeface="B Zar" panose="00000400000000000000" pitchFamily="2" charset="-78"/>
              </a:rPr>
              <a:t> برای </a:t>
            </a:r>
            <a:r>
              <a:rPr lang="en-US" sz="2400" dirty="0">
                <a:cs typeface="B Zar" panose="00000400000000000000" pitchFamily="2" charset="-78"/>
              </a:rPr>
              <a:t>(state-action)</a:t>
            </a:r>
            <a:r>
              <a:rPr lang="fa-IR" sz="2400" dirty="0">
                <a:cs typeface="B Zar" panose="00000400000000000000" pitchFamily="2" charset="-78"/>
              </a:rPr>
              <a:t>:</a:t>
            </a:r>
            <a:endParaRPr lang="en-US" sz="2400" dirty="0">
              <a:cs typeface="B Zar" panose="00000400000000000000" pitchFamily="2" charset="-78"/>
            </a:endParaRPr>
          </a:p>
        </p:txBody>
      </p:sp>
      <p:pic>
        <p:nvPicPr>
          <p:cNvPr id="11" name="Picture 10" descr="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36" y="1376659"/>
            <a:ext cx="4905375" cy="523875"/>
          </a:xfrm>
          <a:prstGeom prst="rect">
            <a:avLst/>
          </a:prstGeom>
        </p:spPr>
      </p:pic>
      <p:pic>
        <p:nvPicPr>
          <p:cNvPr id="9" name="Picture 8" descr="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" y="4220750"/>
            <a:ext cx="40386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6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8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Agent and Environment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 descr=" 4"/>
          <p:cNvSpPr>
            <a:spLocks noChangeArrowheads="1"/>
          </p:cNvSpPr>
          <p:nvPr/>
        </p:nvSpPr>
        <p:spPr bwMode="auto">
          <a:xfrm>
            <a:off x="1399451" y="914400"/>
            <a:ext cx="726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تعیین توابع مختلف گذر حالت از تابع </a:t>
            </a:r>
            <a:r>
              <a:rPr lang="en-US" sz="2400" dirty="0">
                <a:cs typeface="B Zar" panose="00000400000000000000" pitchFamily="2" charset="-78"/>
              </a:rPr>
              <a:t>p</a:t>
            </a:r>
            <a:r>
              <a:rPr lang="fa-IR" sz="2400" dirty="0">
                <a:cs typeface="B Zar" panose="00000400000000000000" pitchFamily="2" charset="-78"/>
              </a:rPr>
              <a:t> :</a:t>
            </a:r>
            <a:endParaRPr lang="en-US" sz="2400" dirty="0">
              <a:cs typeface="B Zar" panose="00000400000000000000" pitchFamily="2" charset="-78"/>
            </a:endParaRPr>
          </a:p>
        </p:txBody>
      </p:sp>
      <p:pic>
        <p:nvPicPr>
          <p:cNvPr id="6" name="Picture 5" descr="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7310"/>
            <a:ext cx="7891463" cy="808290"/>
          </a:xfrm>
          <a:prstGeom prst="rect">
            <a:avLst/>
          </a:prstGeom>
        </p:spPr>
      </p:pic>
      <p:pic>
        <p:nvPicPr>
          <p:cNvPr id="7" name="Picture 6" descr="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937425"/>
            <a:ext cx="2228850" cy="356866"/>
          </a:xfrm>
          <a:prstGeom prst="rect">
            <a:avLst/>
          </a:prstGeom>
        </p:spPr>
      </p:pic>
      <p:sp>
        <p:nvSpPr>
          <p:cNvPr id="8" name="Rectangle 2" descr=" 7"/>
          <p:cNvSpPr>
            <a:spLocks noChangeArrowheads="1"/>
          </p:cNvSpPr>
          <p:nvPr/>
        </p:nvSpPr>
        <p:spPr bwMode="auto">
          <a:xfrm>
            <a:off x="1447800" y="3805535"/>
            <a:ext cx="726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تعیین </a:t>
            </a:r>
            <a:r>
              <a:rPr lang="en-US" sz="2400" dirty="0">
                <a:cs typeface="B Zar" panose="00000400000000000000" pitchFamily="2" charset="-78"/>
              </a:rPr>
              <a:t>expected reward</a:t>
            </a:r>
            <a:r>
              <a:rPr lang="fa-IR" sz="2400" dirty="0">
                <a:cs typeface="B Zar" panose="00000400000000000000" pitchFamily="2" charset="-78"/>
              </a:rPr>
              <a:t> برای </a:t>
            </a:r>
            <a:r>
              <a:rPr lang="en-US" sz="2400" dirty="0">
                <a:cs typeface="B Zar" panose="00000400000000000000" pitchFamily="2" charset="-78"/>
              </a:rPr>
              <a:t>(state-action)</a:t>
            </a:r>
            <a:r>
              <a:rPr lang="fa-IR" sz="2400" dirty="0">
                <a:cs typeface="B Zar" panose="00000400000000000000" pitchFamily="2" charset="-78"/>
              </a:rPr>
              <a:t>:</a:t>
            </a:r>
            <a:endParaRPr lang="en-US" sz="2400" dirty="0">
              <a:cs typeface="B Zar" panose="00000400000000000000" pitchFamily="2" charset="-78"/>
            </a:endParaRPr>
          </a:p>
        </p:txBody>
      </p:sp>
      <p:pic>
        <p:nvPicPr>
          <p:cNvPr id="10" name="Picture 9" descr="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164107"/>
            <a:ext cx="6243638" cy="559654"/>
          </a:xfrm>
          <a:prstGeom prst="rect">
            <a:avLst/>
          </a:prstGeom>
        </p:spPr>
      </p:pic>
      <p:pic>
        <p:nvPicPr>
          <p:cNvPr id="12" name="Picture 11" descr="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5918059"/>
            <a:ext cx="1676400" cy="347546"/>
          </a:xfrm>
          <a:prstGeom prst="rect">
            <a:avLst/>
          </a:prstGeom>
        </p:spPr>
      </p:pic>
      <p:pic>
        <p:nvPicPr>
          <p:cNvPr id="11" name="Picture 10" descr="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836" y="1376659"/>
            <a:ext cx="4905375" cy="523875"/>
          </a:xfrm>
          <a:prstGeom prst="rect">
            <a:avLst/>
          </a:prstGeom>
        </p:spPr>
      </p:pic>
      <p:pic>
        <p:nvPicPr>
          <p:cNvPr id="9" name="Picture 8" descr="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300" y="4220750"/>
            <a:ext cx="40386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6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9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Agent and Environment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2" descr=" 7"/>
          <p:cNvSpPr>
            <a:spLocks noChangeArrowheads="1"/>
          </p:cNvSpPr>
          <p:nvPr/>
        </p:nvSpPr>
        <p:spPr bwMode="auto">
          <a:xfrm>
            <a:off x="1447800" y="917944"/>
            <a:ext cx="726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تعیین </a:t>
            </a:r>
            <a:r>
              <a:rPr lang="en-US" sz="2400" dirty="0">
                <a:cs typeface="B Zar" panose="00000400000000000000" pitchFamily="2" charset="-78"/>
              </a:rPr>
              <a:t>expected reward</a:t>
            </a:r>
            <a:r>
              <a:rPr lang="fa-IR" sz="2400" dirty="0">
                <a:cs typeface="B Zar" panose="00000400000000000000" pitchFamily="2" charset="-78"/>
              </a:rPr>
              <a:t> برای </a:t>
            </a:r>
            <a:r>
              <a:rPr lang="en-US" sz="2400" dirty="0">
                <a:cs typeface="B Zar" panose="00000400000000000000" pitchFamily="2" charset="-78"/>
              </a:rPr>
              <a:t>(state-action-next state)</a:t>
            </a:r>
            <a:r>
              <a:rPr lang="fa-IR" sz="2400" dirty="0">
                <a:cs typeface="B Zar" panose="00000400000000000000" pitchFamily="2" charset="-78"/>
              </a:rPr>
              <a:t>:</a:t>
            </a:r>
            <a:endParaRPr lang="en-US" sz="2400" dirty="0">
              <a:cs typeface="B Zar" panose="00000400000000000000" pitchFamily="2" charset="-78"/>
            </a:endParaRPr>
          </a:p>
        </p:txBody>
      </p:sp>
      <p:pic>
        <p:nvPicPr>
          <p:cNvPr id="10" name="Picture 9" descr=" 10"/>
          <p:cNvPicPr>
            <a:picLocks noChangeAspect="1"/>
          </p:cNvPicPr>
          <p:nvPr/>
        </p:nvPicPr>
        <p:blipFill rotWithShape="1">
          <a:blip r:embed="rId2"/>
          <a:srcRect r="30595"/>
          <a:stretch/>
        </p:blipFill>
        <p:spPr>
          <a:xfrm>
            <a:off x="176213" y="1752600"/>
            <a:ext cx="5995988" cy="923925"/>
          </a:xfrm>
          <a:prstGeom prst="rect">
            <a:avLst/>
          </a:prstGeom>
        </p:spPr>
      </p:pic>
      <p:pic>
        <p:nvPicPr>
          <p:cNvPr id="11" name="Picture 10" descr="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49" y="2946471"/>
            <a:ext cx="2324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5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9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Agent and Environment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2" descr=" 7"/>
          <p:cNvSpPr>
            <a:spLocks noChangeArrowheads="1"/>
          </p:cNvSpPr>
          <p:nvPr/>
        </p:nvSpPr>
        <p:spPr bwMode="auto">
          <a:xfrm>
            <a:off x="1447800" y="917944"/>
            <a:ext cx="726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تعیین </a:t>
            </a:r>
            <a:r>
              <a:rPr lang="en-US" sz="2400" dirty="0">
                <a:cs typeface="B Zar" panose="00000400000000000000" pitchFamily="2" charset="-78"/>
              </a:rPr>
              <a:t>expected reward</a:t>
            </a:r>
            <a:r>
              <a:rPr lang="fa-IR" sz="2400" dirty="0">
                <a:cs typeface="B Zar" panose="00000400000000000000" pitchFamily="2" charset="-78"/>
              </a:rPr>
              <a:t> برای </a:t>
            </a:r>
            <a:r>
              <a:rPr lang="en-US" sz="2400" dirty="0">
                <a:cs typeface="B Zar" panose="00000400000000000000" pitchFamily="2" charset="-78"/>
              </a:rPr>
              <a:t>(state-action-next state)</a:t>
            </a:r>
            <a:r>
              <a:rPr lang="fa-IR" sz="2400" dirty="0">
                <a:cs typeface="B Zar" panose="00000400000000000000" pitchFamily="2" charset="-78"/>
              </a:rPr>
              <a:t>:</a:t>
            </a:r>
            <a:endParaRPr lang="en-US" sz="2400" dirty="0">
              <a:cs typeface="B Zar" panose="00000400000000000000" pitchFamily="2" charset="-78"/>
            </a:endParaRPr>
          </a:p>
        </p:txBody>
      </p:sp>
      <p:pic>
        <p:nvPicPr>
          <p:cNvPr id="10" name="Picture 9" descr=" 10"/>
          <p:cNvPicPr>
            <a:picLocks noChangeAspect="1"/>
          </p:cNvPicPr>
          <p:nvPr/>
        </p:nvPicPr>
        <p:blipFill rotWithShape="1">
          <a:blip r:embed="rId2"/>
          <a:srcRect r="30595"/>
          <a:stretch/>
        </p:blipFill>
        <p:spPr>
          <a:xfrm>
            <a:off x="176213" y="1752600"/>
            <a:ext cx="5995988" cy="923925"/>
          </a:xfrm>
          <a:prstGeom prst="rect">
            <a:avLst/>
          </a:prstGeom>
        </p:spPr>
      </p:pic>
      <p:pic>
        <p:nvPicPr>
          <p:cNvPr id="11" name="Picture 10" descr="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49" y="2946471"/>
            <a:ext cx="2324100" cy="400050"/>
          </a:xfrm>
          <a:prstGeom prst="rect">
            <a:avLst/>
          </a:prstGeom>
        </p:spPr>
      </p:pic>
      <p:pic>
        <p:nvPicPr>
          <p:cNvPr id="8" name="Picture 7" descr=" 1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6000" y="3616467"/>
            <a:ext cx="48006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5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10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Agent and Environment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 descr=" 4"/>
          <p:cNvSpPr>
            <a:spLocks noChangeArrowheads="1"/>
          </p:cNvSpPr>
          <p:nvPr/>
        </p:nvSpPr>
        <p:spPr bwMode="auto">
          <a:xfrm>
            <a:off x="1399451" y="914400"/>
            <a:ext cx="7267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تعیین </a:t>
            </a:r>
            <a:r>
              <a:rPr lang="en-US" sz="2400" dirty="0">
                <a:cs typeface="B Zar" panose="00000400000000000000" pitchFamily="2" charset="-78"/>
              </a:rPr>
              <a:t>Action</a:t>
            </a:r>
            <a:r>
              <a:rPr lang="fa-IR" sz="2400" dirty="0">
                <a:cs typeface="B Zar" panose="00000400000000000000" pitchFamily="2" charset="-78"/>
              </a:rPr>
              <a:t> ؟</a:t>
            </a:r>
          </a:p>
          <a:p>
            <a:pPr algn="l"/>
            <a:r>
              <a:rPr lang="en-US" sz="2400" dirty="0">
                <a:cs typeface="B Zar" panose="00000400000000000000" pitchFamily="2" charset="-78"/>
              </a:rPr>
              <a:t>Low level ……….. High level control</a:t>
            </a:r>
          </a:p>
        </p:txBody>
      </p:sp>
    </p:spTree>
    <p:extLst>
      <p:ext uri="{BB962C8B-B14F-4D97-AF65-F5344CB8AC3E}">
        <p14:creationId xmlns:p14="http://schemas.microsoft.com/office/powerpoint/2010/main" val="338225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10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Agent and Environment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 descr=" 4"/>
          <p:cNvSpPr>
            <a:spLocks noChangeArrowheads="1"/>
          </p:cNvSpPr>
          <p:nvPr/>
        </p:nvSpPr>
        <p:spPr bwMode="auto">
          <a:xfrm>
            <a:off x="1399451" y="914400"/>
            <a:ext cx="7267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تعیین </a:t>
            </a:r>
            <a:r>
              <a:rPr lang="en-US" sz="2400" dirty="0">
                <a:cs typeface="B Zar" panose="00000400000000000000" pitchFamily="2" charset="-78"/>
              </a:rPr>
              <a:t>Action</a:t>
            </a:r>
            <a:r>
              <a:rPr lang="fa-IR" sz="2400" dirty="0">
                <a:cs typeface="B Zar" panose="00000400000000000000" pitchFamily="2" charset="-78"/>
              </a:rPr>
              <a:t> ؟</a:t>
            </a:r>
          </a:p>
          <a:p>
            <a:pPr algn="l"/>
            <a:r>
              <a:rPr lang="en-US" sz="2400" dirty="0">
                <a:cs typeface="B Zar" panose="00000400000000000000" pitchFamily="2" charset="-78"/>
              </a:rPr>
              <a:t>Low level ……….. High level control</a:t>
            </a:r>
          </a:p>
        </p:txBody>
      </p:sp>
      <p:sp>
        <p:nvSpPr>
          <p:cNvPr id="5" name="Rectangle 2" descr=" 7"/>
          <p:cNvSpPr>
            <a:spLocks noChangeArrowheads="1"/>
          </p:cNvSpPr>
          <p:nvPr/>
        </p:nvSpPr>
        <p:spPr bwMode="auto">
          <a:xfrm>
            <a:off x="1402915" y="1850409"/>
            <a:ext cx="7267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ولتاژ موتور یک بازوی ربات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حرکت ربات به چپ/راست</a:t>
            </a:r>
            <a:endParaRPr lang="en-US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9463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10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Agent and Environment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 descr=" 4"/>
          <p:cNvSpPr>
            <a:spLocks noChangeArrowheads="1"/>
          </p:cNvSpPr>
          <p:nvPr/>
        </p:nvSpPr>
        <p:spPr bwMode="auto">
          <a:xfrm>
            <a:off x="1399451" y="914400"/>
            <a:ext cx="7267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تعیین </a:t>
            </a:r>
            <a:r>
              <a:rPr lang="en-US" sz="2400" dirty="0">
                <a:cs typeface="B Zar" panose="00000400000000000000" pitchFamily="2" charset="-78"/>
              </a:rPr>
              <a:t>Action</a:t>
            </a:r>
            <a:r>
              <a:rPr lang="fa-IR" sz="2400" dirty="0">
                <a:cs typeface="B Zar" panose="00000400000000000000" pitchFamily="2" charset="-78"/>
              </a:rPr>
              <a:t> ؟</a:t>
            </a:r>
          </a:p>
          <a:p>
            <a:pPr algn="l"/>
            <a:r>
              <a:rPr lang="en-US" sz="2400" dirty="0">
                <a:cs typeface="B Zar" panose="00000400000000000000" pitchFamily="2" charset="-78"/>
              </a:rPr>
              <a:t>Low level ……….. High level control</a:t>
            </a:r>
          </a:p>
        </p:txBody>
      </p:sp>
      <p:sp>
        <p:nvSpPr>
          <p:cNvPr id="5" name="Rectangle 2" descr=" 7"/>
          <p:cNvSpPr>
            <a:spLocks noChangeArrowheads="1"/>
          </p:cNvSpPr>
          <p:nvPr/>
        </p:nvSpPr>
        <p:spPr bwMode="auto">
          <a:xfrm>
            <a:off x="1402915" y="1850409"/>
            <a:ext cx="7267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ولتاژ موتور یک بازوی ربات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حرکت ربات به چپ/راست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6" name="Rectangle 2" descr=" 8"/>
          <p:cNvSpPr>
            <a:spLocks noChangeArrowheads="1"/>
          </p:cNvSpPr>
          <p:nvPr/>
        </p:nvSpPr>
        <p:spPr bwMode="auto">
          <a:xfrm>
            <a:off x="1371600" y="2858327"/>
            <a:ext cx="726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>
                <a:solidFill>
                  <a:srgbClr val="FF0000"/>
                </a:solidFill>
                <a:cs typeface="B Zar" panose="00000400000000000000" pitchFamily="2" charset="-78"/>
              </a:rPr>
              <a:t>تصمیمی برای رسیدن به هدف</a:t>
            </a:r>
          </a:p>
        </p:txBody>
      </p:sp>
    </p:spTree>
    <p:extLst>
      <p:ext uri="{BB962C8B-B14F-4D97-AF65-F5344CB8AC3E}">
        <p14:creationId xmlns:p14="http://schemas.microsoft.com/office/powerpoint/2010/main" val="160472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10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Agent and Environment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 descr=" 4"/>
          <p:cNvSpPr>
            <a:spLocks noChangeArrowheads="1"/>
          </p:cNvSpPr>
          <p:nvPr/>
        </p:nvSpPr>
        <p:spPr bwMode="auto">
          <a:xfrm>
            <a:off x="1399451" y="914400"/>
            <a:ext cx="7267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تعیین </a:t>
            </a:r>
            <a:r>
              <a:rPr lang="en-US" sz="2400" dirty="0">
                <a:cs typeface="B Zar" panose="00000400000000000000" pitchFamily="2" charset="-78"/>
              </a:rPr>
              <a:t>Action</a:t>
            </a:r>
            <a:r>
              <a:rPr lang="fa-IR" sz="2400" dirty="0">
                <a:cs typeface="B Zar" panose="00000400000000000000" pitchFamily="2" charset="-78"/>
              </a:rPr>
              <a:t> ؟</a:t>
            </a:r>
          </a:p>
          <a:p>
            <a:pPr algn="l"/>
            <a:r>
              <a:rPr lang="en-US" sz="2400" dirty="0">
                <a:cs typeface="B Zar" panose="00000400000000000000" pitchFamily="2" charset="-78"/>
              </a:rPr>
              <a:t>Low level ……….. High level control</a:t>
            </a:r>
          </a:p>
        </p:txBody>
      </p:sp>
      <p:sp>
        <p:nvSpPr>
          <p:cNvPr id="7" name="Rectangle 2" descr=" 5"/>
          <p:cNvSpPr>
            <a:spLocks noChangeArrowheads="1"/>
          </p:cNvSpPr>
          <p:nvPr/>
        </p:nvSpPr>
        <p:spPr bwMode="auto">
          <a:xfrm>
            <a:off x="1371600" y="3741003"/>
            <a:ext cx="7267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تعیین </a:t>
            </a:r>
            <a:r>
              <a:rPr lang="en-US" sz="2400" dirty="0">
                <a:cs typeface="B Zar" panose="00000400000000000000" pitchFamily="2" charset="-78"/>
              </a:rPr>
              <a:t>State</a:t>
            </a:r>
            <a:r>
              <a:rPr lang="fa-IR" sz="2400" dirty="0">
                <a:cs typeface="B Zar" panose="00000400000000000000" pitchFamily="2" charset="-78"/>
              </a:rPr>
              <a:t>؟</a:t>
            </a:r>
          </a:p>
          <a:p>
            <a:pPr algn="l"/>
            <a:r>
              <a:rPr lang="en-US" sz="2400" dirty="0">
                <a:cs typeface="B Zar" panose="00000400000000000000" pitchFamily="2" charset="-78"/>
              </a:rPr>
              <a:t>Low level ……….. High level state (sensor output)</a:t>
            </a:r>
          </a:p>
        </p:txBody>
      </p:sp>
      <p:sp>
        <p:nvSpPr>
          <p:cNvPr id="5" name="Rectangle 2" descr=" 7"/>
          <p:cNvSpPr>
            <a:spLocks noChangeArrowheads="1"/>
          </p:cNvSpPr>
          <p:nvPr/>
        </p:nvSpPr>
        <p:spPr bwMode="auto">
          <a:xfrm>
            <a:off x="1402915" y="1850409"/>
            <a:ext cx="7267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ولتاژ موتور یک بازوی ربات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حرکت ربات به چپ/راست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6" name="Rectangle 2" descr=" 8"/>
          <p:cNvSpPr>
            <a:spLocks noChangeArrowheads="1"/>
          </p:cNvSpPr>
          <p:nvPr/>
        </p:nvSpPr>
        <p:spPr bwMode="auto">
          <a:xfrm>
            <a:off x="1371600" y="2858327"/>
            <a:ext cx="726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>
                <a:solidFill>
                  <a:srgbClr val="FF0000"/>
                </a:solidFill>
                <a:cs typeface="B Zar" panose="00000400000000000000" pitchFamily="2" charset="-78"/>
              </a:rPr>
              <a:t>تصمیمی برای رسیدن به هدف</a:t>
            </a:r>
          </a:p>
        </p:txBody>
      </p:sp>
    </p:spTree>
    <p:extLst>
      <p:ext uri="{BB962C8B-B14F-4D97-AF65-F5344CB8AC3E}">
        <p14:creationId xmlns:p14="http://schemas.microsoft.com/office/powerpoint/2010/main" val="174646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10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Agent and Environment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 descr=" 4"/>
          <p:cNvSpPr>
            <a:spLocks noChangeArrowheads="1"/>
          </p:cNvSpPr>
          <p:nvPr/>
        </p:nvSpPr>
        <p:spPr bwMode="auto">
          <a:xfrm>
            <a:off x="1399451" y="914400"/>
            <a:ext cx="7267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تعیین </a:t>
            </a:r>
            <a:r>
              <a:rPr lang="en-US" sz="2400" dirty="0">
                <a:cs typeface="B Zar" panose="00000400000000000000" pitchFamily="2" charset="-78"/>
              </a:rPr>
              <a:t>Action</a:t>
            </a:r>
            <a:r>
              <a:rPr lang="fa-IR" sz="2400" dirty="0">
                <a:cs typeface="B Zar" panose="00000400000000000000" pitchFamily="2" charset="-78"/>
              </a:rPr>
              <a:t> ؟</a:t>
            </a:r>
          </a:p>
          <a:p>
            <a:pPr algn="l"/>
            <a:r>
              <a:rPr lang="en-US" sz="2400" dirty="0">
                <a:cs typeface="B Zar" panose="00000400000000000000" pitchFamily="2" charset="-78"/>
              </a:rPr>
              <a:t>Low level ……….. High level control</a:t>
            </a:r>
          </a:p>
        </p:txBody>
      </p:sp>
      <p:sp>
        <p:nvSpPr>
          <p:cNvPr id="7" name="Rectangle 2" descr=" 5"/>
          <p:cNvSpPr>
            <a:spLocks noChangeArrowheads="1"/>
          </p:cNvSpPr>
          <p:nvPr/>
        </p:nvSpPr>
        <p:spPr bwMode="auto">
          <a:xfrm>
            <a:off x="1371600" y="3741003"/>
            <a:ext cx="7267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تعیین </a:t>
            </a:r>
            <a:r>
              <a:rPr lang="en-US" sz="2400" dirty="0">
                <a:cs typeface="B Zar" panose="00000400000000000000" pitchFamily="2" charset="-78"/>
              </a:rPr>
              <a:t>State</a:t>
            </a:r>
            <a:r>
              <a:rPr lang="fa-IR" sz="2400" dirty="0">
                <a:cs typeface="B Zar" panose="00000400000000000000" pitchFamily="2" charset="-78"/>
              </a:rPr>
              <a:t>؟</a:t>
            </a:r>
          </a:p>
          <a:p>
            <a:pPr algn="l"/>
            <a:r>
              <a:rPr lang="en-US" sz="2400" dirty="0">
                <a:cs typeface="B Zar" panose="00000400000000000000" pitchFamily="2" charset="-78"/>
              </a:rPr>
              <a:t>Low level ……….. High level state (sensor output)</a:t>
            </a:r>
          </a:p>
        </p:txBody>
      </p:sp>
      <p:sp>
        <p:nvSpPr>
          <p:cNvPr id="8" name="Rectangle 2" descr=" 6"/>
          <p:cNvSpPr>
            <a:spLocks noChangeArrowheads="1"/>
          </p:cNvSpPr>
          <p:nvPr/>
        </p:nvSpPr>
        <p:spPr bwMode="auto">
          <a:xfrm>
            <a:off x="1342969" y="5105400"/>
            <a:ext cx="7267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موقعیت بازوی ربات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متحرک یا ثابت بودن ربات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5" name="Rectangle 2" descr=" 7"/>
          <p:cNvSpPr>
            <a:spLocks noChangeArrowheads="1"/>
          </p:cNvSpPr>
          <p:nvPr/>
        </p:nvSpPr>
        <p:spPr bwMode="auto">
          <a:xfrm>
            <a:off x="1402915" y="1850409"/>
            <a:ext cx="7267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ولتاژ موتور یک بازوی ربات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حرکت ربات به چپ/راست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6" name="Rectangle 2" descr=" 8"/>
          <p:cNvSpPr>
            <a:spLocks noChangeArrowheads="1"/>
          </p:cNvSpPr>
          <p:nvPr/>
        </p:nvSpPr>
        <p:spPr bwMode="auto">
          <a:xfrm>
            <a:off x="1371600" y="2858327"/>
            <a:ext cx="726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>
                <a:solidFill>
                  <a:srgbClr val="FF0000"/>
                </a:solidFill>
                <a:cs typeface="B Zar" panose="00000400000000000000" pitchFamily="2" charset="-78"/>
              </a:rPr>
              <a:t>تصمیمی برای رسیدن به هدف</a:t>
            </a:r>
          </a:p>
        </p:txBody>
      </p:sp>
    </p:spTree>
    <p:extLst>
      <p:ext uri="{BB962C8B-B14F-4D97-AF65-F5344CB8AC3E}">
        <p14:creationId xmlns:p14="http://schemas.microsoft.com/office/powerpoint/2010/main" val="347476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 descr="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r>
              <a:rPr lang="en-US"/>
              <a:t>3</a:t>
            </a:r>
          </a:p>
        </p:txBody>
      </p:sp>
      <p:sp>
        <p:nvSpPr>
          <p:cNvPr id="6" name="Title 1" descr=" 6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Markov Decision Processes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 descr=" 2"/>
          <p:cNvSpPr txBox="1"/>
          <p:nvPr/>
        </p:nvSpPr>
        <p:spPr>
          <a:xfrm>
            <a:off x="1447800" y="10668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تعریف: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وابستگی </a:t>
            </a:r>
            <a:r>
              <a:rPr lang="en-US" sz="2400" dirty="0">
                <a:cs typeface="B Zar" panose="00000400000000000000" pitchFamily="2" charset="-78"/>
              </a:rPr>
              <a:t>state</a:t>
            </a:r>
            <a:r>
              <a:rPr lang="fa-IR" sz="2400" dirty="0">
                <a:cs typeface="B Zar" panose="00000400000000000000" pitchFamily="2" charset="-78"/>
              </a:rPr>
              <a:t> در هر لحظه، فقط به </a:t>
            </a:r>
            <a:r>
              <a:rPr lang="en-US" sz="2400" dirty="0">
                <a:cs typeface="B Zar" panose="00000400000000000000" pitchFamily="2" charset="-78"/>
              </a:rPr>
              <a:t>state</a:t>
            </a:r>
            <a:r>
              <a:rPr lang="fa-IR" sz="2400" dirty="0">
                <a:cs typeface="B Zar" panose="00000400000000000000" pitchFamily="2" charset="-78"/>
              </a:rPr>
              <a:t>  لحظه قبل و </a:t>
            </a:r>
            <a:r>
              <a:rPr lang="en-US" sz="2400" dirty="0">
                <a:cs typeface="B Zar" panose="00000400000000000000" pitchFamily="2" charset="-78"/>
              </a:rPr>
              <a:t>action</a:t>
            </a:r>
            <a:r>
              <a:rPr lang="fa-IR" sz="2400" dirty="0">
                <a:cs typeface="B Zar" panose="00000400000000000000" pitchFamily="2" charset="-78"/>
              </a:rPr>
              <a:t> اعمال شده</a:t>
            </a:r>
          </a:p>
        </p:txBody>
      </p:sp>
    </p:spTree>
    <p:extLst>
      <p:ext uri="{BB962C8B-B14F-4D97-AF65-F5344CB8AC3E}">
        <p14:creationId xmlns:p14="http://schemas.microsoft.com/office/powerpoint/2010/main" val="283196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10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Agent and Environment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 descr=" 4"/>
          <p:cNvSpPr>
            <a:spLocks noChangeArrowheads="1"/>
          </p:cNvSpPr>
          <p:nvPr/>
        </p:nvSpPr>
        <p:spPr bwMode="auto">
          <a:xfrm>
            <a:off x="1399451" y="914400"/>
            <a:ext cx="7267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تعیین </a:t>
            </a:r>
            <a:r>
              <a:rPr lang="en-US" sz="2400" dirty="0">
                <a:cs typeface="B Zar" panose="00000400000000000000" pitchFamily="2" charset="-78"/>
              </a:rPr>
              <a:t>Action</a:t>
            </a:r>
            <a:r>
              <a:rPr lang="fa-IR" sz="2400" dirty="0">
                <a:cs typeface="B Zar" panose="00000400000000000000" pitchFamily="2" charset="-78"/>
              </a:rPr>
              <a:t> ؟</a:t>
            </a:r>
          </a:p>
          <a:p>
            <a:pPr algn="l"/>
            <a:r>
              <a:rPr lang="en-US" sz="2400" dirty="0">
                <a:cs typeface="B Zar" panose="00000400000000000000" pitchFamily="2" charset="-78"/>
              </a:rPr>
              <a:t>Low level ……….. High level control</a:t>
            </a:r>
          </a:p>
        </p:txBody>
      </p:sp>
      <p:sp>
        <p:nvSpPr>
          <p:cNvPr id="7" name="Rectangle 2" descr=" 5"/>
          <p:cNvSpPr>
            <a:spLocks noChangeArrowheads="1"/>
          </p:cNvSpPr>
          <p:nvPr/>
        </p:nvSpPr>
        <p:spPr bwMode="auto">
          <a:xfrm>
            <a:off x="1371600" y="3741003"/>
            <a:ext cx="7267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تعیین </a:t>
            </a:r>
            <a:r>
              <a:rPr lang="en-US" sz="2400" dirty="0">
                <a:cs typeface="B Zar" panose="00000400000000000000" pitchFamily="2" charset="-78"/>
              </a:rPr>
              <a:t>State</a:t>
            </a:r>
            <a:r>
              <a:rPr lang="fa-IR" sz="2400" dirty="0">
                <a:cs typeface="B Zar" panose="00000400000000000000" pitchFamily="2" charset="-78"/>
              </a:rPr>
              <a:t>؟</a:t>
            </a:r>
          </a:p>
          <a:p>
            <a:pPr algn="l"/>
            <a:r>
              <a:rPr lang="en-US" sz="2400" dirty="0">
                <a:cs typeface="B Zar" panose="00000400000000000000" pitchFamily="2" charset="-78"/>
              </a:rPr>
              <a:t>Low level ……….. High level state (sensor output)</a:t>
            </a:r>
          </a:p>
        </p:txBody>
      </p:sp>
      <p:sp>
        <p:nvSpPr>
          <p:cNvPr id="8" name="Rectangle 2" descr=" 6"/>
          <p:cNvSpPr>
            <a:spLocks noChangeArrowheads="1"/>
          </p:cNvSpPr>
          <p:nvPr/>
        </p:nvSpPr>
        <p:spPr bwMode="auto">
          <a:xfrm>
            <a:off x="1342969" y="5105400"/>
            <a:ext cx="7267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موقعیت بازوی ربات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متحرک یا ثابت بودن ربات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5" name="Rectangle 2" descr=" 7"/>
          <p:cNvSpPr>
            <a:spLocks noChangeArrowheads="1"/>
          </p:cNvSpPr>
          <p:nvPr/>
        </p:nvSpPr>
        <p:spPr bwMode="auto">
          <a:xfrm>
            <a:off x="1402915" y="1850409"/>
            <a:ext cx="7267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ولتاژ موتور یک بازوی ربات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حرکت ربات به چپ/راست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6" name="Rectangle 2" descr=" 8"/>
          <p:cNvSpPr>
            <a:spLocks noChangeArrowheads="1"/>
          </p:cNvSpPr>
          <p:nvPr/>
        </p:nvSpPr>
        <p:spPr bwMode="auto">
          <a:xfrm>
            <a:off x="1371600" y="2858327"/>
            <a:ext cx="726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>
                <a:solidFill>
                  <a:srgbClr val="FF0000"/>
                </a:solidFill>
                <a:cs typeface="B Zar" panose="00000400000000000000" pitchFamily="2" charset="-78"/>
              </a:rPr>
              <a:t>تصمیمی برای رسیدن به هدف</a:t>
            </a:r>
          </a:p>
        </p:txBody>
      </p:sp>
      <p:sp>
        <p:nvSpPr>
          <p:cNvPr id="9" name="Rectangle 2" descr=" 9"/>
          <p:cNvSpPr>
            <a:spLocks noChangeArrowheads="1"/>
          </p:cNvSpPr>
          <p:nvPr/>
        </p:nvSpPr>
        <p:spPr bwMode="auto">
          <a:xfrm>
            <a:off x="1342968" y="6008132"/>
            <a:ext cx="726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>
                <a:solidFill>
                  <a:srgbClr val="FF0000"/>
                </a:solidFill>
                <a:cs typeface="B Zar" panose="00000400000000000000" pitchFamily="2" charset="-78"/>
              </a:rPr>
              <a:t>نیازمند دانستن برای رسیدن به هدف</a:t>
            </a:r>
          </a:p>
        </p:txBody>
      </p:sp>
    </p:spTree>
    <p:extLst>
      <p:ext uri="{BB962C8B-B14F-4D97-AF65-F5344CB8AC3E}">
        <p14:creationId xmlns:p14="http://schemas.microsoft.com/office/powerpoint/2010/main" val="359840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11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Agent and Environment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 descr=" 4"/>
          <p:cNvSpPr>
            <a:spLocks noChangeArrowheads="1"/>
          </p:cNvSpPr>
          <p:nvPr/>
        </p:nvSpPr>
        <p:spPr bwMode="auto">
          <a:xfrm>
            <a:off x="1399451" y="914400"/>
            <a:ext cx="726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مرز بین محیط و </a:t>
            </a:r>
            <a:r>
              <a:rPr lang="en-US" sz="2400" dirty="0">
                <a:cs typeface="B Zar" panose="00000400000000000000" pitchFamily="2" charset="-78"/>
              </a:rPr>
              <a:t>agent</a:t>
            </a:r>
            <a:r>
              <a:rPr lang="fa-IR" sz="2400" dirty="0">
                <a:cs typeface="B Zar" panose="00000400000000000000" pitchFamily="2" charset="-78"/>
              </a:rPr>
              <a:t> ؟</a:t>
            </a:r>
          </a:p>
        </p:txBody>
      </p:sp>
      <p:sp>
        <p:nvSpPr>
          <p:cNvPr id="7" name="Rectangle 2" descr=" 7"/>
          <p:cNvSpPr>
            <a:spLocks noChangeArrowheads="1"/>
          </p:cNvSpPr>
          <p:nvPr/>
        </p:nvSpPr>
        <p:spPr bwMode="auto">
          <a:xfrm>
            <a:off x="1402915" y="1850409"/>
            <a:ext cx="7267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ربات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حیوان</a:t>
            </a:r>
          </a:p>
        </p:txBody>
      </p:sp>
    </p:spTree>
    <p:extLst>
      <p:ext uri="{BB962C8B-B14F-4D97-AF65-F5344CB8AC3E}">
        <p14:creationId xmlns:p14="http://schemas.microsoft.com/office/powerpoint/2010/main" val="25934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11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Agent and Environment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 descr=" 4"/>
          <p:cNvSpPr>
            <a:spLocks noChangeArrowheads="1"/>
          </p:cNvSpPr>
          <p:nvPr/>
        </p:nvSpPr>
        <p:spPr bwMode="auto">
          <a:xfrm>
            <a:off x="1399451" y="914400"/>
            <a:ext cx="726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مرز بین محیط و </a:t>
            </a:r>
            <a:r>
              <a:rPr lang="en-US" sz="2400" dirty="0">
                <a:cs typeface="B Zar" panose="00000400000000000000" pitchFamily="2" charset="-78"/>
              </a:rPr>
              <a:t>agent</a:t>
            </a:r>
            <a:r>
              <a:rPr lang="fa-IR" sz="2400" dirty="0">
                <a:cs typeface="B Zar" panose="00000400000000000000" pitchFamily="2" charset="-78"/>
              </a:rPr>
              <a:t> ؟</a:t>
            </a:r>
          </a:p>
        </p:txBody>
      </p:sp>
      <p:sp>
        <p:nvSpPr>
          <p:cNvPr id="7" name="Rectangle 2" descr=" 7"/>
          <p:cNvSpPr>
            <a:spLocks noChangeArrowheads="1"/>
          </p:cNvSpPr>
          <p:nvPr/>
        </p:nvSpPr>
        <p:spPr bwMode="auto">
          <a:xfrm>
            <a:off x="1402915" y="1850409"/>
            <a:ext cx="7267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ربات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حیوان</a:t>
            </a:r>
          </a:p>
        </p:txBody>
      </p:sp>
      <p:sp>
        <p:nvSpPr>
          <p:cNvPr id="6" name="Rectangle 2" descr=" 8"/>
          <p:cNvSpPr>
            <a:spLocks noChangeArrowheads="1"/>
          </p:cNvSpPr>
          <p:nvPr/>
        </p:nvSpPr>
        <p:spPr bwMode="auto">
          <a:xfrm>
            <a:off x="1371600" y="2858327"/>
            <a:ext cx="726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>
                <a:solidFill>
                  <a:srgbClr val="FF0000"/>
                </a:solidFill>
                <a:cs typeface="B Zar" panose="00000400000000000000" pitchFamily="2" charset="-78"/>
              </a:rPr>
              <a:t>محیط </a:t>
            </a:r>
            <a:r>
              <a:rPr lang="fa-IR" sz="2400" dirty="0">
                <a:solidFill>
                  <a:srgbClr val="FF0000"/>
                </a:solidFill>
                <a:cs typeface="B Zar" panose="00000400000000000000" pitchFamily="2" charset="-78"/>
                <a:sym typeface="Wingdings" panose="05000000000000000000" pitchFamily="2" charset="2"/>
              </a:rPr>
              <a:t> غیر </a:t>
            </a:r>
            <a:r>
              <a:rPr lang="en-US" sz="2400" dirty="0">
                <a:solidFill>
                  <a:srgbClr val="FF0000"/>
                </a:solidFill>
                <a:cs typeface="B Zar" panose="00000400000000000000" pitchFamily="2" charset="-78"/>
                <a:sym typeface="Wingdings" panose="05000000000000000000" pitchFamily="2" charset="2"/>
              </a:rPr>
              <a:t>agent </a:t>
            </a:r>
            <a:r>
              <a:rPr lang="fa-IR" sz="2400" dirty="0">
                <a:solidFill>
                  <a:srgbClr val="FF0000"/>
                </a:solidFill>
                <a:cs typeface="B Zar" panose="00000400000000000000" pitchFamily="2" charset="-78"/>
                <a:sym typeface="Wingdings" panose="05000000000000000000" pitchFamily="2" charset="2"/>
              </a:rPr>
              <a:t> (توسط </a:t>
            </a:r>
            <a:r>
              <a:rPr lang="en-US" sz="2400" dirty="0">
                <a:solidFill>
                  <a:srgbClr val="FF0000"/>
                </a:solidFill>
                <a:cs typeface="B Zar" panose="00000400000000000000" pitchFamily="2" charset="-78"/>
                <a:sym typeface="Wingdings" panose="05000000000000000000" pitchFamily="2" charset="2"/>
              </a:rPr>
              <a:t>agent </a:t>
            </a:r>
            <a:r>
              <a:rPr lang="fa-IR" sz="2400" dirty="0">
                <a:solidFill>
                  <a:srgbClr val="FF0000"/>
                </a:solidFill>
                <a:cs typeface="B Zar" panose="00000400000000000000" pitchFamily="2" charset="-78"/>
                <a:sym typeface="Wingdings" panose="05000000000000000000" pitchFamily="2" charset="2"/>
              </a:rPr>
              <a:t> قابل تغییر نباشد)</a:t>
            </a:r>
            <a:endParaRPr lang="fa-IR" sz="2400" dirty="0">
              <a:solidFill>
                <a:srgbClr val="FF0000"/>
              </a:solidFill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9807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11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Agent and Environment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 descr=" 4"/>
          <p:cNvSpPr>
            <a:spLocks noChangeArrowheads="1"/>
          </p:cNvSpPr>
          <p:nvPr/>
        </p:nvSpPr>
        <p:spPr bwMode="auto">
          <a:xfrm>
            <a:off x="1399451" y="914400"/>
            <a:ext cx="726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مرز بین محیط و </a:t>
            </a:r>
            <a:r>
              <a:rPr lang="en-US" sz="2400" dirty="0">
                <a:cs typeface="B Zar" panose="00000400000000000000" pitchFamily="2" charset="-78"/>
              </a:rPr>
              <a:t>agent</a:t>
            </a:r>
            <a:r>
              <a:rPr lang="fa-IR" sz="2400" dirty="0">
                <a:cs typeface="B Zar" panose="00000400000000000000" pitchFamily="2" charset="-78"/>
              </a:rPr>
              <a:t> ؟</a:t>
            </a:r>
          </a:p>
        </p:txBody>
      </p:sp>
      <p:sp>
        <p:nvSpPr>
          <p:cNvPr id="8" name="Rectangle 2" descr=" 5"/>
          <p:cNvSpPr>
            <a:spLocks noChangeArrowheads="1"/>
          </p:cNvSpPr>
          <p:nvPr/>
        </p:nvSpPr>
        <p:spPr bwMode="auto">
          <a:xfrm>
            <a:off x="1371600" y="3741003"/>
            <a:ext cx="726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اطلاعات </a:t>
            </a:r>
            <a:r>
              <a:rPr lang="en-US" sz="2400" dirty="0">
                <a:cs typeface="B Zar" panose="00000400000000000000" pitchFamily="2" charset="-78"/>
              </a:rPr>
              <a:t>agent</a:t>
            </a:r>
            <a:r>
              <a:rPr lang="fa-IR" sz="2400" dirty="0">
                <a:cs typeface="B Zar" panose="00000400000000000000" pitchFamily="2" charset="-78"/>
              </a:rPr>
              <a:t> از محیط؟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7" name="Rectangle 2" descr=" 7"/>
          <p:cNvSpPr>
            <a:spLocks noChangeArrowheads="1"/>
          </p:cNvSpPr>
          <p:nvPr/>
        </p:nvSpPr>
        <p:spPr bwMode="auto">
          <a:xfrm>
            <a:off x="1402915" y="1850409"/>
            <a:ext cx="7267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ربات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حیوان</a:t>
            </a:r>
          </a:p>
        </p:txBody>
      </p:sp>
      <p:sp>
        <p:nvSpPr>
          <p:cNvPr id="6" name="Rectangle 2" descr=" 8"/>
          <p:cNvSpPr>
            <a:spLocks noChangeArrowheads="1"/>
          </p:cNvSpPr>
          <p:nvPr/>
        </p:nvSpPr>
        <p:spPr bwMode="auto">
          <a:xfrm>
            <a:off x="1371600" y="2858327"/>
            <a:ext cx="726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>
                <a:solidFill>
                  <a:srgbClr val="FF0000"/>
                </a:solidFill>
                <a:cs typeface="B Zar" panose="00000400000000000000" pitchFamily="2" charset="-78"/>
              </a:rPr>
              <a:t>محیط </a:t>
            </a:r>
            <a:r>
              <a:rPr lang="fa-IR" sz="2400" dirty="0">
                <a:solidFill>
                  <a:srgbClr val="FF0000"/>
                </a:solidFill>
                <a:cs typeface="B Zar" panose="00000400000000000000" pitchFamily="2" charset="-78"/>
                <a:sym typeface="Wingdings" panose="05000000000000000000" pitchFamily="2" charset="2"/>
              </a:rPr>
              <a:t> غیر </a:t>
            </a:r>
            <a:r>
              <a:rPr lang="en-US" sz="2400" dirty="0">
                <a:solidFill>
                  <a:srgbClr val="FF0000"/>
                </a:solidFill>
                <a:cs typeface="B Zar" panose="00000400000000000000" pitchFamily="2" charset="-78"/>
                <a:sym typeface="Wingdings" panose="05000000000000000000" pitchFamily="2" charset="2"/>
              </a:rPr>
              <a:t>agent </a:t>
            </a:r>
            <a:r>
              <a:rPr lang="fa-IR" sz="2400" dirty="0">
                <a:solidFill>
                  <a:srgbClr val="FF0000"/>
                </a:solidFill>
                <a:cs typeface="B Zar" panose="00000400000000000000" pitchFamily="2" charset="-78"/>
                <a:sym typeface="Wingdings" panose="05000000000000000000" pitchFamily="2" charset="2"/>
              </a:rPr>
              <a:t> (توسط </a:t>
            </a:r>
            <a:r>
              <a:rPr lang="en-US" sz="2400" dirty="0">
                <a:solidFill>
                  <a:srgbClr val="FF0000"/>
                </a:solidFill>
                <a:cs typeface="B Zar" panose="00000400000000000000" pitchFamily="2" charset="-78"/>
                <a:sym typeface="Wingdings" panose="05000000000000000000" pitchFamily="2" charset="2"/>
              </a:rPr>
              <a:t>agent </a:t>
            </a:r>
            <a:r>
              <a:rPr lang="fa-IR" sz="2400" dirty="0">
                <a:solidFill>
                  <a:srgbClr val="FF0000"/>
                </a:solidFill>
                <a:cs typeface="B Zar" panose="00000400000000000000" pitchFamily="2" charset="-78"/>
                <a:sym typeface="Wingdings" panose="05000000000000000000" pitchFamily="2" charset="2"/>
              </a:rPr>
              <a:t> قابل تغییر نباشد)</a:t>
            </a:r>
            <a:endParaRPr lang="fa-IR" sz="2400" dirty="0">
              <a:solidFill>
                <a:srgbClr val="FF0000"/>
              </a:solidFill>
              <a:cs typeface="B Zar" panose="00000400000000000000" pitchFamily="2" charset="-78"/>
            </a:endParaRPr>
          </a:p>
        </p:txBody>
      </p:sp>
      <p:sp>
        <p:nvSpPr>
          <p:cNvPr id="9" name="Rectangle 2" descr=" 10"/>
          <p:cNvSpPr>
            <a:spLocks noChangeArrowheads="1"/>
          </p:cNvSpPr>
          <p:nvPr/>
        </p:nvSpPr>
        <p:spPr bwMode="auto">
          <a:xfrm>
            <a:off x="1315259" y="3651950"/>
            <a:ext cx="72676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endParaRPr lang="fa-IR" sz="2400" dirty="0">
              <a:solidFill>
                <a:srgbClr val="FF0000"/>
              </a:solidFill>
              <a:cs typeface="B Zar" panose="00000400000000000000" pitchFamily="2" charset="-78"/>
            </a:endParaRPr>
          </a:p>
          <a:p>
            <a:pPr algn="ctr" rtl="1"/>
            <a:r>
              <a:rPr lang="fa-IR" sz="2400" dirty="0">
                <a:solidFill>
                  <a:srgbClr val="FF0000"/>
                </a:solidFill>
                <a:cs typeface="B Zar" panose="00000400000000000000" pitchFamily="2" charset="-78"/>
              </a:rPr>
              <a:t>کامل</a:t>
            </a:r>
          </a:p>
          <a:p>
            <a:pPr algn="ctr" rtl="1"/>
            <a:r>
              <a:rPr lang="fa-IR" sz="2400" dirty="0">
                <a:solidFill>
                  <a:srgbClr val="FF0000"/>
                </a:solidFill>
                <a:cs typeface="B Zar" panose="00000400000000000000" pitchFamily="2" charset="-78"/>
              </a:rPr>
              <a:t>کم(نحوه محاسبه پاداش، نحوه تغییر حالتها)</a:t>
            </a:r>
          </a:p>
          <a:p>
            <a:pPr algn="ctr" rtl="1"/>
            <a:r>
              <a:rPr lang="fa-IR" sz="2400" dirty="0">
                <a:solidFill>
                  <a:srgbClr val="FF0000"/>
                </a:solidFill>
                <a:cs typeface="B Zar" panose="00000400000000000000" pitchFamily="2" charset="-78"/>
              </a:rPr>
              <a:t>هیچ</a:t>
            </a:r>
          </a:p>
        </p:txBody>
      </p:sp>
    </p:spTree>
    <p:extLst>
      <p:ext uri="{BB962C8B-B14F-4D97-AF65-F5344CB8AC3E}">
        <p14:creationId xmlns:p14="http://schemas.microsoft.com/office/powerpoint/2010/main" val="229522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11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Agent and Environment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 descr=" 4"/>
          <p:cNvSpPr>
            <a:spLocks noChangeArrowheads="1"/>
          </p:cNvSpPr>
          <p:nvPr/>
        </p:nvSpPr>
        <p:spPr bwMode="auto">
          <a:xfrm>
            <a:off x="1399451" y="914400"/>
            <a:ext cx="726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مرز بین محیط و </a:t>
            </a:r>
            <a:r>
              <a:rPr lang="en-US" sz="2400" dirty="0">
                <a:cs typeface="B Zar" panose="00000400000000000000" pitchFamily="2" charset="-78"/>
              </a:rPr>
              <a:t>agent</a:t>
            </a:r>
            <a:r>
              <a:rPr lang="fa-IR" sz="2400" dirty="0">
                <a:cs typeface="B Zar" panose="00000400000000000000" pitchFamily="2" charset="-78"/>
              </a:rPr>
              <a:t> ؟</a:t>
            </a:r>
          </a:p>
        </p:txBody>
      </p:sp>
      <p:sp>
        <p:nvSpPr>
          <p:cNvPr id="8" name="Rectangle 2" descr=" 5"/>
          <p:cNvSpPr>
            <a:spLocks noChangeArrowheads="1"/>
          </p:cNvSpPr>
          <p:nvPr/>
        </p:nvSpPr>
        <p:spPr bwMode="auto">
          <a:xfrm>
            <a:off x="1371600" y="3741003"/>
            <a:ext cx="726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اطلاعات </a:t>
            </a:r>
            <a:r>
              <a:rPr lang="en-US" sz="2400" dirty="0">
                <a:cs typeface="B Zar" panose="00000400000000000000" pitchFamily="2" charset="-78"/>
              </a:rPr>
              <a:t>agent</a:t>
            </a:r>
            <a:r>
              <a:rPr lang="fa-IR" sz="2400" dirty="0">
                <a:cs typeface="B Zar" panose="00000400000000000000" pitchFamily="2" charset="-78"/>
              </a:rPr>
              <a:t> از محیط؟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7" name="Rectangle 2" descr=" 7"/>
          <p:cNvSpPr>
            <a:spLocks noChangeArrowheads="1"/>
          </p:cNvSpPr>
          <p:nvPr/>
        </p:nvSpPr>
        <p:spPr bwMode="auto">
          <a:xfrm>
            <a:off x="1402915" y="1850409"/>
            <a:ext cx="7267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ربات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حیوان</a:t>
            </a:r>
          </a:p>
        </p:txBody>
      </p:sp>
      <p:sp>
        <p:nvSpPr>
          <p:cNvPr id="6" name="Rectangle 2" descr=" 8"/>
          <p:cNvSpPr>
            <a:spLocks noChangeArrowheads="1"/>
          </p:cNvSpPr>
          <p:nvPr/>
        </p:nvSpPr>
        <p:spPr bwMode="auto">
          <a:xfrm>
            <a:off x="1371600" y="2858327"/>
            <a:ext cx="726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>
                <a:solidFill>
                  <a:srgbClr val="FF0000"/>
                </a:solidFill>
                <a:cs typeface="B Zar" panose="00000400000000000000" pitchFamily="2" charset="-78"/>
              </a:rPr>
              <a:t>محیط </a:t>
            </a:r>
            <a:r>
              <a:rPr lang="fa-IR" sz="2400" dirty="0">
                <a:solidFill>
                  <a:srgbClr val="FF0000"/>
                </a:solidFill>
                <a:cs typeface="B Zar" panose="00000400000000000000" pitchFamily="2" charset="-78"/>
                <a:sym typeface="Wingdings" panose="05000000000000000000" pitchFamily="2" charset="2"/>
              </a:rPr>
              <a:t> غیر </a:t>
            </a:r>
            <a:r>
              <a:rPr lang="en-US" sz="2400" dirty="0">
                <a:solidFill>
                  <a:srgbClr val="FF0000"/>
                </a:solidFill>
                <a:cs typeface="B Zar" panose="00000400000000000000" pitchFamily="2" charset="-78"/>
                <a:sym typeface="Wingdings" panose="05000000000000000000" pitchFamily="2" charset="2"/>
              </a:rPr>
              <a:t>agent </a:t>
            </a:r>
            <a:r>
              <a:rPr lang="fa-IR" sz="2400" dirty="0">
                <a:solidFill>
                  <a:srgbClr val="FF0000"/>
                </a:solidFill>
                <a:cs typeface="B Zar" panose="00000400000000000000" pitchFamily="2" charset="-78"/>
                <a:sym typeface="Wingdings" panose="05000000000000000000" pitchFamily="2" charset="2"/>
              </a:rPr>
              <a:t> (توسط </a:t>
            </a:r>
            <a:r>
              <a:rPr lang="en-US" sz="2400" dirty="0">
                <a:solidFill>
                  <a:srgbClr val="FF0000"/>
                </a:solidFill>
                <a:cs typeface="B Zar" panose="00000400000000000000" pitchFamily="2" charset="-78"/>
                <a:sym typeface="Wingdings" panose="05000000000000000000" pitchFamily="2" charset="2"/>
              </a:rPr>
              <a:t>agent </a:t>
            </a:r>
            <a:r>
              <a:rPr lang="fa-IR" sz="2400" dirty="0">
                <a:solidFill>
                  <a:srgbClr val="FF0000"/>
                </a:solidFill>
                <a:cs typeface="B Zar" panose="00000400000000000000" pitchFamily="2" charset="-78"/>
                <a:sym typeface="Wingdings" panose="05000000000000000000" pitchFamily="2" charset="2"/>
              </a:rPr>
              <a:t> قابل تغییر نباشد)</a:t>
            </a:r>
            <a:endParaRPr lang="fa-IR" sz="2400" dirty="0">
              <a:solidFill>
                <a:srgbClr val="FF0000"/>
              </a:solidFill>
              <a:cs typeface="B Zar" panose="00000400000000000000" pitchFamily="2" charset="-78"/>
            </a:endParaRPr>
          </a:p>
        </p:txBody>
      </p:sp>
      <p:sp>
        <p:nvSpPr>
          <p:cNvPr id="9" name="Rectangle 2" descr=" 10"/>
          <p:cNvSpPr>
            <a:spLocks noChangeArrowheads="1"/>
          </p:cNvSpPr>
          <p:nvPr/>
        </p:nvSpPr>
        <p:spPr bwMode="auto">
          <a:xfrm>
            <a:off x="1315259" y="3651950"/>
            <a:ext cx="72676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endParaRPr lang="fa-IR" sz="2400" dirty="0">
              <a:solidFill>
                <a:srgbClr val="FF0000"/>
              </a:solidFill>
              <a:cs typeface="B Zar" panose="00000400000000000000" pitchFamily="2" charset="-78"/>
            </a:endParaRPr>
          </a:p>
          <a:p>
            <a:pPr algn="ctr" rtl="1"/>
            <a:r>
              <a:rPr lang="fa-IR" sz="2400" dirty="0">
                <a:solidFill>
                  <a:srgbClr val="FF0000"/>
                </a:solidFill>
                <a:cs typeface="B Zar" panose="00000400000000000000" pitchFamily="2" charset="-78"/>
              </a:rPr>
              <a:t>کامل</a:t>
            </a:r>
          </a:p>
          <a:p>
            <a:pPr algn="ctr" rtl="1"/>
            <a:r>
              <a:rPr lang="fa-IR" sz="2400" dirty="0">
                <a:solidFill>
                  <a:srgbClr val="FF0000"/>
                </a:solidFill>
                <a:cs typeface="B Zar" panose="00000400000000000000" pitchFamily="2" charset="-78"/>
              </a:rPr>
              <a:t>کم(نحوه محاسبه پاداش، نحوه تغییر حالتها)</a:t>
            </a:r>
          </a:p>
          <a:p>
            <a:pPr algn="ctr" rtl="1"/>
            <a:r>
              <a:rPr lang="fa-IR" sz="2400" dirty="0">
                <a:solidFill>
                  <a:srgbClr val="FF0000"/>
                </a:solidFill>
                <a:cs typeface="B Zar" panose="00000400000000000000" pitchFamily="2" charset="-78"/>
              </a:rPr>
              <a:t>هیچ</a:t>
            </a:r>
          </a:p>
        </p:txBody>
      </p:sp>
      <p:sp>
        <p:nvSpPr>
          <p:cNvPr id="10" name="Rectangle 2" descr=" 11"/>
          <p:cNvSpPr>
            <a:spLocks noChangeArrowheads="1"/>
          </p:cNvSpPr>
          <p:nvPr/>
        </p:nvSpPr>
        <p:spPr bwMode="auto">
          <a:xfrm>
            <a:off x="1371600" y="5553568"/>
            <a:ext cx="726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مرز بین محیط و </a:t>
            </a:r>
            <a:r>
              <a:rPr lang="en-US" sz="2400" dirty="0">
                <a:cs typeface="B Zar" panose="00000400000000000000" pitchFamily="2" charset="-78"/>
              </a:rPr>
              <a:t>agent</a:t>
            </a:r>
            <a:r>
              <a:rPr lang="fa-IR" sz="2400" dirty="0">
                <a:cs typeface="B Zar" panose="00000400000000000000" pitchFamily="2" charset="-78"/>
              </a:rPr>
              <a:t> ؟ حد کنترل</a:t>
            </a:r>
            <a:r>
              <a:rPr lang="en-US" sz="2400" dirty="0">
                <a:cs typeface="B Zar" panose="00000400000000000000" pitchFamily="2" charset="-78"/>
              </a:rPr>
              <a:t> agent </a:t>
            </a:r>
            <a:r>
              <a:rPr lang="fa-IR" sz="2400" dirty="0">
                <a:cs typeface="B Zar" panose="00000400000000000000" pitchFamily="2" charset="-78"/>
              </a:rPr>
              <a:t> (قابل تغییر درمقاصد مختلف)</a:t>
            </a:r>
          </a:p>
        </p:txBody>
      </p:sp>
    </p:spTree>
    <p:extLst>
      <p:ext uri="{BB962C8B-B14F-4D97-AF65-F5344CB8AC3E}">
        <p14:creationId xmlns:p14="http://schemas.microsoft.com/office/powerpoint/2010/main" val="215410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12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RL and MDP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 descr=" 4"/>
          <p:cNvSpPr>
            <a:spLocks noChangeArrowheads="1"/>
          </p:cNvSpPr>
          <p:nvPr/>
        </p:nvSpPr>
        <p:spPr bwMode="auto">
          <a:xfrm>
            <a:off x="1399451" y="914400"/>
            <a:ext cx="72676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مدل سازی مسئله </a:t>
            </a:r>
            <a:r>
              <a:rPr lang="en-US" sz="2400" dirty="0">
                <a:cs typeface="B Zar" panose="00000400000000000000" pitchFamily="2" charset="-78"/>
              </a:rPr>
              <a:t>RL</a:t>
            </a:r>
            <a:r>
              <a:rPr lang="fa-IR" sz="2400" dirty="0">
                <a:cs typeface="B Zar" panose="00000400000000000000" pitchFamily="2" charset="-78"/>
              </a:rPr>
              <a:t>در فریم ورک </a:t>
            </a:r>
            <a:r>
              <a:rPr lang="en-US" sz="2400" dirty="0">
                <a:cs typeface="B Zar" panose="00000400000000000000" pitchFamily="2" charset="-78"/>
              </a:rPr>
              <a:t>MDP</a:t>
            </a:r>
            <a:r>
              <a:rPr lang="fa-IR" sz="2400" dirty="0">
                <a:cs typeface="B Zar" panose="00000400000000000000" pitchFamily="2" charset="-78"/>
              </a:rPr>
              <a:t> :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سیگنال کنترل </a:t>
            </a:r>
            <a:r>
              <a:rPr lang="en-US" sz="2400" dirty="0">
                <a:cs typeface="B Zar" panose="00000400000000000000" pitchFamily="2" charset="-78"/>
              </a:rPr>
              <a:t>agent</a:t>
            </a:r>
            <a:r>
              <a:rPr lang="fa-IR" sz="2400" dirty="0">
                <a:cs typeface="B Zar" panose="00000400000000000000" pitchFamily="2" charset="-78"/>
              </a:rPr>
              <a:t> 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تاثیر سیگنال </a:t>
            </a:r>
            <a:r>
              <a:rPr lang="en-US" sz="2400" dirty="0">
                <a:cs typeface="B Zar" panose="00000400000000000000" pitchFamily="2" charset="-78"/>
              </a:rPr>
              <a:t>agent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سیگنال نشان دهنده هدف </a:t>
            </a:r>
            <a:r>
              <a:rPr lang="en-US" sz="2400" dirty="0">
                <a:cs typeface="B Zar" panose="00000400000000000000" pitchFamily="2" charset="-78"/>
              </a:rPr>
              <a:t>agent</a:t>
            </a:r>
          </a:p>
          <a:p>
            <a:pPr algn="r" rtl="1"/>
            <a:endParaRPr lang="fa-IR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8036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12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RL and MDP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 descr=" 4"/>
          <p:cNvSpPr>
            <a:spLocks noChangeArrowheads="1"/>
          </p:cNvSpPr>
          <p:nvPr/>
        </p:nvSpPr>
        <p:spPr bwMode="auto">
          <a:xfrm>
            <a:off x="1399451" y="914400"/>
            <a:ext cx="72676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مدل سازی مسئله </a:t>
            </a:r>
            <a:r>
              <a:rPr lang="en-US" sz="2400" dirty="0">
                <a:cs typeface="B Zar" panose="00000400000000000000" pitchFamily="2" charset="-78"/>
              </a:rPr>
              <a:t>RL</a:t>
            </a:r>
            <a:r>
              <a:rPr lang="fa-IR" sz="2400" dirty="0">
                <a:cs typeface="B Zar" panose="00000400000000000000" pitchFamily="2" charset="-78"/>
              </a:rPr>
              <a:t>در فریم ورک </a:t>
            </a:r>
            <a:r>
              <a:rPr lang="en-US" sz="2400" dirty="0">
                <a:cs typeface="B Zar" panose="00000400000000000000" pitchFamily="2" charset="-78"/>
              </a:rPr>
              <a:t>MDP</a:t>
            </a:r>
            <a:r>
              <a:rPr lang="fa-IR" sz="2400" dirty="0">
                <a:cs typeface="B Zar" panose="00000400000000000000" pitchFamily="2" charset="-78"/>
              </a:rPr>
              <a:t> :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سیگنال کنترل </a:t>
            </a:r>
            <a:r>
              <a:rPr lang="en-US" sz="2400" dirty="0">
                <a:cs typeface="B Zar" panose="00000400000000000000" pitchFamily="2" charset="-78"/>
              </a:rPr>
              <a:t>agent</a:t>
            </a:r>
            <a:r>
              <a:rPr lang="fa-IR" sz="2400" dirty="0">
                <a:cs typeface="B Zar" panose="00000400000000000000" pitchFamily="2" charset="-78"/>
              </a:rPr>
              <a:t> 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تاثیر سیگنال </a:t>
            </a:r>
            <a:r>
              <a:rPr lang="en-US" sz="2400" dirty="0">
                <a:cs typeface="B Zar" panose="00000400000000000000" pitchFamily="2" charset="-78"/>
              </a:rPr>
              <a:t>agent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سیگنال نشان دهنده هدف </a:t>
            </a:r>
            <a:r>
              <a:rPr lang="en-US" sz="2400" dirty="0">
                <a:cs typeface="B Zar" panose="00000400000000000000" pitchFamily="2" charset="-78"/>
              </a:rPr>
              <a:t>agent</a:t>
            </a:r>
          </a:p>
          <a:p>
            <a:pPr algn="r" rtl="1"/>
            <a:endParaRPr lang="fa-IR" sz="2400" dirty="0">
              <a:cs typeface="B Zar" panose="00000400000000000000" pitchFamily="2" charset="-78"/>
            </a:endParaRPr>
          </a:p>
        </p:txBody>
      </p:sp>
      <p:sp>
        <p:nvSpPr>
          <p:cNvPr id="5" name="Rectangle 2" descr=" 12"/>
          <p:cNvSpPr>
            <a:spLocks noChangeArrowheads="1"/>
          </p:cNvSpPr>
          <p:nvPr/>
        </p:nvSpPr>
        <p:spPr bwMode="auto">
          <a:xfrm>
            <a:off x="1371600" y="914400"/>
            <a:ext cx="72676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US" sz="2400" dirty="0">
              <a:cs typeface="B Zar" panose="00000400000000000000" pitchFamily="2" charset="-78"/>
            </a:endParaRPr>
          </a:p>
          <a:p>
            <a:pPr algn="r" rtl="1"/>
            <a:r>
              <a:rPr lang="en-US" sz="2400" dirty="0">
                <a:solidFill>
                  <a:srgbClr val="FF0000"/>
                </a:solidFill>
                <a:cs typeface="B Zar" panose="00000400000000000000" pitchFamily="2" charset="-78"/>
              </a:rPr>
              <a:t>					action:</a:t>
            </a:r>
          </a:p>
          <a:p>
            <a:pPr lvl="4" algn="r" rtl="1"/>
            <a:r>
              <a:rPr lang="en-US" sz="2400" dirty="0">
                <a:solidFill>
                  <a:srgbClr val="FF0000"/>
                </a:solidFill>
                <a:cs typeface="B Zar" panose="00000400000000000000" pitchFamily="2" charset="-78"/>
              </a:rPr>
              <a:t>State:                                          	  	</a:t>
            </a:r>
          </a:p>
          <a:p>
            <a:pPr lvl="8" algn="r" rtl="1"/>
            <a:r>
              <a:rPr lang="en-US" sz="2400" dirty="0">
                <a:solidFill>
                  <a:srgbClr val="FF0000"/>
                </a:solidFill>
                <a:cs typeface="B Zar" panose="00000400000000000000" pitchFamily="2" charset="-78"/>
              </a:rPr>
              <a:t>	Reward:</a:t>
            </a:r>
          </a:p>
          <a:p>
            <a:pPr algn="r" rtl="1"/>
            <a:endParaRPr lang="fa-IR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7509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12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RL and MDP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 descr=" 4"/>
          <p:cNvSpPr>
            <a:spLocks noChangeArrowheads="1"/>
          </p:cNvSpPr>
          <p:nvPr/>
        </p:nvSpPr>
        <p:spPr bwMode="auto">
          <a:xfrm>
            <a:off x="1399451" y="914400"/>
            <a:ext cx="72676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مدل سازی مسئله </a:t>
            </a:r>
            <a:r>
              <a:rPr lang="en-US" sz="2400" dirty="0">
                <a:cs typeface="B Zar" panose="00000400000000000000" pitchFamily="2" charset="-78"/>
              </a:rPr>
              <a:t>RL</a:t>
            </a:r>
            <a:r>
              <a:rPr lang="fa-IR" sz="2400" dirty="0">
                <a:cs typeface="B Zar" panose="00000400000000000000" pitchFamily="2" charset="-78"/>
              </a:rPr>
              <a:t>در فریم ورک </a:t>
            </a:r>
            <a:r>
              <a:rPr lang="en-US" sz="2400" dirty="0">
                <a:cs typeface="B Zar" panose="00000400000000000000" pitchFamily="2" charset="-78"/>
              </a:rPr>
              <a:t>MDP</a:t>
            </a:r>
            <a:r>
              <a:rPr lang="fa-IR" sz="2400" dirty="0">
                <a:cs typeface="B Zar" panose="00000400000000000000" pitchFamily="2" charset="-78"/>
              </a:rPr>
              <a:t> :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سیگنال کنترل </a:t>
            </a:r>
            <a:r>
              <a:rPr lang="en-US" sz="2400" dirty="0">
                <a:cs typeface="B Zar" panose="00000400000000000000" pitchFamily="2" charset="-78"/>
              </a:rPr>
              <a:t>agent</a:t>
            </a:r>
            <a:r>
              <a:rPr lang="fa-IR" sz="2400" dirty="0">
                <a:cs typeface="B Zar" panose="00000400000000000000" pitchFamily="2" charset="-78"/>
              </a:rPr>
              <a:t> 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تاثیر سیگنال </a:t>
            </a:r>
            <a:r>
              <a:rPr lang="en-US" sz="2400" dirty="0">
                <a:cs typeface="B Zar" panose="00000400000000000000" pitchFamily="2" charset="-78"/>
              </a:rPr>
              <a:t>agent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سیگنال نشان دهنده هدف </a:t>
            </a:r>
            <a:r>
              <a:rPr lang="en-US" sz="2400" dirty="0">
                <a:cs typeface="B Zar" panose="00000400000000000000" pitchFamily="2" charset="-78"/>
              </a:rPr>
              <a:t>agent</a:t>
            </a:r>
          </a:p>
          <a:p>
            <a:pPr algn="r" rtl="1"/>
            <a:endParaRPr lang="fa-IR" sz="2400" dirty="0">
              <a:cs typeface="B Zar" panose="00000400000000000000" pitchFamily="2" charset="-78"/>
            </a:endParaRPr>
          </a:p>
        </p:txBody>
      </p:sp>
      <p:sp>
        <p:nvSpPr>
          <p:cNvPr id="5" name="Rectangle 2" descr=" 12"/>
          <p:cNvSpPr>
            <a:spLocks noChangeArrowheads="1"/>
          </p:cNvSpPr>
          <p:nvPr/>
        </p:nvSpPr>
        <p:spPr bwMode="auto">
          <a:xfrm>
            <a:off x="1371600" y="914400"/>
            <a:ext cx="72676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US" sz="2400" dirty="0">
              <a:cs typeface="B Zar" panose="00000400000000000000" pitchFamily="2" charset="-78"/>
            </a:endParaRPr>
          </a:p>
          <a:p>
            <a:pPr algn="r" rtl="1"/>
            <a:r>
              <a:rPr lang="en-US" sz="2400" dirty="0">
                <a:solidFill>
                  <a:srgbClr val="FF0000"/>
                </a:solidFill>
                <a:cs typeface="B Zar" panose="00000400000000000000" pitchFamily="2" charset="-78"/>
              </a:rPr>
              <a:t>					action:</a:t>
            </a:r>
          </a:p>
          <a:p>
            <a:pPr lvl="4" algn="r" rtl="1"/>
            <a:r>
              <a:rPr lang="en-US" sz="2400" dirty="0">
                <a:solidFill>
                  <a:srgbClr val="FF0000"/>
                </a:solidFill>
                <a:cs typeface="B Zar" panose="00000400000000000000" pitchFamily="2" charset="-78"/>
              </a:rPr>
              <a:t>State:                                          	  	</a:t>
            </a:r>
          </a:p>
          <a:p>
            <a:pPr lvl="8" algn="r" rtl="1"/>
            <a:r>
              <a:rPr lang="en-US" sz="2400" dirty="0">
                <a:solidFill>
                  <a:srgbClr val="FF0000"/>
                </a:solidFill>
                <a:cs typeface="B Zar" panose="00000400000000000000" pitchFamily="2" charset="-78"/>
              </a:rPr>
              <a:t>	Reward:</a:t>
            </a:r>
          </a:p>
          <a:p>
            <a:pPr algn="r" rtl="1"/>
            <a:endParaRPr lang="fa-IR" sz="2400" dirty="0">
              <a:cs typeface="B Zar" panose="00000400000000000000" pitchFamily="2" charset="-78"/>
            </a:endParaRPr>
          </a:p>
        </p:txBody>
      </p:sp>
      <p:sp>
        <p:nvSpPr>
          <p:cNvPr id="6" name="Rectangle 2" descr=" 13"/>
          <p:cNvSpPr>
            <a:spLocks noChangeArrowheads="1"/>
          </p:cNvSpPr>
          <p:nvPr/>
        </p:nvSpPr>
        <p:spPr bwMode="auto">
          <a:xfrm>
            <a:off x="762000" y="3081992"/>
            <a:ext cx="726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کارایی </a:t>
            </a:r>
            <a:r>
              <a:rPr lang="en-US" sz="2400" dirty="0">
                <a:cs typeface="B Zar" panose="00000400000000000000" pitchFamily="2" charset="-78"/>
              </a:rPr>
              <a:t>RL</a:t>
            </a:r>
            <a:r>
              <a:rPr lang="fa-IR" sz="2400" dirty="0">
                <a:cs typeface="B Zar" panose="00000400000000000000" pitchFamily="2" charset="-78"/>
              </a:rPr>
              <a:t>  </a:t>
            </a:r>
            <a:r>
              <a:rPr lang="en-US" sz="2400" dirty="0">
                <a:cs typeface="B Zar" panose="00000400000000000000" pitchFamily="2" charset="-78"/>
                <a:sym typeface="Wingdings" panose="05000000000000000000" pitchFamily="2" charset="2"/>
              </a:rPr>
              <a:t> </a:t>
            </a:r>
            <a:r>
              <a:rPr lang="fa-IR" sz="2400" dirty="0">
                <a:cs typeface="B Zar" panose="00000400000000000000" pitchFamily="2" charset="-78"/>
                <a:sym typeface="Wingdings" panose="05000000000000000000" pitchFamily="2" charset="2"/>
              </a:rPr>
              <a:t>  انتخاب مناسب </a:t>
            </a:r>
            <a:r>
              <a:rPr lang="en-US" sz="2400" dirty="0">
                <a:cs typeface="B Zar" panose="00000400000000000000" pitchFamily="2" charset="-78"/>
                <a:sym typeface="Wingdings" panose="05000000000000000000" pitchFamily="2" charset="2"/>
              </a:rPr>
              <a:t>action</a:t>
            </a:r>
            <a:r>
              <a:rPr lang="fa-IR" sz="2400" dirty="0">
                <a:cs typeface="B Zar" panose="00000400000000000000" pitchFamily="2" charset="-78"/>
                <a:sym typeface="Wingdings" panose="05000000000000000000" pitchFamily="2" charset="2"/>
              </a:rPr>
              <a:t> و </a:t>
            </a:r>
            <a:r>
              <a:rPr lang="en-US" sz="2400">
                <a:cs typeface="B Zar" panose="00000400000000000000" pitchFamily="2" charset="-78"/>
                <a:sym typeface="Wingdings" panose="05000000000000000000" pitchFamily="2" charset="2"/>
              </a:rPr>
              <a:t>state</a:t>
            </a:r>
            <a:endParaRPr lang="fa-IR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2161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13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 descr=" 4"/>
          <p:cNvSpPr>
            <a:spLocks noChangeArrowheads="1"/>
          </p:cNvSpPr>
          <p:nvPr/>
        </p:nvSpPr>
        <p:spPr bwMode="auto">
          <a:xfrm>
            <a:off x="1399451" y="914400"/>
            <a:ext cx="7267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cs typeface="B Zar" panose="00000400000000000000" pitchFamily="2" charset="-78"/>
              </a:rPr>
              <a:t>Bioreactor:</a:t>
            </a:r>
            <a:endParaRPr lang="fa-IR" sz="2400" dirty="0">
              <a:cs typeface="B Zar" panose="00000400000000000000" pitchFamily="2" charset="-78"/>
            </a:endParaRPr>
          </a:p>
          <a:p>
            <a:pPr algn="l"/>
            <a:r>
              <a:rPr lang="en-US" sz="2400" dirty="0">
                <a:cs typeface="B Zar" panose="00000400000000000000" pitchFamily="2" charset="-78"/>
              </a:rPr>
              <a:t>States:     Temperature , Concentrations</a:t>
            </a:r>
          </a:p>
        </p:txBody>
      </p:sp>
      <p:pic>
        <p:nvPicPr>
          <p:cNvPr id="5" name="Picture 4" descr="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712660"/>
            <a:ext cx="46005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6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13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 descr=" 4"/>
          <p:cNvSpPr>
            <a:spLocks noChangeArrowheads="1"/>
          </p:cNvSpPr>
          <p:nvPr/>
        </p:nvSpPr>
        <p:spPr bwMode="auto">
          <a:xfrm>
            <a:off x="1399451" y="914400"/>
            <a:ext cx="7267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cs typeface="B Zar" panose="00000400000000000000" pitchFamily="2" charset="-78"/>
              </a:rPr>
              <a:t>Bioreactor:</a:t>
            </a:r>
            <a:endParaRPr lang="fa-IR" sz="2400" dirty="0">
              <a:cs typeface="B Zar" panose="00000400000000000000" pitchFamily="2" charset="-78"/>
            </a:endParaRPr>
          </a:p>
          <a:p>
            <a:pPr algn="l"/>
            <a:r>
              <a:rPr lang="en-US" sz="2400" dirty="0">
                <a:cs typeface="B Zar" panose="00000400000000000000" pitchFamily="2" charset="-78"/>
              </a:rPr>
              <a:t>States:     Temperature , Concentrations</a:t>
            </a:r>
          </a:p>
        </p:txBody>
      </p:sp>
      <p:pic>
        <p:nvPicPr>
          <p:cNvPr id="5" name="Picture 4" descr="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712660"/>
            <a:ext cx="4600575" cy="2943225"/>
          </a:xfrm>
          <a:prstGeom prst="rect">
            <a:avLst/>
          </a:prstGeom>
        </p:spPr>
      </p:pic>
      <p:sp>
        <p:nvSpPr>
          <p:cNvPr id="6" name="Rectangle 5" descr=" 7"/>
          <p:cNvSpPr/>
          <p:nvPr/>
        </p:nvSpPr>
        <p:spPr>
          <a:xfrm>
            <a:off x="1342969" y="1973997"/>
            <a:ext cx="7267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cs typeface="B Zar" panose="00000400000000000000" pitchFamily="2" charset="-78"/>
              </a:rPr>
              <a:t>Action : (control valve )  </a:t>
            </a:r>
            <a:r>
              <a:rPr lang="en-US" sz="2400" dirty="0">
                <a:cs typeface="B Zar" panose="00000400000000000000" pitchFamily="2" charset="-78"/>
                <a:sym typeface="Wingdings" panose="05000000000000000000" pitchFamily="2" charset="2"/>
              </a:rPr>
              <a:t> set points ( Temp. &amp; steering  rate)</a:t>
            </a:r>
          </a:p>
          <a:p>
            <a:r>
              <a:rPr lang="en-US" sz="2400" dirty="0">
                <a:cs typeface="B Zar" panose="00000400000000000000" pitchFamily="2" charset="-78"/>
                <a:sym typeface="Wingdings" panose="05000000000000000000" pitchFamily="2" charset="2"/>
              </a:rPr>
              <a:t>Reward: chemical product rate</a:t>
            </a:r>
            <a:endParaRPr lang="fa-IR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0881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 descr="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r>
              <a:rPr lang="en-US"/>
              <a:t>3</a:t>
            </a:r>
          </a:p>
        </p:txBody>
      </p:sp>
      <p:sp>
        <p:nvSpPr>
          <p:cNvPr id="6" name="Title 1" descr=" 6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Markov Decision Processes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 descr=" 2"/>
          <p:cNvSpPr txBox="1"/>
          <p:nvPr/>
        </p:nvSpPr>
        <p:spPr>
          <a:xfrm>
            <a:off x="1447800" y="10668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تعریف: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وابستگی </a:t>
            </a:r>
            <a:r>
              <a:rPr lang="en-US" sz="2400" dirty="0">
                <a:cs typeface="B Zar" panose="00000400000000000000" pitchFamily="2" charset="-78"/>
              </a:rPr>
              <a:t>state</a:t>
            </a:r>
            <a:r>
              <a:rPr lang="fa-IR" sz="2400" dirty="0">
                <a:cs typeface="B Zar" panose="00000400000000000000" pitchFamily="2" charset="-78"/>
              </a:rPr>
              <a:t> در هر لحظه، فقط به </a:t>
            </a:r>
            <a:r>
              <a:rPr lang="en-US" sz="2400" dirty="0">
                <a:cs typeface="B Zar" panose="00000400000000000000" pitchFamily="2" charset="-78"/>
              </a:rPr>
              <a:t>state</a:t>
            </a:r>
            <a:r>
              <a:rPr lang="fa-IR" sz="2400" dirty="0">
                <a:cs typeface="B Zar" panose="00000400000000000000" pitchFamily="2" charset="-78"/>
              </a:rPr>
              <a:t>  لحظه قبل و </a:t>
            </a:r>
            <a:r>
              <a:rPr lang="en-US" sz="2400" dirty="0">
                <a:cs typeface="B Zar" panose="00000400000000000000" pitchFamily="2" charset="-78"/>
              </a:rPr>
              <a:t>action</a:t>
            </a:r>
            <a:r>
              <a:rPr lang="fa-IR" sz="2400" dirty="0">
                <a:cs typeface="B Zar" panose="00000400000000000000" pitchFamily="2" charset="-78"/>
              </a:rPr>
              <a:t> اعمال شده</a:t>
            </a:r>
          </a:p>
        </p:txBody>
      </p:sp>
      <p:sp>
        <p:nvSpPr>
          <p:cNvPr id="7" name="TextBox 6" descr=" 8"/>
          <p:cNvSpPr txBox="1"/>
          <p:nvPr/>
        </p:nvSpPr>
        <p:spPr>
          <a:xfrm>
            <a:off x="1447800" y="2052935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محاسبه تراژکتوری </a:t>
            </a:r>
            <a:r>
              <a:rPr lang="en-US" sz="2400" dirty="0">
                <a:cs typeface="B Zar" panose="00000400000000000000" pitchFamily="2" charset="-78"/>
              </a:rPr>
              <a:t>state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تاثیر </a:t>
            </a:r>
            <a:r>
              <a:rPr lang="en-US" sz="2400" dirty="0">
                <a:cs typeface="B Zar" panose="00000400000000000000" pitchFamily="2" charset="-78"/>
              </a:rPr>
              <a:t>action</a:t>
            </a:r>
            <a:r>
              <a:rPr lang="fa-IR" sz="2400" dirty="0">
                <a:cs typeface="B Zar" panose="00000400000000000000" pitchFamily="2" charset="-78"/>
              </a:rPr>
              <a:t> بر </a:t>
            </a:r>
            <a:r>
              <a:rPr lang="en-US" sz="2400" dirty="0">
                <a:cs typeface="B Zar" panose="00000400000000000000" pitchFamily="2" charset="-78"/>
              </a:rPr>
              <a:t> reward </a:t>
            </a:r>
            <a:r>
              <a:rPr lang="fa-IR" sz="2400" dirty="0">
                <a:cs typeface="B Zar" panose="00000400000000000000" pitchFamily="2" charset="-78"/>
              </a:rPr>
              <a:t>لحظه ای </a:t>
            </a:r>
            <a:r>
              <a:rPr lang="en-US" sz="2400" dirty="0">
                <a:cs typeface="B Zar" panose="00000400000000000000" pitchFamily="2" charset="-78"/>
              </a:rPr>
              <a:t> </a:t>
            </a:r>
            <a:r>
              <a:rPr lang="fa-IR" sz="2400" dirty="0">
                <a:cs typeface="B Zar" panose="00000400000000000000" pitchFamily="2" charset="-78"/>
              </a:rPr>
              <a:t> و آینده</a:t>
            </a:r>
          </a:p>
        </p:txBody>
      </p:sp>
    </p:spTree>
    <p:extLst>
      <p:ext uri="{BB962C8B-B14F-4D97-AF65-F5344CB8AC3E}">
        <p14:creationId xmlns:p14="http://schemas.microsoft.com/office/powerpoint/2010/main" val="296486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14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 descr=" 4"/>
          <p:cNvSpPr>
            <a:spLocks noChangeArrowheads="1"/>
          </p:cNvSpPr>
          <p:nvPr/>
        </p:nvSpPr>
        <p:spPr bwMode="auto">
          <a:xfrm>
            <a:off x="1399451" y="914400"/>
            <a:ext cx="72676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cs typeface="B Zar" panose="00000400000000000000" pitchFamily="2" charset="-78"/>
              </a:rPr>
              <a:t>Pick-and-place robot:</a:t>
            </a:r>
            <a:endParaRPr lang="fa-IR" sz="2400" dirty="0">
              <a:cs typeface="B Zar" panose="00000400000000000000" pitchFamily="2" charset="-78"/>
            </a:endParaRP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هدف: حرکت سریع و نرم!</a:t>
            </a:r>
          </a:p>
          <a:p>
            <a:pPr algn="r" rtl="1"/>
            <a:r>
              <a:rPr lang="en-US" sz="2400" dirty="0">
                <a:cs typeface="B Zar" panose="00000400000000000000" pitchFamily="2" charset="-78"/>
              </a:rPr>
              <a:t>Action</a:t>
            </a:r>
            <a:r>
              <a:rPr lang="fa-IR" sz="2400" dirty="0">
                <a:cs typeface="B Zar" panose="00000400000000000000" pitchFamily="2" charset="-78"/>
              </a:rPr>
              <a:t> ؟</a:t>
            </a:r>
          </a:p>
          <a:p>
            <a:pPr algn="r" rtl="1"/>
            <a:r>
              <a:rPr lang="en-US" sz="2400" dirty="0">
                <a:cs typeface="B Zar" panose="00000400000000000000" pitchFamily="2" charset="-78"/>
              </a:rPr>
              <a:t>State</a:t>
            </a:r>
            <a:r>
              <a:rPr lang="fa-IR" sz="2400" dirty="0">
                <a:cs typeface="B Zar" panose="00000400000000000000" pitchFamily="2" charset="-78"/>
              </a:rPr>
              <a:t> ؟</a:t>
            </a:r>
          </a:p>
          <a:p>
            <a:pPr algn="r" rtl="1"/>
            <a:r>
              <a:rPr lang="en-US" sz="2400" dirty="0">
                <a:cs typeface="B Zar" panose="00000400000000000000" pitchFamily="2" charset="-78"/>
              </a:rPr>
              <a:t>Reward</a:t>
            </a:r>
            <a:r>
              <a:rPr lang="fa-IR" sz="2400" dirty="0">
                <a:cs typeface="B Zar" panose="00000400000000000000" pitchFamily="2" charset="-78"/>
              </a:rPr>
              <a:t>؟</a:t>
            </a:r>
            <a:endParaRPr lang="en-US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5988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14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 descr=" 4"/>
          <p:cNvSpPr>
            <a:spLocks noChangeArrowheads="1"/>
          </p:cNvSpPr>
          <p:nvPr/>
        </p:nvSpPr>
        <p:spPr bwMode="auto">
          <a:xfrm>
            <a:off x="1399451" y="914400"/>
            <a:ext cx="72676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cs typeface="B Zar" panose="00000400000000000000" pitchFamily="2" charset="-78"/>
              </a:rPr>
              <a:t>Pick-and-place robot:</a:t>
            </a:r>
            <a:endParaRPr lang="fa-IR" sz="2400" dirty="0">
              <a:cs typeface="B Zar" panose="00000400000000000000" pitchFamily="2" charset="-78"/>
            </a:endParaRP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هدف: حرکت سریع و نرم!</a:t>
            </a:r>
          </a:p>
          <a:p>
            <a:pPr algn="r" rtl="1"/>
            <a:r>
              <a:rPr lang="en-US" sz="2400" dirty="0">
                <a:cs typeface="B Zar" panose="00000400000000000000" pitchFamily="2" charset="-78"/>
              </a:rPr>
              <a:t>Action</a:t>
            </a:r>
            <a:r>
              <a:rPr lang="fa-IR" sz="2400" dirty="0">
                <a:cs typeface="B Zar" panose="00000400000000000000" pitchFamily="2" charset="-78"/>
              </a:rPr>
              <a:t> ؟</a:t>
            </a:r>
          </a:p>
          <a:p>
            <a:pPr algn="r" rtl="1"/>
            <a:r>
              <a:rPr lang="en-US" sz="2400" dirty="0">
                <a:cs typeface="B Zar" panose="00000400000000000000" pitchFamily="2" charset="-78"/>
              </a:rPr>
              <a:t>State</a:t>
            </a:r>
            <a:r>
              <a:rPr lang="fa-IR" sz="2400" dirty="0">
                <a:cs typeface="B Zar" panose="00000400000000000000" pitchFamily="2" charset="-78"/>
              </a:rPr>
              <a:t> ؟</a:t>
            </a:r>
          </a:p>
          <a:p>
            <a:pPr algn="r" rtl="1"/>
            <a:r>
              <a:rPr lang="en-US" sz="2400" dirty="0">
                <a:cs typeface="B Zar" panose="00000400000000000000" pitchFamily="2" charset="-78"/>
              </a:rPr>
              <a:t>Reward</a:t>
            </a:r>
            <a:r>
              <a:rPr lang="fa-IR" sz="2400" dirty="0">
                <a:cs typeface="B Zar" panose="00000400000000000000" pitchFamily="2" charset="-78"/>
              </a:rPr>
              <a:t>؟</a:t>
            </a:r>
            <a:endParaRPr lang="en-US" sz="2400" dirty="0">
              <a:cs typeface="B Zar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2" descr=" 6"/>
              <p:cNvSpPr>
                <a:spLocks noChangeArrowheads="1"/>
              </p:cNvSpPr>
              <p:nvPr/>
            </p:nvSpPr>
            <p:spPr bwMode="auto">
              <a:xfrm>
                <a:off x="1447800" y="3124200"/>
                <a:ext cx="726763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en-US" sz="2400" dirty="0">
                    <a:cs typeface="B Zar" panose="00000400000000000000" pitchFamily="2" charset="-78"/>
                  </a:rPr>
                  <a:t>Action</a:t>
                </a:r>
                <a:r>
                  <a:rPr lang="fa-IR" sz="2400" dirty="0">
                    <a:cs typeface="B Zar" panose="00000400000000000000" pitchFamily="2" charset="-78"/>
                  </a:rPr>
                  <a:t> ؟ ولتاژ موتور هر مفصل</a:t>
                </a:r>
              </a:p>
              <a:p>
                <a:pPr algn="r" rtl="1"/>
                <a:r>
                  <a:rPr lang="en-US" sz="2400" dirty="0">
                    <a:cs typeface="B Zar" panose="00000400000000000000" pitchFamily="2" charset="-78"/>
                  </a:rPr>
                  <a:t>State</a:t>
                </a:r>
                <a:r>
                  <a:rPr lang="fa-IR" sz="2400" dirty="0">
                    <a:cs typeface="B Zar" panose="00000400000000000000" pitchFamily="2" charset="-78"/>
                  </a:rPr>
                  <a:t> ؟ زاویه و سرعت زاویه ای</a:t>
                </a:r>
              </a:p>
              <a:p>
                <a:pPr algn="r" rtl="1"/>
                <a:r>
                  <a:rPr lang="en-US" sz="2400" dirty="0">
                    <a:cs typeface="B Zar" panose="00000400000000000000" pitchFamily="2" charset="-78"/>
                  </a:rPr>
                  <a:t>Reward</a:t>
                </a:r>
                <a:r>
                  <a:rPr lang="fa-IR" sz="2400" dirty="0">
                    <a:cs typeface="B Zar" panose="00000400000000000000" pitchFamily="2" charset="-78"/>
                  </a:rPr>
                  <a:t>؟ هر حرکت مطلوب کامل </a:t>
                </a:r>
                <a:r>
                  <a:rPr lang="en-US" sz="2400" dirty="0">
                    <a:cs typeface="B Zar" panose="00000400000000000000" pitchFamily="2" charset="-78"/>
                  </a:rPr>
                  <a:t>+1</a:t>
                </a:r>
                <a:endParaRPr lang="fa-IR" sz="2400" dirty="0">
                  <a:cs typeface="B Zar" panose="00000400000000000000" pitchFamily="2" charset="-78"/>
                </a:endParaRPr>
              </a:p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	هر برخورد ضربه ای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𝜖</m:t>
                    </m:r>
                  </m:oMath>
                </a14:m>
                <a:endParaRPr lang="en-US" sz="2400" dirty="0">
                  <a:cs typeface="B Zar" panose="00000400000000000000" pitchFamily="2" charset="-78"/>
                </a:endParaRPr>
              </a:p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	هر سمپل تایم </a:t>
                </a:r>
                <a:r>
                  <a:rPr lang="en-US" sz="2400" dirty="0">
                    <a:cs typeface="B Zar" panose="00000400000000000000" pitchFamily="2" charset="-78"/>
                  </a:rPr>
                  <a:t>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𝛽</m:t>
                    </m:r>
                  </m:oMath>
                </a14:m>
                <a:endParaRPr lang="en-US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5" name="Rectangle 2" descr="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3124200"/>
                <a:ext cx="7267631" cy="1938992"/>
              </a:xfrm>
              <a:prstGeom prst="rect">
                <a:avLst/>
              </a:prstGeom>
              <a:blipFill>
                <a:blip r:embed="rId2"/>
                <a:stretch>
                  <a:fillRect t="-4088" r="-1342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19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15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 descr=" 4"/>
          <p:cNvSpPr>
            <a:spLocks noChangeArrowheads="1"/>
          </p:cNvSpPr>
          <p:nvPr/>
        </p:nvSpPr>
        <p:spPr bwMode="auto">
          <a:xfrm>
            <a:off x="1399451" y="914400"/>
            <a:ext cx="726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cs typeface="B Zar" panose="00000400000000000000" pitchFamily="2" charset="-78"/>
              </a:rPr>
              <a:t>Action </a:t>
            </a:r>
            <a:r>
              <a:rPr lang="fa-IR" sz="2400" dirty="0">
                <a:cs typeface="B Zar" panose="00000400000000000000" pitchFamily="2" charset="-78"/>
              </a:rPr>
              <a:t> در رانندگی؟؟</a:t>
            </a:r>
          </a:p>
        </p:txBody>
      </p:sp>
    </p:spTree>
    <p:extLst>
      <p:ext uri="{BB962C8B-B14F-4D97-AF65-F5344CB8AC3E}">
        <p14:creationId xmlns:p14="http://schemas.microsoft.com/office/powerpoint/2010/main" val="164904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15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 descr=" 4"/>
          <p:cNvSpPr>
            <a:spLocks noChangeArrowheads="1"/>
          </p:cNvSpPr>
          <p:nvPr/>
        </p:nvSpPr>
        <p:spPr bwMode="auto">
          <a:xfrm>
            <a:off x="1399451" y="914400"/>
            <a:ext cx="726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cs typeface="B Zar" panose="00000400000000000000" pitchFamily="2" charset="-78"/>
              </a:rPr>
              <a:t>Action </a:t>
            </a:r>
            <a:r>
              <a:rPr lang="fa-IR" sz="2400" dirty="0">
                <a:cs typeface="B Zar" panose="00000400000000000000" pitchFamily="2" charset="-78"/>
              </a:rPr>
              <a:t> در رانندگی؟؟</a:t>
            </a:r>
          </a:p>
        </p:txBody>
      </p:sp>
      <p:sp>
        <p:nvSpPr>
          <p:cNvPr id="5" name="Rectangle 2" descr=" 6"/>
          <p:cNvSpPr>
            <a:spLocks noChangeArrowheads="1"/>
          </p:cNvSpPr>
          <p:nvPr/>
        </p:nvSpPr>
        <p:spPr bwMode="auto">
          <a:xfrm>
            <a:off x="1447800" y="1752600"/>
            <a:ext cx="72676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گشتاور چرخ (در دوجهت)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ترمز، گاز، فرمان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فرامین دست و پای راننده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رانندگی در کدام مسیر</a:t>
            </a:r>
          </a:p>
          <a:p>
            <a:pPr algn="r" rtl="1"/>
            <a:endParaRPr lang="en-US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9992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15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 descr=" 4"/>
          <p:cNvSpPr>
            <a:spLocks noChangeArrowheads="1"/>
          </p:cNvSpPr>
          <p:nvPr/>
        </p:nvSpPr>
        <p:spPr bwMode="auto">
          <a:xfrm>
            <a:off x="1399451" y="914400"/>
            <a:ext cx="726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cs typeface="B Zar" panose="00000400000000000000" pitchFamily="2" charset="-78"/>
              </a:rPr>
              <a:t>Action </a:t>
            </a:r>
            <a:r>
              <a:rPr lang="fa-IR" sz="2400" dirty="0">
                <a:cs typeface="B Zar" panose="00000400000000000000" pitchFamily="2" charset="-78"/>
              </a:rPr>
              <a:t> در رانندگی؟؟</a:t>
            </a:r>
          </a:p>
        </p:txBody>
      </p:sp>
      <p:sp>
        <p:nvSpPr>
          <p:cNvPr id="5" name="Rectangle 2" descr=" 6"/>
          <p:cNvSpPr>
            <a:spLocks noChangeArrowheads="1"/>
          </p:cNvSpPr>
          <p:nvPr/>
        </p:nvSpPr>
        <p:spPr bwMode="auto">
          <a:xfrm>
            <a:off x="1447800" y="1752600"/>
            <a:ext cx="72676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گشتاور چرخ (در دوجهت)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ترمز، گاز، فرمان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فرامین دست و پای راننده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رانندگی در کدام مسیر</a:t>
            </a:r>
          </a:p>
          <a:p>
            <a:pPr algn="r" rtl="1"/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6" name="Rectangle 2" descr=" 7"/>
          <p:cNvSpPr>
            <a:spLocks noChangeArrowheads="1"/>
          </p:cNvSpPr>
          <p:nvPr/>
        </p:nvSpPr>
        <p:spPr bwMode="auto">
          <a:xfrm>
            <a:off x="1437409" y="3722765"/>
            <a:ext cx="726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کدام را ترجیح می دهید؟</a:t>
            </a:r>
          </a:p>
        </p:txBody>
      </p:sp>
    </p:spTree>
    <p:extLst>
      <p:ext uri="{BB962C8B-B14F-4D97-AF65-F5344CB8AC3E}">
        <p14:creationId xmlns:p14="http://schemas.microsoft.com/office/powerpoint/2010/main" val="48432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16</a:t>
            </a:r>
          </a:p>
        </p:txBody>
      </p:sp>
      <p:pic>
        <p:nvPicPr>
          <p:cNvPr id="1026" name="Picture 2" descr=" 102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7" t="7843" r="29143" b="13725"/>
          <a:stretch/>
        </p:blipFill>
        <p:spPr bwMode="auto">
          <a:xfrm>
            <a:off x="990600" y="1143000"/>
            <a:ext cx="16002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 descr=" 4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 descr=" 5"/>
          <p:cNvSpPr>
            <a:spLocks noChangeArrowheads="1"/>
          </p:cNvSpPr>
          <p:nvPr/>
        </p:nvSpPr>
        <p:spPr bwMode="auto">
          <a:xfrm>
            <a:off x="1399451" y="914400"/>
            <a:ext cx="726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ربات جمع آوری زباله:</a:t>
            </a:r>
          </a:p>
        </p:txBody>
      </p:sp>
      <p:sp>
        <p:nvSpPr>
          <p:cNvPr id="6" name="Rectangle 2" descr=" 6"/>
          <p:cNvSpPr>
            <a:spLocks noChangeArrowheads="1"/>
          </p:cNvSpPr>
          <p:nvPr/>
        </p:nvSpPr>
        <p:spPr bwMode="auto">
          <a:xfrm>
            <a:off x="1447800" y="1905000"/>
            <a:ext cx="72676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سنسورها....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عملگرها...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ناوبری و کنترل ....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باتری قابل شارژ</a:t>
            </a:r>
          </a:p>
          <a:p>
            <a:pPr algn="r" rtl="1"/>
            <a:r>
              <a:rPr lang="en-US" sz="2400" dirty="0">
                <a:cs typeface="B Zar" panose="00000400000000000000" pitchFamily="2" charset="-78"/>
              </a:rPr>
              <a:t>Action, State</a:t>
            </a:r>
            <a:r>
              <a:rPr lang="fa-IR" sz="2400" dirty="0">
                <a:cs typeface="B Zar" panose="00000400000000000000" pitchFamily="2" charset="-78"/>
              </a:rPr>
              <a:t> ؟؟؟؟</a:t>
            </a:r>
          </a:p>
          <a:p>
            <a:pPr algn="r" rtl="1"/>
            <a:endParaRPr lang="fa-IR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6159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16</a:t>
            </a:r>
          </a:p>
        </p:txBody>
      </p:sp>
      <p:pic>
        <p:nvPicPr>
          <p:cNvPr id="1026" name="Picture 2" descr=" 102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7" t="7843" r="29143" b="13725"/>
          <a:stretch/>
        </p:blipFill>
        <p:spPr bwMode="auto">
          <a:xfrm>
            <a:off x="990600" y="1143000"/>
            <a:ext cx="16002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 descr=" 4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 descr=" 5"/>
          <p:cNvSpPr>
            <a:spLocks noChangeArrowheads="1"/>
          </p:cNvSpPr>
          <p:nvPr/>
        </p:nvSpPr>
        <p:spPr bwMode="auto">
          <a:xfrm>
            <a:off x="1399451" y="914400"/>
            <a:ext cx="726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ربات جمع آوری زباله:</a:t>
            </a:r>
          </a:p>
        </p:txBody>
      </p:sp>
      <p:sp>
        <p:nvSpPr>
          <p:cNvPr id="6" name="Rectangle 2" descr=" 6"/>
          <p:cNvSpPr>
            <a:spLocks noChangeArrowheads="1"/>
          </p:cNvSpPr>
          <p:nvPr/>
        </p:nvSpPr>
        <p:spPr bwMode="auto">
          <a:xfrm>
            <a:off x="1447800" y="1905000"/>
            <a:ext cx="72676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سنسورها....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عملگرها...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ناوبری و کنترل ....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باتری قابل شارژ</a:t>
            </a:r>
          </a:p>
          <a:p>
            <a:pPr algn="r" rtl="1"/>
            <a:r>
              <a:rPr lang="en-US" sz="2400" dirty="0">
                <a:cs typeface="B Zar" panose="00000400000000000000" pitchFamily="2" charset="-78"/>
              </a:rPr>
              <a:t>Action, State</a:t>
            </a:r>
            <a:r>
              <a:rPr lang="fa-IR" sz="2400" dirty="0">
                <a:cs typeface="B Zar" panose="00000400000000000000" pitchFamily="2" charset="-78"/>
              </a:rPr>
              <a:t> ؟؟؟؟</a:t>
            </a:r>
          </a:p>
          <a:p>
            <a:pPr algn="r" rtl="1"/>
            <a:endParaRPr lang="fa-IR" sz="2400" dirty="0">
              <a:cs typeface="B Zar" panose="00000400000000000000" pitchFamily="2" charset="-78"/>
            </a:endParaRPr>
          </a:p>
        </p:txBody>
      </p:sp>
      <p:sp>
        <p:nvSpPr>
          <p:cNvPr id="7" name="Rectangle 2" descr=" 7"/>
          <p:cNvSpPr>
            <a:spLocks noChangeArrowheads="1"/>
          </p:cNvSpPr>
          <p:nvPr/>
        </p:nvSpPr>
        <p:spPr bwMode="auto">
          <a:xfrm>
            <a:off x="1447800" y="3962400"/>
            <a:ext cx="7267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تعریف در سطح بالا:</a:t>
            </a:r>
          </a:p>
          <a:p>
            <a:pPr algn="r" rtl="1"/>
            <a:r>
              <a:rPr lang="en-US" sz="2400" dirty="0">
                <a:cs typeface="B Zar" panose="00000400000000000000" pitchFamily="2" charset="-78"/>
              </a:rPr>
              <a:t>State</a:t>
            </a:r>
            <a:r>
              <a:rPr lang="fa-IR" sz="2400" dirty="0">
                <a:cs typeface="B Zar" panose="00000400000000000000" pitchFamily="2" charset="-78"/>
              </a:rPr>
              <a:t> : سطح شارژ باتری : </a:t>
            </a:r>
            <a:r>
              <a:rPr lang="en-US" sz="2400" dirty="0">
                <a:cs typeface="B Zar" panose="00000400000000000000" pitchFamily="2" charset="-78"/>
              </a:rPr>
              <a:t>low-high</a:t>
            </a:r>
            <a:endParaRPr lang="fa-IR" sz="2400" dirty="0">
              <a:cs typeface="B Zar" panose="00000400000000000000" pitchFamily="2" charset="-78"/>
            </a:endParaRPr>
          </a:p>
          <a:p>
            <a:pPr algn="r" rtl="1"/>
            <a:r>
              <a:rPr lang="en-US" sz="2400" dirty="0">
                <a:cs typeface="B Zar" panose="00000400000000000000" pitchFamily="2" charset="-78"/>
              </a:rPr>
              <a:t>Action</a:t>
            </a:r>
            <a:r>
              <a:rPr lang="fa-IR" sz="2400" dirty="0">
                <a:cs typeface="B Zar" panose="00000400000000000000" pitchFamily="2" charset="-78"/>
              </a:rPr>
              <a:t>: {جستجو- برگشت به محل شارژ – انتظار } یا {جستجو-– انتظار }</a:t>
            </a:r>
          </a:p>
        </p:txBody>
      </p:sp>
    </p:spTree>
    <p:extLst>
      <p:ext uri="{BB962C8B-B14F-4D97-AF65-F5344CB8AC3E}">
        <p14:creationId xmlns:p14="http://schemas.microsoft.com/office/powerpoint/2010/main" val="277354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17</a:t>
            </a:r>
          </a:p>
        </p:txBody>
      </p:sp>
      <p:pic>
        <p:nvPicPr>
          <p:cNvPr id="1026" name="Picture 2" descr=" 102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7" t="7843" r="29143" b="13725"/>
          <a:stretch/>
        </p:blipFill>
        <p:spPr bwMode="auto">
          <a:xfrm>
            <a:off x="228600" y="228600"/>
            <a:ext cx="16002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 descr=" 4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 descr=" 8"/>
              <p:cNvSpPr>
                <a:spLocks noChangeArrowheads="1"/>
              </p:cNvSpPr>
              <p:nvPr/>
            </p:nvSpPr>
            <p:spPr bwMode="auto">
              <a:xfrm>
                <a:off x="610431" y="2228670"/>
                <a:ext cx="825823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دینامیک سیستم:</a:t>
                </a:r>
              </a:p>
              <a:p>
                <a:pPr algn="r" rtl="1"/>
                <a:r>
                  <a:rPr lang="en-US" sz="2400" dirty="0">
                    <a:cs typeface="B Zar" panose="00000400000000000000" pitchFamily="2" charset="-78"/>
                  </a:rPr>
                  <a:t>search</a:t>
                </a:r>
                <a:r>
                  <a:rPr lang="fa-IR" sz="2400" dirty="0">
                    <a:cs typeface="B Zar" panose="00000400000000000000" pitchFamily="2" charset="-78"/>
                  </a:rPr>
                  <a:t>: اگر باتری </a:t>
                </a:r>
                <a:r>
                  <a:rPr lang="en-US" sz="2400" dirty="0">
                    <a:cs typeface="B Zar" panose="00000400000000000000" pitchFamily="2" charset="-78"/>
                  </a:rPr>
                  <a:t>high </a:t>
                </a:r>
                <a:r>
                  <a:rPr lang="fa-IR" sz="2400" dirty="0">
                    <a:cs typeface="B Zar" panose="00000400000000000000" pitchFamily="2" charset="-78"/>
                  </a:rPr>
                  <a:t> باشد، به احتمال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𝛼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در </a:t>
                </a:r>
                <a:r>
                  <a:rPr lang="en-US" sz="2400" dirty="0">
                    <a:cs typeface="B Zar" panose="00000400000000000000" pitchFamily="2" charset="-78"/>
                  </a:rPr>
                  <a:t>high</a:t>
                </a:r>
                <a:r>
                  <a:rPr lang="fa-IR" sz="2400" dirty="0">
                    <a:cs typeface="B Zar" panose="00000400000000000000" pitchFamily="2" charset="-78"/>
                  </a:rPr>
                  <a:t> میماند و با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𝛼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به </a:t>
                </a:r>
                <a:r>
                  <a:rPr lang="en-US" sz="2400" dirty="0">
                    <a:cs typeface="B Zar" panose="00000400000000000000" pitchFamily="2" charset="-78"/>
                  </a:rPr>
                  <a:t>low </a:t>
                </a:r>
                <a:r>
                  <a:rPr lang="fa-IR" sz="2400" dirty="0">
                    <a:cs typeface="B Zar" panose="00000400000000000000" pitchFamily="2" charset="-78"/>
                  </a:rPr>
                  <a:t> میرود</a:t>
                </a:r>
              </a:p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             اگر باتری </a:t>
                </a:r>
                <a:r>
                  <a:rPr lang="en-US" sz="2400" dirty="0">
                    <a:cs typeface="B Zar" panose="00000400000000000000" pitchFamily="2" charset="-78"/>
                  </a:rPr>
                  <a:t>low</a:t>
                </a:r>
                <a:r>
                  <a:rPr lang="fa-IR" sz="2400" dirty="0">
                    <a:cs typeface="B Zar" panose="00000400000000000000" pitchFamily="2" charset="-78"/>
                  </a:rPr>
                  <a:t> باشد، به احتمال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𝛽</m:t>
                    </m:r>
                    <m:r>
                      <a:rPr lang="fa-IR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 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در </a:t>
                </a:r>
                <a:r>
                  <a:rPr lang="en-US" sz="2400" dirty="0">
                    <a:cs typeface="B Zar" panose="00000400000000000000" pitchFamily="2" charset="-78"/>
                  </a:rPr>
                  <a:t>low</a:t>
                </a:r>
                <a:r>
                  <a:rPr lang="fa-IR" sz="2400" dirty="0">
                    <a:cs typeface="B Zar" panose="00000400000000000000" pitchFamily="2" charset="-78"/>
                  </a:rPr>
                  <a:t> میماند و با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𝛽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خالی می شود</a:t>
                </a:r>
              </a:p>
              <a:p>
                <a:pPr algn="r" rtl="1"/>
                <a:r>
                  <a:rPr lang="en-US" sz="2400" dirty="0">
                    <a:cs typeface="B Zar" panose="00000400000000000000" pitchFamily="2" charset="-78"/>
                  </a:rPr>
                  <a:t>Wait</a:t>
                </a:r>
                <a:r>
                  <a:rPr lang="fa-IR" sz="2400" dirty="0">
                    <a:cs typeface="B Zar" panose="00000400000000000000" pitchFamily="2" charset="-78"/>
                  </a:rPr>
                  <a:t> :  مصرف باتری ندارد</a:t>
                </a:r>
              </a:p>
              <a:p>
                <a:pPr algn="r" rtl="1"/>
                <a:r>
                  <a:rPr lang="en-US" sz="2400" dirty="0">
                    <a:cs typeface="B Zar" panose="00000400000000000000" pitchFamily="2" charset="-78"/>
                  </a:rPr>
                  <a:t>recharge</a:t>
                </a:r>
                <a:r>
                  <a:rPr lang="fa-IR" sz="2400" dirty="0">
                    <a:cs typeface="B Zar" panose="00000400000000000000" pitchFamily="2" charset="-78"/>
                  </a:rPr>
                  <a:t> : از </a:t>
                </a:r>
                <a:r>
                  <a:rPr lang="en-US" sz="2400" dirty="0">
                    <a:cs typeface="B Zar" panose="00000400000000000000" pitchFamily="2" charset="-78"/>
                  </a:rPr>
                  <a:t>low</a:t>
                </a:r>
                <a:r>
                  <a:rPr lang="fa-IR" sz="2400" dirty="0">
                    <a:cs typeface="B Zar" panose="00000400000000000000" pitchFamily="2" charset="-78"/>
                  </a:rPr>
                  <a:t> به </a:t>
                </a:r>
                <a:r>
                  <a:rPr lang="en-US" sz="2400" dirty="0">
                    <a:cs typeface="B Zar" panose="00000400000000000000" pitchFamily="2" charset="-78"/>
                  </a:rPr>
                  <a:t>high </a:t>
                </a:r>
                <a:r>
                  <a:rPr lang="fa-IR" sz="2400" dirty="0">
                    <a:cs typeface="B Zar" panose="00000400000000000000" pitchFamily="2" charset="-78"/>
                  </a:rPr>
                  <a:t> میرود</a:t>
                </a:r>
              </a:p>
            </p:txBody>
          </p:sp>
        </mc:Choice>
        <mc:Fallback xmlns="">
          <p:sp>
            <p:nvSpPr>
              <p:cNvPr id="8" name="Rectangle 2" descr="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0431" y="2228670"/>
                <a:ext cx="8258231" cy="1938992"/>
              </a:xfrm>
              <a:prstGeom prst="rect">
                <a:avLst/>
              </a:prstGeom>
              <a:blipFill rotWithShape="0">
                <a:blip r:embed="rId3"/>
                <a:stretch>
                  <a:fillRect t="-2201" r="-1181" b="-7233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99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17</a:t>
            </a:r>
          </a:p>
        </p:txBody>
      </p:sp>
      <p:pic>
        <p:nvPicPr>
          <p:cNvPr id="1026" name="Picture 2" descr=" 102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7" t="7843" r="29143" b="13725"/>
          <a:stretch/>
        </p:blipFill>
        <p:spPr bwMode="auto">
          <a:xfrm>
            <a:off x="228600" y="228600"/>
            <a:ext cx="16002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 descr=" 4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 descr=" 8"/>
              <p:cNvSpPr>
                <a:spLocks noChangeArrowheads="1"/>
              </p:cNvSpPr>
              <p:nvPr/>
            </p:nvSpPr>
            <p:spPr bwMode="auto">
              <a:xfrm>
                <a:off x="610431" y="2228670"/>
                <a:ext cx="825823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دینامیک سیستم:</a:t>
                </a:r>
              </a:p>
              <a:p>
                <a:pPr algn="r" rtl="1"/>
                <a:r>
                  <a:rPr lang="en-US" sz="2400" dirty="0">
                    <a:cs typeface="B Zar" panose="00000400000000000000" pitchFamily="2" charset="-78"/>
                  </a:rPr>
                  <a:t>search</a:t>
                </a:r>
                <a:r>
                  <a:rPr lang="fa-IR" sz="2400" dirty="0">
                    <a:cs typeface="B Zar" panose="00000400000000000000" pitchFamily="2" charset="-78"/>
                  </a:rPr>
                  <a:t>: اگر باتری </a:t>
                </a:r>
                <a:r>
                  <a:rPr lang="en-US" sz="2400" dirty="0">
                    <a:cs typeface="B Zar" panose="00000400000000000000" pitchFamily="2" charset="-78"/>
                  </a:rPr>
                  <a:t>high </a:t>
                </a:r>
                <a:r>
                  <a:rPr lang="fa-IR" sz="2400" dirty="0">
                    <a:cs typeface="B Zar" panose="00000400000000000000" pitchFamily="2" charset="-78"/>
                  </a:rPr>
                  <a:t> باشد، به احتمال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𝛼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در </a:t>
                </a:r>
                <a:r>
                  <a:rPr lang="en-US" sz="2400" dirty="0">
                    <a:cs typeface="B Zar" panose="00000400000000000000" pitchFamily="2" charset="-78"/>
                  </a:rPr>
                  <a:t>high</a:t>
                </a:r>
                <a:r>
                  <a:rPr lang="fa-IR" sz="2400" dirty="0">
                    <a:cs typeface="B Zar" panose="00000400000000000000" pitchFamily="2" charset="-78"/>
                  </a:rPr>
                  <a:t> میماند و با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𝛼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به </a:t>
                </a:r>
                <a:r>
                  <a:rPr lang="en-US" sz="2400" dirty="0">
                    <a:cs typeface="B Zar" panose="00000400000000000000" pitchFamily="2" charset="-78"/>
                  </a:rPr>
                  <a:t>low </a:t>
                </a:r>
                <a:r>
                  <a:rPr lang="fa-IR" sz="2400" dirty="0">
                    <a:cs typeface="B Zar" panose="00000400000000000000" pitchFamily="2" charset="-78"/>
                  </a:rPr>
                  <a:t> میرود</a:t>
                </a:r>
              </a:p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             اگر باتری </a:t>
                </a:r>
                <a:r>
                  <a:rPr lang="en-US" sz="2400" dirty="0">
                    <a:cs typeface="B Zar" panose="00000400000000000000" pitchFamily="2" charset="-78"/>
                  </a:rPr>
                  <a:t>low</a:t>
                </a:r>
                <a:r>
                  <a:rPr lang="fa-IR" sz="2400" dirty="0">
                    <a:cs typeface="B Zar" panose="00000400000000000000" pitchFamily="2" charset="-78"/>
                  </a:rPr>
                  <a:t> باشد، به احتمال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𝛽</m:t>
                    </m:r>
                    <m:r>
                      <a:rPr lang="fa-IR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 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در </a:t>
                </a:r>
                <a:r>
                  <a:rPr lang="en-US" sz="2400" dirty="0">
                    <a:cs typeface="B Zar" panose="00000400000000000000" pitchFamily="2" charset="-78"/>
                  </a:rPr>
                  <a:t>low</a:t>
                </a:r>
                <a:r>
                  <a:rPr lang="fa-IR" sz="2400" dirty="0">
                    <a:cs typeface="B Zar" panose="00000400000000000000" pitchFamily="2" charset="-78"/>
                  </a:rPr>
                  <a:t> میماند و با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𝛽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خالی می شود</a:t>
                </a:r>
              </a:p>
              <a:p>
                <a:pPr algn="r" rtl="1"/>
                <a:r>
                  <a:rPr lang="en-US" sz="2400" dirty="0">
                    <a:cs typeface="B Zar" panose="00000400000000000000" pitchFamily="2" charset="-78"/>
                  </a:rPr>
                  <a:t>Wait</a:t>
                </a:r>
                <a:r>
                  <a:rPr lang="fa-IR" sz="2400" dirty="0">
                    <a:cs typeface="B Zar" panose="00000400000000000000" pitchFamily="2" charset="-78"/>
                  </a:rPr>
                  <a:t> :  مصرف باتری ندارد</a:t>
                </a:r>
              </a:p>
              <a:p>
                <a:pPr algn="r" rtl="1"/>
                <a:r>
                  <a:rPr lang="en-US" sz="2400" dirty="0">
                    <a:cs typeface="B Zar" panose="00000400000000000000" pitchFamily="2" charset="-78"/>
                  </a:rPr>
                  <a:t>recharge</a:t>
                </a:r>
                <a:r>
                  <a:rPr lang="fa-IR" sz="2400" dirty="0">
                    <a:cs typeface="B Zar" panose="00000400000000000000" pitchFamily="2" charset="-78"/>
                  </a:rPr>
                  <a:t> : از </a:t>
                </a:r>
                <a:r>
                  <a:rPr lang="en-US" sz="2400" dirty="0">
                    <a:cs typeface="B Zar" panose="00000400000000000000" pitchFamily="2" charset="-78"/>
                  </a:rPr>
                  <a:t>low</a:t>
                </a:r>
                <a:r>
                  <a:rPr lang="fa-IR" sz="2400" dirty="0">
                    <a:cs typeface="B Zar" panose="00000400000000000000" pitchFamily="2" charset="-78"/>
                  </a:rPr>
                  <a:t> به </a:t>
                </a:r>
                <a:r>
                  <a:rPr lang="en-US" sz="2400" dirty="0">
                    <a:cs typeface="B Zar" panose="00000400000000000000" pitchFamily="2" charset="-78"/>
                  </a:rPr>
                  <a:t>high </a:t>
                </a:r>
                <a:r>
                  <a:rPr lang="fa-IR" sz="2400" dirty="0">
                    <a:cs typeface="B Zar" panose="00000400000000000000" pitchFamily="2" charset="-78"/>
                  </a:rPr>
                  <a:t> میرود</a:t>
                </a:r>
              </a:p>
            </p:txBody>
          </p:sp>
        </mc:Choice>
        <mc:Fallback xmlns="">
          <p:sp>
            <p:nvSpPr>
              <p:cNvPr id="8" name="Rectangle 2" descr="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0431" y="2228670"/>
                <a:ext cx="8258231" cy="1938992"/>
              </a:xfrm>
              <a:prstGeom prst="rect">
                <a:avLst/>
              </a:prstGeom>
              <a:blipFill rotWithShape="0">
                <a:blip r:embed="rId3"/>
                <a:stretch>
                  <a:fillRect t="-2201" r="-1181" b="-7233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 descr=" 9"/>
              <p:cNvSpPr>
                <a:spLocks noChangeArrowheads="1"/>
              </p:cNvSpPr>
              <p:nvPr/>
            </p:nvSpPr>
            <p:spPr bwMode="auto">
              <a:xfrm>
                <a:off x="589649" y="4510203"/>
                <a:ext cx="82582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en-US" sz="2400" dirty="0">
                    <a:cs typeface="B Zar" panose="00000400000000000000" pitchFamily="2" charset="-78"/>
                  </a:rPr>
                  <a:t>Reward</a:t>
                </a:r>
                <a:r>
                  <a:rPr lang="fa-IR" sz="2400" dirty="0">
                    <a:cs typeface="B Zar" panose="00000400000000000000" pitchFamily="2" charset="-78"/>
                  </a:rPr>
                  <a:t> :</a:t>
                </a:r>
              </a:p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زباله در سبد : </a:t>
                </a:r>
                <a:r>
                  <a:rPr lang="en-US" sz="2400" dirty="0">
                    <a:cs typeface="B Zar" panose="00000400000000000000" pitchFamily="2" charset="-78"/>
                  </a:rPr>
                  <a:t>+1*(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𝑠𝑒𝑎𝑟𝑐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h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𝑜𝑟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𝑤𝑎𝑖𝑡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)</m:t>
                    </m:r>
                  </m:oMath>
                </a14:m>
                <a:endParaRPr lang="en-US" sz="2400" dirty="0">
                  <a:cs typeface="B Zar" panose="00000400000000000000" pitchFamily="2" charset="-78"/>
                </a:endParaRPr>
              </a:p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باتری خالی شود : </a:t>
                </a:r>
                <a:r>
                  <a:rPr lang="en-US" sz="2400" dirty="0">
                    <a:cs typeface="B Zar" panose="00000400000000000000" pitchFamily="2" charset="-78"/>
                  </a:rPr>
                  <a:t>-3</a:t>
                </a:r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6" name="Rectangle 2" descr="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9649" y="4510203"/>
                <a:ext cx="8258231" cy="1200329"/>
              </a:xfrm>
              <a:prstGeom prst="rect">
                <a:avLst/>
              </a:prstGeom>
              <a:blipFill rotWithShape="0">
                <a:blip r:embed="rId4"/>
                <a:stretch>
                  <a:fillRect t="-6599" r="-1182" b="-12183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77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18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3504" y="1160456"/>
            <a:ext cx="8258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دیاگرام دینامیک </a:t>
            </a:r>
            <a:r>
              <a:rPr lang="en-US" sz="2400" dirty="0">
                <a:cs typeface="B Zar" panose="00000400000000000000" pitchFamily="2" charset="-78"/>
              </a:rPr>
              <a:t>finite MDP</a:t>
            </a:r>
            <a:r>
              <a:rPr lang="fa-IR" sz="2400" dirty="0">
                <a:cs typeface="B Zar" panose="00000400000000000000" pitchFamily="2" charset="-78"/>
              </a:rPr>
              <a:t> برای ربات:</a:t>
            </a:r>
          </a:p>
          <a:p>
            <a:pPr algn="r" rtl="1"/>
            <a:endParaRPr lang="fa-IR" sz="2400" dirty="0">
              <a:cs typeface="B Zar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669" y="1991452"/>
            <a:ext cx="5828017" cy="412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71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 descr="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r>
              <a:rPr lang="en-US"/>
              <a:t>3</a:t>
            </a:r>
          </a:p>
        </p:txBody>
      </p:sp>
      <p:sp>
        <p:nvSpPr>
          <p:cNvPr id="6" name="Title 1" descr=" 6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Markov Decision Processes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 descr=" 2"/>
          <p:cNvSpPr txBox="1"/>
          <p:nvPr/>
        </p:nvSpPr>
        <p:spPr>
          <a:xfrm>
            <a:off x="1447800" y="10668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تعریف: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وابستگی </a:t>
            </a:r>
            <a:r>
              <a:rPr lang="en-US" sz="2400" dirty="0">
                <a:cs typeface="B Zar" panose="00000400000000000000" pitchFamily="2" charset="-78"/>
              </a:rPr>
              <a:t>state</a:t>
            </a:r>
            <a:r>
              <a:rPr lang="fa-IR" sz="2400" dirty="0">
                <a:cs typeface="B Zar" panose="00000400000000000000" pitchFamily="2" charset="-78"/>
              </a:rPr>
              <a:t> در هر لحظه، فقط به </a:t>
            </a:r>
            <a:r>
              <a:rPr lang="en-US" sz="2400" dirty="0">
                <a:cs typeface="B Zar" panose="00000400000000000000" pitchFamily="2" charset="-78"/>
              </a:rPr>
              <a:t>state</a:t>
            </a:r>
            <a:r>
              <a:rPr lang="fa-IR" sz="2400" dirty="0">
                <a:cs typeface="B Zar" panose="00000400000000000000" pitchFamily="2" charset="-78"/>
              </a:rPr>
              <a:t>  لحظه قبل و </a:t>
            </a:r>
            <a:r>
              <a:rPr lang="en-US" sz="2400" dirty="0">
                <a:cs typeface="B Zar" panose="00000400000000000000" pitchFamily="2" charset="-78"/>
              </a:rPr>
              <a:t>action</a:t>
            </a:r>
            <a:r>
              <a:rPr lang="fa-IR" sz="2400" dirty="0">
                <a:cs typeface="B Zar" panose="00000400000000000000" pitchFamily="2" charset="-78"/>
              </a:rPr>
              <a:t> اعمال شده</a:t>
            </a:r>
          </a:p>
        </p:txBody>
      </p:sp>
      <p:sp>
        <p:nvSpPr>
          <p:cNvPr id="7" name="TextBox 6" descr=" 8"/>
          <p:cNvSpPr txBox="1"/>
          <p:nvPr/>
        </p:nvSpPr>
        <p:spPr>
          <a:xfrm>
            <a:off x="1447800" y="2052935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محاسبه تراژکتوری </a:t>
            </a:r>
            <a:r>
              <a:rPr lang="en-US" sz="2400" dirty="0">
                <a:cs typeface="B Zar" panose="00000400000000000000" pitchFamily="2" charset="-78"/>
              </a:rPr>
              <a:t>state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تاثیر </a:t>
            </a:r>
            <a:r>
              <a:rPr lang="en-US" sz="2400" dirty="0">
                <a:cs typeface="B Zar" panose="00000400000000000000" pitchFamily="2" charset="-78"/>
              </a:rPr>
              <a:t>action</a:t>
            </a:r>
            <a:r>
              <a:rPr lang="fa-IR" sz="2400" dirty="0">
                <a:cs typeface="B Zar" panose="00000400000000000000" pitchFamily="2" charset="-78"/>
              </a:rPr>
              <a:t> بر </a:t>
            </a:r>
            <a:r>
              <a:rPr lang="en-US" sz="2400" dirty="0">
                <a:cs typeface="B Zar" panose="00000400000000000000" pitchFamily="2" charset="-78"/>
              </a:rPr>
              <a:t> reward </a:t>
            </a:r>
            <a:r>
              <a:rPr lang="fa-IR" sz="2400" dirty="0">
                <a:cs typeface="B Zar" panose="00000400000000000000" pitchFamily="2" charset="-78"/>
              </a:rPr>
              <a:t>لحظه ای </a:t>
            </a:r>
            <a:r>
              <a:rPr lang="en-US" sz="2400" dirty="0">
                <a:cs typeface="B Zar" panose="00000400000000000000" pitchFamily="2" charset="-78"/>
              </a:rPr>
              <a:t> </a:t>
            </a:r>
            <a:r>
              <a:rPr lang="fa-IR" sz="2400" dirty="0">
                <a:cs typeface="B Zar" panose="00000400000000000000" pitchFamily="2" charset="-78"/>
              </a:rPr>
              <a:t> و آینده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 descr=" 9"/>
              <p:cNvSpPr txBox="1"/>
              <p:nvPr/>
            </p:nvSpPr>
            <p:spPr>
              <a:xfrm>
                <a:off x="1447800" y="3429000"/>
                <a:ext cx="7391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تابع </a:t>
                </a:r>
                <a:r>
                  <a:rPr lang="en-US" sz="2400" dirty="0">
                    <a:cs typeface="B Zar" panose="00000400000000000000" pitchFamily="2" charset="-78"/>
                  </a:rPr>
                  <a:t>Value</a:t>
                </a:r>
                <a:r>
                  <a:rPr lang="fa-IR" sz="2400" dirty="0">
                    <a:cs typeface="B Zar" panose="00000400000000000000" pitchFamily="2" charset="-78"/>
                  </a:rPr>
                  <a:t> :</a:t>
                </a:r>
              </a:p>
              <a:p>
                <a:pPr algn="l"/>
                <a:r>
                  <a:rPr lang="en-US" sz="2400" dirty="0">
                    <a:cs typeface="B Zar" panose="00000400000000000000" pitchFamily="2" charset="-78"/>
                  </a:rPr>
                  <a:t>Multi-armed bandit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)</m:t>
                    </m:r>
                  </m:oMath>
                </a14:m>
                <a:endParaRPr lang="en-US" sz="2400" dirty="0">
                  <a:cs typeface="B Zar" panose="00000400000000000000" pitchFamily="2" charset="-78"/>
                </a:endParaRPr>
              </a:p>
              <a:p>
                <a:pPr algn="l"/>
                <a:r>
                  <a:rPr lang="en-US" sz="2400" dirty="0">
                    <a:cs typeface="B Zar" panose="00000400000000000000" pitchFamily="2" charset="-78"/>
                  </a:rPr>
                  <a:t>MDP in general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                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𝑜𝑟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 :    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)</m:t>
                    </m:r>
                  </m:oMath>
                </a14:m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8" name="TextBox 7" descr="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429000"/>
                <a:ext cx="7391400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320" t="-6633" r="-1238" b="-9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6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19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3504" y="1160456"/>
            <a:ext cx="8258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تابع احتمال </a:t>
            </a:r>
            <a:r>
              <a:rPr lang="en-US" sz="2400" dirty="0">
                <a:cs typeface="B Zar" panose="00000400000000000000" pitchFamily="2" charset="-78"/>
              </a:rPr>
              <a:t>transition</a:t>
            </a:r>
            <a:r>
              <a:rPr lang="fa-IR" sz="2400" dirty="0">
                <a:cs typeface="B Zar" panose="00000400000000000000" pitchFamily="2" charset="-78"/>
              </a:rPr>
              <a:t> و </a:t>
            </a:r>
            <a:r>
              <a:rPr lang="en-US" sz="2400" dirty="0">
                <a:cs typeface="B Zar" panose="00000400000000000000" pitchFamily="2" charset="-78"/>
              </a:rPr>
              <a:t>reward</a:t>
            </a:r>
            <a:r>
              <a:rPr lang="fa-IR" sz="2400" dirty="0">
                <a:cs typeface="B Zar" panose="00000400000000000000" pitchFamily="2" charset="-78"/>
              </a:rPr>
              <a:t> برای </a:t>
            </a:r>
            <a:r>
              <a:rPr lang="en-US" sz="2400" dirty="0">
                <a:cs typeface="B Zar" panose="00000400000000000000" pitchFamily="2" charset="-78"/>
              </a:rPr>
              <a:t>finite MDP</a:t>
            </a:r>
            <a:r>
              <a:rPr lang="fa-IR" sz="2400" dirty="0">
                <a:cs typeface="B Zar" panose="00000400000000000000" pitchFamily="2" charset="-78"/>
              </a:rPr>
              <a:t> :</a:t>
            </a:r>
          </a:p>
          <a:p>
            <a:pPr algn="r" rtl="1"/>
            <a:endParaRPr lang="fa-IR" sz="2400" dirty="0">
              <a:cs typeface="B Zar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991453"/>
            <a:ext cx="69056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239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20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Goals and Rewards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 descr=" 4"/>
          <p:cNvSpPr>
            <a:spLocks noChangeArrowheads="1"/>
          </p:cNvSpPr>
          <p:nvPr/>
        </p:nvSpPr>
        <p:spPr bwMode="auto">
          <a:xfrm>
            <a:off x="1399451" y="914400"/>
            <a:ext cx="72676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معرفی </a:t>
            </a:r>
            <a:r>
              <a:rPr lang="fa-IR" sz="2400" dirty="0">
                <a:solidFill>
                  <a:srgbClr val="FF0000"/>
                </a:solidFill>
                <a:cs typeface="B Zar" panose="00000400000000000000" pitchFamily="2" charset="-78"/>
              </a:rPr>
              <a:t>هدف</a:t>
            </a:r>
            <a:r>
              <a:rPr lang="fa-IR" sz="2400" dirty="0">
                <a:cs typeface="B Zar" panose="00000400000000000000" pitchFamily="2" charset="-78"/>
              </a:rPr>
              <a:t> برای </a:t>
            </a:r>
            <a:r>
              <a:rPr lang="en-US" sz="2400" dirty="0">
                <a:cs typeface="B Zar" panose="00000400000000000000" pitchFamily="2" charset="-78"/>
              </a:rPr>
              <a:t>agent</a:t>
            </a:r>
            <a:r>
              <a:rPr lang="fa-IR" sz="2400" dirty="0">
                <a:cs typeface="B Zar" panose="00000400000000000000" pitchFamily="2" charset="-78"/>
              </a:rPr>
              <a:t> :</a:t>
            </a:r>
          </a:p>
          <a:p>
            <a:pPr algn="ctr" rtl="1"/>
            <a:r>
              <a:rPr lang="fa-IR" sz="2400" dirty="0">
                <a:solidFill>
                  <a:srgbClr val="00B050"/>
                </a:solidFill>
                <a:cs typeface="B Zar" panose="00000400000000000000" pitchFamily="2" charset="-78"/>
              </a:rPr>
              <a:t>سیگنال عددی </a:t>
            </a:r>
            <a:r>
              <a:rPr lang="en-US" sz="2400" dirty="0">
                <a:solidFill>
                  <a:srgbClr val="00B050"/>
                </a:solidFill>
                <a:cs typeface="B Zar" panose="00000400000000000000" pitchFamily="2" charset="-78"/>
              </a:rPr>
              <a:t>reward</a:t>
            </a:r>
            <a:r>
              <a:rPr lang="fa-IR" sz="2400" dirty="0">
                <a:cs typeface="B Zar" panose="00000400000000000000" pitchFamily="2" charset="-78"/>
              </a:rPr>
              <a:t> که با </a:t>
            </a:r>
            <a:r>
              <a:rPr lang="en-US" sz="2400" dirty="0">
                <a:cs typeface="B Zar" panose="00000400000000000000" pitchFamily="2" charset="-78"/>
              </a:rPr>
              <a:t>max</a:t>
            </a:r>
            <a:r>
              <a:rPr lang="fa-IR" sz="2400" dirty="0">
                <a:cs typeface="B Zar" panose="00000400000000000000" pitchFamily="2" charset="-78"/>
              </a:rPr>
              <a:t> کردن امید ریاضی آن به هدف برسد </a:t>
            </a:r>
          </a:p>
          <a:p>
            <a:pPr algn="ctr" rtl="1"/>
            <a:r>
              <a:rPr lang="fa-IR" sz="2400" dirty="0">
                <a:cs typeface="B Zar" panose="00000400000000000000" pitchFamily="2" charset="-78"/>
              </a:rPr>
              <a:t>( یا پاداش تجمعی)</a:t>
            </a:r>
            <a:endParaRPr lang="en-US" sz="2400" dirty="0">
              <a:cs typeface="B Zar" panose="00000400000000000000" pitchFamily="2" charset="-78"/>
            </a:endParaRPr>
          </a:p>
          <a:p>
            <a:pPr algn="r" rtl="1"/>
            <a:endParaRPr lang="fa-IR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3863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20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Goals and Rewards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 descr=" 4"/>
          <p:cNvSpPr>
            <a:spLocks noChangeArrowheads="1"/>
          </p:cNvSpPr>
          <p:nvPr/>
        </p:nvSpPr>
        <p:spPr bwMode="auto">
          <a:xfrm>
            <a:off x="1399451" y="914400"/>
            <a:ext cx="72676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معرفی </a:t>
            </a:r>
            <a:r>
              <a:rPr lang="fa-IR" sz="2400" dirty="0">
                <a:solidFill>
                  <a:srgbClr val="FF0000"/>
                </a:solidFill>
                <a:cs typeface="B Zar" panose="00000400000000000000" pitchFamily="2" charset="-78"/>
              </a:rPr>
              <a:t>هدف</a:t>
            </a:r>
            <a:r>
              <a:rPr lang="fa-IR" sz="2400" dirty="0">
                <a:cs typeface="B Zar" panose="00000400000000000000" pitchFamily="2" charset="-78"/>
              </a:rPr>
              <a:t> برای </a:t>
            </a:r>
            <a:r>
              <a:rPr lang="en-US" sz="2400" dirty="0">
                <a:cs typeface="B Zar" panose="00000400000000000000" pitchFamily="2" charset="-78"/>
              </a:rPr>
              <a:t>agent</a:t>
            </a:r>
            <a:r>
              <a:rPr lang="fa-IR" sz="2400" dirty="0">
                <a:cs typeface="B Zar" panose="00000400000000000000" pitchFamily="2" charset="-78"/>
              </a:rPr>
              <a:t> :</a:t>
            </a:r>
          </a:p>
          <a:p>
            <a:pPr algn="ctr" rtl="1"/>
            <a:r>
              <a:rPr lang="fa-IR" sz="2400" dirty="0">
                <a:solidFill>
                  <a:srgbClr val="00B050"/>
                </a:solidFill>
                <a:cs typeface="B Zar" panose="00000400000000000000" pitchFamily="2" charset="-78"/>
              </a:rPr>
              <a:t>سیگنال عددی </a:t>
            </a:r>
            <a:r>
              <a:rPr lang="en-US" sz="2400" dirty="0">
                <a:solidFill>
                  <a:srgbClr val="00B050"/>
                </a:solidFill>
                <a:cs typeface="B Zar" panose="00000400000000000000" pitchFamily="2" charset="-78"/>
              </a:rPr>
              <a:t>reward</a:t>
            </a:r>
            <a:r>
              <a:rPr lang="fa-IR" sz="2400" dirty="0">
                <a:cs typeface="B Zar" panose="00000400000000000000" pitchFamily="2" charset="-78"/>
              </a:rPr>
              <a:t> که با </a:t>
            </a:r>
            <a:r>
              <a:rPr lang="en-US" sz="2400" dirty="0">
                <a:cs typeface="B Zar" panose="00000400000000000000" pitchFamily="2" charset="-78"/>
              </a:rPr>
              <a:t>max</a:t>
            </a:r>
            <a:r>
              <a:rPr lang="fa-IR" sz="2400" dirty="0">
                <a:cs typeface="B Zar" panose="00000400000000000000" pitchFamily="2" charset="-78"/>
              </a:rPr>
              <a:t> کردن امید ریاضی آن به هدف برسد </a:t>
            </a:r>
          </a:p>
          <a:p>
            <a:pPr algn="ctr" rtl="1"/>
            <a:r>
              <a:rPr lang="fa-IR" sz="2400" dirty="0">
                <a:cs typeface="B Zar" panose="00000400000000000000" pitchFamily="2" charset="-78"/>
              </a:rPr>
              <a:t>( یا پاداش تجمعی)</a:t>
            </a:r>
            <a:endParaRPr lang="en-US" sz="2400" dirty="0">
              <a:cs typeface="B Zar" panose="00000400000000000000" pitchFamily="2" charset="-78"/>
            </a:endParaRPr>
          </a:p>
          <a:p>
            <a:pPr algn="r" rtl="1"/>
            <a:endParaRPr lang="fa-IR" sz="2400" dirty="0">
              <a:cs typeface="B Zar" panose="00000400000000000000" pitchFamily="2" charset="-78"/>
            </a:endParaRPr>
          </a:p>
        </p:txBody>
      </p:sp>
      <p:sp>
        <p:nvSpPr>
          <p:cNvPr id="5" name="Rectangle 2" descr=" 7"/>
          <p:cNvSpPr>
            <a:spLocks noChangeArrowheads="1"/>
          </p:cNvSpPr>
          <p:nvPr/>
        </p:nvSpPr>
        <p:spPr bwMode="auto">
          <a:xfrm>
            <a:off x="1219200" y="2590800"/>
            <a:ext cx="726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محدودیت؟؟</a:t>
            </a:r>
          </a:p>
        </p:txBody>
      </p:sp>
    </p:spTree>
    <p:extLst>
      <p:ext uri="{BB962C8B-B14F-4D97-AF65-F5344CB8AC3E}">
        <p14:creationId xmlns:p14="http://schemas.microsoft.com/office/powerpoint/2010/main" val="113425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20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Goals and Rewards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 descr=" 4"/>
          <p:cNvSpPr>
            <a:spLocks noChangeArrowheads="1"/>
          </p:cNvSpPr>
          <p:nvPr/>
        </p:nvSpPr>
        <p:spPr bwMode="auto">
          <a:xfrm>
            <a:off x="1399451" y="914400"/>
            <a:ext cx="72676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معرفی </a:t>
            </a:r>
            <a:r>
              <a:rPr lang="fa-IR" sz="2400" dirty="0">
                <a:solidFill>
                  <a:srgbClr val="FF0000"/>
                </a:solidFill>
                <a:cs typeface="B Zar" panose="00000400000000000000" pitchFamily="2" charset="-78"/>
              </a:rPr>
              <a:t>هدف</a:t>
            </a:r>
            <a:r>
              <a:rPr lang="fa-IR" sz="2400" dirty="0">
                <a:cs typeface="B Zar" panose="00000400000000000000" pitchFamily="2" charset="-78"/>
              </a:rPr>
              <a:t> برای </a:t>
            </a:r>
            <a:r>
              <a:rPr lang="en-US" sz="2400" dirty="0">
                <a:cs typeface="B Zar" panose="00000400000000000000" pitchFamily="2" charset="-78"/>
              </a:rPr>
              <a:t>agent</a:t>
            </a:r>
            <a:r>
              <a:rPr lang="fa-IR" sz="2400" dirty="0">
                <a:cs typeface="B Zar" panose="00000400000000000000" pitchFamily="2" charset="-78"/>
              </a:rPr>
              <a:t> :</a:t>
            </a:r>
          </a:p>
          <a:p>
            <a:pPr algn="ctr" rtl="1"/>
            <a:r>
              <a:rPr lang="fa-IR" sz="2400" dirty="0">
                <a:solidFill>
                  <a:srgbClr val="00B050"/>
                </a:solidFill>
                <a:cs typeface="B Zar" panose="00000400000000000000" pitchFamily="2" charset="-78"/>
              </a:rPr>
              <a:t>سیگنال عددی </a:t>
            </a:r>
            <a:r>
              <a:rPr lang="en-US" sz="2400" dirty="0">
                <a:solidFill>
                  <a:srgbClr val="00B050"/>
                </a:solidFill>
                <a:cs typeface="B Zar" panose="00000400000000000000" pitchFamily="2" charset="-78"/>
              </a:rPr>
              <a:t>reward</a:t>
            </a:r>
            <a:r>
              <a:rPr lang="fa-IR" sz="2400" dirty="0">
                <a:cs typeface="B Zar" panose="00000400000000000000" pitchFamily="2" charset="-78"/>
              </a:rPr>
              <a:t> که با </a:t>
            </a:r>
            <a:r>
              <a:rPr lang="en-US" sz="2400" dirty="0">
                <a:cs typeface="B Zar" panose="00000400000000000000" pitchFamily="2" charset="-78"/>
              </a:rPr>
              <a:t>max</a:t>
            </a:r>
            <a:r>
              <a:rPr lang="fa-IR" sz="2400" dirty="0">
                <a:cs typeface="B Zar" panose="00000400000000000000" pitchFamily="2" charset="-78"/>
              </a:rPr>
              <a:t> کردن امید ریاضی آن به هدف برسد </a:t>
            </a:r>
          </a:p>
          <a:p>
            <a:pPr algn="ctr" rtl="1"/>
            <a:r>
              <a:rPr lang="fa-IR" sz="2400" dirty="0">
                <a:cs typeface="B Zar" panose="00000400000000000000" pitchFamily="2" charset="-78"/>
              </a:rPr>
              <a:t>( یا پاداش تجمعی)</a:t>
            </a:r>
            <a:endParaRPr lang="en-US" sz="2400" dirty="0">
              <a:cs typeface="B Zar" panose="00000400000000000000" pitchFamily="2" charset="-78"/>
            </a:endParaRPr>
          </a:p>
          <a:p>
            <a:pPr algn="r" rtl="1"/>
            <a:endParaRPr lang="fa-IR" sz="2400" dirty="0">
              <a:cs typeface="B Zar" panose="00000400000000000000" pitchFamily="2" charset="-78"/>
            </a:endParaRPr>
          </a:p>
        </p:txBody>
      </p:sp>
      <p:sp>
        <p:nvSpPr>
          <p:cNvPr id="5" name="Rectangle 2" descr=" 7"/>
          <p:cNvSpPr>
            <a:spLocks noChangeArrowheads="1"/>
          </p:cNvSpPr>
          <p:nvPr/>
        </p:nvSpPr>
        <p:spPr bwMode="auto">
          <a:xfrm>
            <a:off x="1219200" y="2590800"/>
            <a:ext cx="726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محدودیت؟؟</a:t>
            </a:r>
          </a:p>
        </p:txBody>
      </p:sp>
      <p:sp>
        <p:nvSpPr>
          <p:cNvPr id="6" name="Rectangle 2" descr=" 8"/>
          <p:cNvSpPr>
            <a:spLocks noChangeArrowheads="1"/>
          </p:cNvSpPr>
          <p:nvPr/>
        </p:nvSpPr>
        <p:spPr bwMode="auto">
          <a:xfrm>
            <a:off x="1219200" y="3581400"/>
            <a:ext cx="72676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تعریف </a:t>
            </a:r>
            <a:r>
              <a:rPr lang="en-US" sz="2400" dirty="0">
                <a:cs typeface="B Zar" panose="00000400000000000000" pitchFamily="2" charset="-78"/>
              </a:rPr>
              <a:t>reward</a:t>
            </a:r>
            <a:r>
              <a:rPr lang="fa-IR" sz="2400" dirty="0">
                <a:cs typeface="B Zar" panose="00000400000000000000" pitchFamily="2" charset="-78"/>
              </a:rPr>
              <a:t>: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معرف آنچه میخواهیم انجام شود (نه چگونه انجام شود)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عدم ارائه دانش اولیه با پاداش (مقداردهی اولیه </a:t>
            </a:r>
            <a:r>
              <a:rPr lang="en-US" sz="2400" dirty="0">
                <a:cs typeface="B Zar" panose="00000400000000000000" pitchFamily="2" charset="-78"/>
              </a:rPr>
              <a:t>policy</a:t>
            </a:r>
            <a:r>
              <a:rPr lang="fa-IR" sz="2400" dirty="0">
                <a:cs typeface="B Zar" panose="00000400000000000000" pitchFamily="2" charset="-78"/>
              </a:rPr>
              <a:t> یا </a:t>
            </a:r>
            <a:r>
              <a:rPr lang="en-US" sz="2400" dirty="0">
                <a:cs typeface="B Zar" panose="00000400000000000000" pitchFamily="2" charset="-78"/>
              </a:rPr>
              <a:t>value</a:t>
            </a:r>
            <a:r>
              <a:rPr lang="fa-IR" sz="2400" dirty="0">
                <a:cs typeface="B Zar" panose="00000400000000000000" pitchFamily="2" charset="-78"/>
              </a:rPr>
              <a:t>)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روشی برای ارتباط با ربات</a:t>
            </a:r>
          </a:p>
          <a:p>
            <a:pPr algn="r" rtl="1"/>
            <a:endParaRPr lang="fa-IR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7220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20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Goals and Rewards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 descr=" 4"/>
          <p:cNvSpPr>
            <a:spLocks noChangeArrowheads="1"/>
          </p:cNvSpPr>
          <p:nvPr/>
        </p:nvSpPr>
        <p:spPr bwMode="auto">
          <a:xfrm>
            <a:off x="1399451" y="914400"/>
            <a:ext cx="72676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معرفی </a:t>
            </a:r>
            <a:r>
              <a:rPr lang="fa-IR" sz="2400" dirty="0">
                <a:solidFill>
                  <a:srgbClr val="FF0000"/>
                </a:solidFill>
                <a:cs typeface="B Zar" panose="00000400000000000000" pitchFamily="2" charset="-78"/>
              </a:rPr>
              <a:t>هدف</a:t>
            </a:r>
            <a:r>
              <a:rPr lang="fa-IR" sz="2400" dirty="0">
                <a:cs typeface="B Zar" panose="00000400000000000000" pitchFamily="2" charset="-78"/>
              </a:rPr>
              <a:t> برای </a:t>
            </a:r>
            <a:r>
              <a:rPr lang="en-US" sz="2400" dirty="0">
                <a:cs typeface="B Zar" panose="00000400000000000000" pitchFamily="2" charset="-78"/>
              </a:rPr>
              <a:t>agent</a:t>
            </a:r>
            <a:r>
              <a:rPr lang="fa-IR" sz="2400" dirty="0">
                <a:cs typeface="B Zar" panose="00000400000000000000" pitchFamily="2" charset="-78"/>
              </a:rPr>
              <a:t> :</a:t>
            </a:r>
          </a:p>
          <a:p>
            <a:pPr algn="ctr" rtl="1"/>
            <a:r>
              <a:rPr lang="fa-IR" sz="2400" dirty="0">
                <a:solidFill>
                  <a:srgbClr val="00B050"/>
                </a:solidFill>
                <a:cs typeface="B Zar" panose="00000400000000000000" pitchFamily="2" charset="-78"/>
              </a:rPr>
              <a:t>سیگنال عددی </a:t>
            </a:r>
            <a:r>
              <a:rPr lang="en-US" sz="2400" dirty="0">
                <a:solidFill>
                  <a:srgbClr val="00B050"/>
                </a:solidFill>
                <a:cs typeface="B Zar" panose="00000400000000000000" pitchFamily="2" charset="-78"/>
              </a:rPr>
              <a:t>reward</a:t>
            </a:r>
            <a:r>
              <a:rPr lang="fa-IR" sz="2400" dirty="0">
                <a:cs typeface="B Zar" panose="00000400000000000000" pitchFamily="2" charset="-78"/>
              </a:rPr>
              <a:t> که با </a:t>
            </a:r>
            <a:r>
              <a:rPr lang="en-US" sz="2400" dirty="0">
                <a:cs typeface="B Zar" panose="00000400000000000000" pitchFamily="2" charset="-78"/>
              </a:rPr>
              <a:t>max</a:t>
            </a:r>
            <a:r>
              <a:rPr lang="fa-IR" sz="2400" dirty="0">
                <a:cs typeface="B Zar" panose="00000400000000000000" pitchFamily="2" charset="-78"/>
              </a:rPr>
              <a:t> کردن امید ریاضی آن به هدف برسد </a:t>
            </a:r>
          </a:p>
          <a:p>
            <a:pPr algn="ctr" rtl="1"/>
            <a:r>
              <a:rPr lang="fa-IR" sz="2400" dirty="0">
                <a:cs typeface="B Zar" panose="00000400000000000000" pitchFamily="2" charset="-78"/>
              </a:rPr>
              <a:t>( یا پاداش تجمعی)</a:t>
            </a:r>
            <a:endParaRPr lang="en-US" sz="2400" dirty="0">
              <a:cs typeface="B Zar" panose="00000400000000000000" pitchFamily="2" charset="-78"/>
            </a:endParaRPr>
          </a:p>
          <a:p>
            <a:pPr algn="r" rtl="1"/>
            <a:endParaRPr lang="fa-IR" sz="2400" dirty="0">
              <a:cs typeface="B Zar" panose="00000400000000000000" pitchFamily="2" charset="-78"/>
            </a:endParaRPr>
          </a:p>
        </p:txBody>
      </p:sp>
      <p:sp>
        <p:nvSpPr>
          <p:cNvPr id="5" name="Rectangle 2" descr=" 7"/>
          <p:cNvSpPr>
            <a:spLocks noChangeArrowheads="1"/>
          </p:cNvSpPr>
          <p:nvPr/>
        </p:nvSpPr>
        <p:spPr bwMode="auto">
          <a:xfrm>
            <a:off x="1219200" y="2590800"/>
            <a:ext cx="726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محدودیت؟؟</a:t>
            </a:r>
          </a:p>
        </p:txBody>
      </p:sp>
      <p:sp>
        <p:nvSpPr>
          <p:cNvPr id="6" name="Rectangle 2" descr=" 8"/>
          <p:cNvSpPr>
            <a:spLocks noChangeArrowheads="1"/>
          </p:cNvSpPr>
          <p:nvPr/>
        </p:nvSpPr>
        <p:spPr bwMode="auto">
          <a:xfrm>
            <a:off x="1219200" y="3581400"/>
            <a:ext cx="72676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تعریف </a:t>
            </a:r>
            <a:r>
              <a:rPr lang="en-US" sz="2400" dirty="0">
                <a:cs typeface="B Zar" panose="00000400000000000000" pitchFamily="2" charset="-78"/>
              </a:rPr>
              <a:t>reward</a:t>
            </a:r>
            <a:r>
              <a:rPr lang="fa-IR" sz="2400" dirty="0">
                <a:cs typeface="B Zar" panose="00000400000000000000" pitchFamily="2" charset="-78"/>
              </a:rPr>
              <a:t>: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معرف آنچه میخواهیم انجام شود (نه چگونه انجام شود)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عدم ارائه دانش اولیه با پاداش (مقداردهی اولیه </a:t>
            </a:r>
            <a:r>
              <a:rPr lang="en-US" sz="2400" dirty="0">
                <a:cs typeface="B Zar" panose="00000400000000000000" pitchFamily="2" charset="-78"/>
              </a:rPr>
              <a:t>policy</a:t>
            </a:r>
            <a:r>
              <a:rPr lang="fa-IR" sz="2400" dirty="0">
                <a:cs typeface="B Zar" panose="00000400000000000000" pitchFamily="2" charset="-78"/>
              </a:rPr>
              <a:t> یا </a:t>
            </a:r>
            <a:r>
              <a:rPr lang="en-US" sz="2400" dirty="0">
                <a:cs typeface="B Zar" panose="00000400000000000000" pitchFamily="2" charset="-78"/>
              </a:rPr>
              <a:t>value</a:t>
            </a:r>
            <a:r>
              <a:rPr lang="fa-IR" sz="2400" dirty="0">
                <a:cs typeface="B Zar" panose="00000400000000000000" pitchFamily="2" charset="-78"/>
              </a:rPr>
              <a:t>)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روشی برای ارتباط با ربات</a:t>
            </a:r>
          </a:p>
          <a:p>
            <a:pPr algn="r" rtl="1"/>
            <a:endParaRPr lang="fa-IR" sz="2400" dirty="0">
              <a:cs typeface="B Zar" panose="00000400000000000000" pitchFamily="2" charset="-78"/>
            </a:endParaRPr>
          </a:p>
        </p:txBody>
      </p:sp>
      <p:sp>
        <p:nvSpPr>
          <p:cNvPr id="7" name="Rectangle 2" descr=" 9"/>
          <p:cNvSpPr>
            <a:spLocks noChangeArrowheads="1"/>
          </p:cNvSpPr>
          <p:nvPr/>
        </p:nvSpPr>
        <p:spPr bwMode="auto">
          <a:xfrm>
            <a:off x="1181100" y="5520392"/>
            <a:ext cx="726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>
                <a:solidFill>
                  <a:srgbClr val="FF0000"/>
                </a:solidFill>
                <a:cs typeface="B Zar" panose="00000400000000000000" pitchFamily="2" charset="-78"/>
              </a:rPr>
              <a:t>اگر</a:t>
            </a:r>
            <a:r>
              <a:rPr lang="en-US" sz="2400" dirty="0">
                <a:solidFill>
                  <a:srgbClr val="FF0000"/>
                </a:solidFill>
                <a:cs typeface="B Zar" panose="00000400000000000000" pitchFamily="2" charset="-78"/>
              </a:rPr>
              <a:t>agent</a:t>
            </a:r>
            <a:r>
              <a:rPr lang="fa-IR" sz="2400" dirty="0">
                <a:solidFill>
                  <a:srgbClr val="FF0000"/>
                </a:solidFill>
                <a:cs typeface="B Zar" panose="00000400000000000000" pitchFamily="2" charset="-78"/>
              </a:rPr>
              <a:t> پاداش را </a:t>
            </a:r>
            <a:r>
              <a:rPr lang="en-US" sz="2400" dirty="0">
                <a:solidFill>
                  <a:srgbClr val="FF0000"/>
                </a:solidFill>
                <a:cs typeface="B Zar" panose="00000400000000000000" pitchFamily="2" charset="-78"/>
              </a:rPr>
              <a:t>max</a:t>
            </a:r>
            <a:r>
              <a:rPr lang="fa-IR" sz="2400" dirty="0">
                <a:solidFill>
                  <a:srgbClr val="FF0000"/>
                </a:solidFill>
                <a:cs typeface="B Zar" panose="00000400000000000000" pitchFamily="2" charset="-78"/>
              </a:rPr>
              <a:t> کند باید به هدف برسد</a:t>
            </a:r>
          </a:p>
        </p:txBody>
      </p:sp>
    </p:spTree>
    <p:extLst>
      <p:ext uri="{BB962C8B-B14F-4D97-AF65-F5344CB8AC3E}">
        <p14:creationId xmlns:p14="http://schemas.microsoft.com/office/powerpoint/2010/main" val="8594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21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Goals and Rewards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 descr=" 4"/>
          <p:cNvSpPr>
            <a:spLocks noChangeArrowheads="1"/>
          </p:cNvSpPr>
          <p:nvPr/>
        </p:nvSpPr>
        <p:spPr bwMode="auto">
          <a:xfrm>
            <a:off x="1399451" y="914400"/>
            <a:ext cx="7267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مثال:</a:t>
            </a:r>
          </a:p>
          <a:p>
            <a:pPr algn="r" rtl="1"/>
            <a:endParaRPr lang="fa-IR" sz="2400" dirty="0">
              <a:cs typeface="B Zar" panose="00000400000000000000" pitchFamily="2" charset="-78"/>
            </a:endParaRPr>
          </a:p>
        </p:txBody>
      </p:sp>
      <p:sp>
        <p:nvSpPr>
          <p:cNvPr id="7" name="Rectangle 2" descr=" 7"/>
          <p:cNvSpPr>
            <a:spLocks noChangeArrowheads="1"/>
          </p:cNvSpPr>
          <p:nvPr/>
        </p:nvSpPr>
        <p:spPr bwMode="auto">
          <a:xfrm>
            <a:off x="1219200" y="2590800"/>
            <a:ext cx="726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شطرنج:</a:t>
            </a:r>
          </a:p>
        </p:txBody>
      </p:sp>
      <p:pic>
        <p:nvPicPr>
          <p:cNvPr id="2056" name="Picture 8" descr=" 20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36656"/>
            <a:ext cx="2381250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99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21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Goals and Rewards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 descr=" 4"/>
          <p:cNvSpPr>
            <a:spLocks noChangeArrowheads="1"/>
          </p:cNvSpPr>
          <p:nvPr/>
        </p:nvSpPr>
        <p:spPr bwMode="auto">
          <a:xfrm>
            <a:off x="1399451" y="914400"/>
            <a:ext cx="7267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مثال:</a:t>
            </a:r>
          </a:p>
          <a:p>
            <a:pPr algn="r" rtl="1"/>
            <a:endParaRPr lang="fa-IR" sz="2400" dirty="0">
              <a:cs typeface="B Zar" panose="00000400000000000000" pitchFamily="2" charset="-78"/>
            </a:endParaRPr>
          </a:p>
        </p:txBody>
      </p:sp>
      <p:sp>
        <p:nvSpPr>
          <p:cNvPr id="7" name="Rectangle 2" descr=" 7"/>
          <p:cNvSpPr>
            <a:spLocks noChangeArrowheads="1"/>
          </p:cNvSpPr>
          <p:nvPr/>
        </p:nvSpPr>
        <p:spPr bwMode="auto">
          <a:xfrm>
            <a:off x="1219200" y="2590800"/>
            <a:ext cx="726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شطرنج:</a:t>
            </a:r>
          </a:p>
        </p:txBody>
      </p:sp>
      <p:pic>
        <p:nvPicPr>
          <p:cNvPr id="2056" name="Picture 8" descr=" 20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36656"/>
            <a:ext cx="2381250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 descr=" 12"/>
          <p:cNvSpPr>
            <a:spLocks noChangeArrowheads="1"/>
          </p:cNvSpPr>
          <p:nvPr/>
        </p:nvSpPr>
        <p:spPr bwMode="auto">
          <a:xfrm>
            <a:off x="1219200" y="5224949"/>
            <a:ext cx="726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cs typeface="B Zar" panose="00000400000000000000" pitchFamily="2" charset="-78"/>
              </a:rPr>
              <a:t>Maze </a:t>
            </a:r>
            <a:r>
              <a:rPr lang="fa-IR" sz="2400" dirty="0">
                <a:cs typeface="B Zar" panose="00000400000000000000" pitchFamily="2" charset="-78"/>
              </a:rPr>
              <a:t> :</a:t>
            </a:r>
          </a:p>
        </p:txBody>
      </p:sp>
      <p:pic>
        <p:nvPicPr>
          <p:cNvPr id="8" name="Picture 7" descr="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452" y="3897868"/>
            <a:ext cx="3926916" cy="272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4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22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Goals and Rewards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 descr=" 4"/>
          <p:cNvSpPr>
            <a:spLocks noChangeArrowheads="1"/>
          </p:cNvSpPr>
          <p:nvPr/>
        </p:nvSpPr>
        <p:spPr bwMode="auto">
          <a:xfrm>
            <a:off x="1399451" y="914400"/>
            <a:ext cx="7267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مثال:</a:t>
            </a:r>
          </a:p>
          <a:p>
            <a:pPr algn="r" rtl="1"/>
            <a:endParaRPr lang="fa-IR" sz="2400" dirty="0">
              <a:cs typeface="B Zar" panose="00000400000000000000" pitchFamily="2" charset="-78"/>
            </a:endParaRPr>
          </a:p>
        </p:txBody>
      </p:sp>
      <p:sp>
        <p:nvSpPr>
          <p:cNvPr id="7" name="Rectangle 2" descr=" 7"/>
          <p:cNvSpPr>
            <a:spLocks noChangeArrowheads="1"/>
          </p:cNvSpPr>
          <p:nvPr/>
        </p:nvSpPr>
        <p:spPr bwMode="auto">
          <a:xfrm>
            <a:off x="1219199" y="2145142"/>
            <a:ext cx="726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cs typeface="B Zar" panose="00000400000000000000" pitchFamily="2" charset="-78"/>
              </a:rPr>
              <a:t>Recycling robot</a:t>
            </a:r>
          </a:p>
        </p:txBody>
      </p:sp>
      <p:pic>
        <p:nvPicPr>
          <p:cNvPr id="10" name="Picture 2" descr=" 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7" t="7843" r="29143" b="13725"/>
          <a:stretch/>
        </p:blipFill>
        <p:spPr bwMode="auto">
          <a:xfrm>
            <a:off x="990600" y="1374280"/>
            <a:ext cx="16002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77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22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Goals and Rewards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 descr=" 4"/>
          <p:cNvSpPr>
            <a:spLocks noChangeArrowheads="1"/>
          </p:cNvSpPr>
          <p:nvPr/>
        </p:nvSpPr>
        <p:spPr bwMode="auto">
          <a:xfrm>
            <a:off x="1399451" y="914400"/>
            <a:ext cx="7267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مثال:</a:t>
            </a:r>
          </a:p>
          <a:p>
            <a:pPr algn="r" rtl="1"/>
            <a:endParaRPr lang="fa-IR" sz="2400" dirty="0">
              <a:cs typeface="B Zar" panose="00000400000000000000" pitchFamily="2" charset="-78"/>
            </a:endParaRPr>
          </a:p>
        </p:txBody>
      </p:sp>
      <p:sp>
        <p:nvSpPr>
          <p:cNvPr id="7" name="Rectangle 2" descr=" 7"/>
          <p:cNvSpPr>
            <a:spLocks noChangeArrowheads="1"/>
          </p:cNvSpPr>
          <p:nvPr/>
        </p:nvSpPr>
        <p:spPr bwMode="auto">
          <a:xfrm>
            <a:off x="1219199" y="2145142"/>
            <a:ext cx="726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cs typeface="B Zar" panose="00000400000000000000" pitchFamily="2" charset="-78"/>
              </a:rPr>
              <a:t>Recycling robot</a:t>
            </a:r>
          </a:p>
        </p:txBody>
      </p:sp>
      <p:pic>
        <p:nvPicPr>
          <p:cNvPr id="10" name="Picture 2" descr=" 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7" t="7843" r="29143" b="13725"/>
          <a:stretch/>
        </p:blipFill>
        <p:spPr bwMode="auto">
          <a:xfrm>
            <a:off x="990600" y="1374280"/>
            <a:ext cx="16002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 descr=" 11"/>
          <p:cNvSpPr>
            <a:spLocks noChangeArrowheads="1"/>
          </p:cNvSpPr>
          <p:nvPr/>
        </p:nvSpPr>
        <p:spPr bwMode="auto">
          <a:xfrm>
            <a:off x="1219200" y="2792675"/>
            <a:ext cx="7267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زباله : </a:t>
            </a:r>
            <a:r>
              <a:rPr lang="en-US" sz="2400" dirty="0">
                <a:cs typeface="B Zar" panose="00000400000000000000" pitchFamily="2" charset="-78"/>
              </a:rPr>
              <a:t>+1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برخورد مانع : </a:t>
            </a:r>
            <a:r>
              <a:rPr lang="en-US" sz="2400" dirty="0">
                <a:cs typeface="B Zar" panose="00000400000000000000" pitchFamily="2" charset="-78"/>
              </a:rPr>
              <a:t>-1</a:t>
            </a:r>
            <a:endParaRPr lang="fa-IR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1174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23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Returns and Episodes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 descr=" 4"/>
          <p:cNvSpPr>
            <a:spLocks noChangeArrowheads="1"/>
          </p:cNvSpPr>
          <p:nvPr/>
        </p:nvSpPr>
        <p:spPr bwMode="auto">
          <a:xfrm>
            <a:off x="1399451" y="914400"/>
            <a:ext cx="7267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cs typeface="B Zar" panose="00000400000000000000" pitchFamily="2" charset="-78"/>
              </a:rPr>
              <a:t>Return</a:t>
            </a:r>
            <a:r>
              <a:rPr lang="fa-IR" sz="2400" dirty="0">
                <a:cs typeface="B Zar" panose="00000400000000000000" pitchFamily="2" charset="-78"/>
              </a:rPr>
              <a:t> :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فرموله کردن پاداش دراز مدت</a:t>
            </a:r>
          </a:p>
        </p:txBody>
      </p:sp>
    </p:spTree>
    <p:extLst>
      <p:ext uri="{BB962C8B-B14F-4D97-AF65-F5344CB8AC3E}">
        <p14:creationId xmlns:p14="http://schemas.microsoft.com/office/powerpoint/2010/main" val="85939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 descr="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r>
              <a:rPr lang="en-US"/>
              <a:t>3</a:t>
            </a:r>
          </a:p>
        </p:txBody>
      </p:sp>
      <p:sp>
        <p:nvSpPr>
          <p:cNvPr id="6" name="Title 1" descr=" 6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Markov Decision Processes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 descr=" 2"/>
          <p:cNvSpPr txBox="1"/>
          <p:nvPr/>
        </p:nvSpPr>
        <p:spPr>
          <a:xfrm>
            <a:off x="1447800" y="10668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تعریف: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وابستگی </a:t>
            </a:r>
            <a:r>
              <a:rPr lang="en-US" sz="2400" dirty="0">
                <a:cs typeface="B Zar" panose="00000400000000000000" pitchFamily="2" charset="-78"/>
              </a:rPr>
              <a:t>state</a:t>
            </a:r>
            <a:r>
              <a:rPr lang="fa-IR" sz="2400" dirty="0">
                <a:cs typeface="B Zar" panose="00000400000000000000" pitchFamily="2" charset="-78"/>
              </a:rPr>
              <a:t> در هر لحظه، فقط به </a:t>
            </a:r>
            <a:r>
              <a:rPr lang="en-US" sz="2400" dirty="0">
                <a:cs typeface="B Zar" panose="00000400000000000000" pitchFamily="2" charset="-78"/>
              </a:rPr>
              <a:t>state</a:t>
            </a:r>
            <a:r>
              <a:rPr lang="fa-IR" sz="2400" dirty="0">
                <a:cs typeface="B Zar" panose="00000400000000000000" pitchFamily="2" charset="-78"/>
              </a:rPr>
              <a:t>  لحظه قبل و </a:t>
            </a:r>
            <a:r>
              <a:rPr lang="en-US" sz="2400" dirty="0">
                <a:cs typeface="B Zar" panose="00000400000000000000" pitchFamily="2" charset="-78"/>
              </a:rPr>
              <a:t>action</a:t>
            </a:r>
            <a:r>
              <a:rPr lang="fa-IR" sz="2400" dirty="0">
                <a:cs typeface="B Zar" panose="00000400000000000000" pitchFamily="2" charset="-78"/>
              </a:rPr>
              <a:t> اعمال شده</a:t>
            </a:r>
          </a:p>
        </p:txBody>
      </p:sp>
      <p:sp>
        <p:nvSpPr>
          <p:cNvPr id="7" name="TextBox 6" descr=" 8"/>
          <p:cNvSpPr txBox="1"/>
          <p:nvPr/>
        </p:nvSpPr>
        <p:spPr>
          <a:xfrm>
            <a:off x="1447800" y="2052935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محاسبه تراژکتوری </a:t>
            </a:r>
            <a:r>
              <a:rPr lang="en-US" sz="2400" dirty="0">
                <a:cs typeface="B Zar" panose="00000400000000000000" pitchFamily="2" charset="-78"/>
              </a:rPr>
              <a:t>state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تاثیر </a:t>
            </a:r>
            <a:r>
              <a:rPr lang="en-US" sz="2400" dirty="0">
                <a:cs typeface="B Zar" panose="00000400000000000000" pitchFamily="2" charset="-78"/>
              </a:rPr>
              <a:t>action</a:t>
            </a:r>
            <a:r>
              <a:rPr lang="fa-IR" sz="2400" dirty="0">
                <a:cs typeface="B Zar" panose="00000400000000000000" pitchFamily="2" charset="-78"/>
              </a:rPr>
              <a:t> بر </a:t>
            </a:r>
            <a:r>
              <a:rPr lang="en-US" sz="2400" dirty="0">
                <a:cs typeface="B Zar" panose="00000400000000000000" pitchFamily="2" charset="-78"/>
              </a:rPr>
              <a:t> reward </a:t>
            </a:r>
            <a:r>
              <a:rPr lang="fa-IR" sz="2400" dirty="0">
                <a:cs typeface="B Zar" panose="00000400000000000000" pitchFamily="2" charset="-78"/>
              </a:rPr>
              <a:t>لحظه ای </a:t>
            </a:r>
            <a:r>
              <a:rPr lang="en-US" sz="2400" dirty="0">
                <a:cs typeface="B Zar" panose="00000400000000000000" pitchFamily="2" charset="-78"/>
              </a:rPr>
              <a:t> </a:t>
            </a:r>
            <a:r>
              <a:rPr lang="fa-IR" sz="2400" dirty="0">
                <a:cs typeface="B Zar" panose="00000400000000000000" pitchFamily="2" charset="-78"/>
              </a:rPr>
              <a:t> و آینده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 descr=" 9"/>
              <p:cNvSpPr txBox="1"/>
              <p:nvPr/>
            </p:nvSpPr>
            <p:spPr>
              <a:xfrm>
                <a:off x="1447800" y="3429000"/>
                <a:ext cx="7391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تابع </a:t>
                </a:r>
                <a:r>
                  <a:rPr lang="en-US" sz="2400" dirty="0">
                    <a:cs typeface="B Zar" panose="00000400000000000000" pitchFamily="2" charset="-78"/>
                  </a:rPr>
                  <a:t>Value</a:t>
                </a:r>
                <a:r>
                  <a:rPr lang="fa-IR" sz="2400" dirty="0">
                    <a:cs typeface="B Zar" panose="00000400000000000000" pitchFamily="2" charset="-78"/>
                  </a:rPr>
                  <a:t> :</a:t>
                </a:r>
              </a:p>
              <a:p>
                <a:pPr algn="l"/>
                <a:r>
                  <a:rPr lang="en-US" sz="2400" dirty="0">
                    <a:cs typeface="B Zar" panose="00000400000000000000" pitchFamily="2" charset="-78"/>
                  </a:rPr>
                  <a:t>Multi-armed bandit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)</m:t>
                    </m:r>
                  </m:oMath>
                </a14:m>
                <a:endParaRPr lang="en-US" sz="2400" dirty="0">
                  <a:cs typeface="B Zar" panose="00000400000000000000" pitchFamily="2" charset="-78"/>
                </a:endParaRPr>
              </a:p>
              <a:p>
                <a:pPr algn="l"/>
                <a:r>
                  <a:rPr lang="en-US" sz="2400" dirty="0">
                    <a:cs typeface="B Zar" panose="00000400000000000000" pitchFamily="2" charset="-78"/>
                  </a:rPr>
                  <a:t>MDP in general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                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𝑜𝑟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 :    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)</m:t>
                    </m:r>
                  </m:oMath>
                </a14:m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8" name="TextBox 7" descr="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429000"/>
                <a:ext cx="7391400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320" t="-6633" r="-1238" b="-9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 descr=" 10"/>
          <p:cNvSpPr txBox="1"/>
          <p:nvPr/>
        </p:nvSpPr>
        <p:spPr>
          <a:xfrm>
            <a:off x="1447800" y="5024735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solidFill>
                  <a:srgbClr val="FF0000"/>
                </a:solidFill>
                <a:cs typeface="B Zar" panose="00000400000000000000" pitchFamily="2" charset="-78"/>
              </a:rPr>
              <a:t>MDP</a:t>
            </a:r>
            <a:r>
              <a:rPr lang="fa-IR" sz="2400" dirty="0">
                <a:solidFill>
                  <a:srgbClr val="FF0000"/>
                </a:solidFill>
                <a:cs typeface="B Zar" panose="00000400000000000000" pitchFamily="2" charset="-78"/>
              </a:rPr>
              <a:t> و </a:t>
            </a:r>
            <a:r>
              <a:rPr lang="en-US" sz="2400" dirty="0">
                <a:solidFill>
                  <a:srgbClr val="FF0000"/>
                </a:solidFill>
                <a:cs typeface="B Zar" panose="00000400000000000000" pitchFamily="2" charset="-78"/>
              </a:rPr>
              <a:t>Reinforcement Learning</a:t>
            </a:r>
            <a:r>
              <a:rPr lang="fa-IR" sz="2400" dirty="0">
                <a:solidFill>
                  <a:srgbClr val="FF0000"/>
                </a:solidFill>
                <a:cs typeface="B Zar" panose="00000400000000000000" pitchFamily="2" charset="-78"/>
              </a:rPr>
              <a:t> ؟</a:t>
            </a:r>
            <a:endParaRPr lang="fa-IR" sz="2400" b="1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690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23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Returns and Episodes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 descr=" 4"/>
          <p:cNvSpPr>
            <a:spLocks noChangeArrowheads="1"/>
          </p:cNvSpPr>
          <p:nvPr/>
        </p:nvSpPr>
        <p:spPr bwMode="auto">
          <a:xfrm>
            <a:off x="1399451" y="914400"/>
            <a:ext cx="7267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cs typeface="B Zar" panose="00000400000000000000" pitchFamily="2" charset="-78"/>
              </a:rPr>
              <a:t>Return</a:t>
            </a:r>
            <a:r>
              <a:rPr lang="fa-IR" sz="2400" dirty="0">
                <a:cs typeface="B Zar" panose="00000400000000000000" pitchFamily="2" charset="-78"/>
              </a:rPr>
              <a:t> :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فرموله کردن پاداش دراز مدت</a:t>
            </a:r>
          </a:p>
        </p:txBody>
      </p:sp>
      <p:sp>
        <p:nvSpPr>
          <p:cNvPr id="5" name="Rectangle 2" descr=" 7"/>
          <p:cNvSpPr>
            <a:spLocks noChangeArrowheads="1"/>
          </p:cNvSpPr>
          <p:nvPr/>
        </p:nvSpPr>
        <p:spPr bwMode="auto">
          <a:xfrm>
            <a:off x="1219199" y="1973997"/>
            <a:ext cx="726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>
                <a:cs typeface="B Zar" panose="00000400000000000000" pitchFamily="2" charset="-78"/>
              </a:rPr>
              <a:t>در شکل ساده: جمع پاداش ها از </a:t>
            </a:r>
            <a:r>
              <a:rPr lang="en-US" sz="2400" dirty="0">
                <a:cs typeface="B Zar" panose="00000400000000000000" pitchFamily="2" charset="-78"/>
              </a:rPr>
              <a:t>t </a:t>
            </a:r>
            <a:r>
              <a:rPr lang="fa-IR" sz="2400" dirty="0">
                <a:cs typeface="B Zar" panose="00000400000000000000" pitchFamily="2" charset="-78"/>
              </a:rPr>
              <a:t> بعد</a:t>
            </a:r>
            <a:endParaRPr lang="en-US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8854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23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Returns and Episodes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 descr=" 4"/>
          <p:cNvSpPr>
            <a:spLocks noChangeArrowheads="1"/>
          </p:cNvSpPr>
          <p:nvPr/>
        </p:nvSpPr>
        <p:spPr bwMode="auto">
          <a:xfrm>
            <a:off x="1399451" y="914400"/>
            <a:ext cx="7267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cs typeface="B Zar" panose="00000400000000000000" pitchFamily="2" charset="-78"/>
              </a:rPr>
              <a:t>Return</a:t>
            </a:r>
            <a:r>
              <a:rPr lang="fa-IR" sz="2400" dirty="0">
                <a:cs typeface="B Zar" panose="00000400000000000000" pitchFamily="2" charset="-78"/>
              </a:rPr>
              <a:t> :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فرموله کردن پاداش دراز مدت</a:t>
            </a:r>
          </a:p>
        </p:txBody>
      </p:sp>
      <p:sp>
        <p:nvSpPr>
          <p:cNvPr id="5" name="Rectangle 2" descr=" 7"/>
          <p:cNvSpPr>
            <a:spLocks noChangeArrowheads="1"/>
          </p:cNvSpPr>
          <p:nvPr/>
        </p:nvSpPr>
        <p:spPr bwMode="auto">
          <a:xfrm>
            <a:off x="1219199" y="1973997"/>
            <a:ext cx="726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>
                <a:cs typeface="B Zar" panose="00000400000000000000" pitchFamily="2" charset="-78"/>
              </a:rPr>
              <a:t>در شکل ساده: جمع پاداش ها از </a:t>
            </a:r>
            <a:r>
              <a:rPr lang="en-US" sz="2400" dirty="0">
                <a:cs typeface="B Zar" panose="00000400000000000000" pitchFamily="2" charset="-78"/>
              </a:rPr>
              <a:t>t </a:t>
            </a:r>
            <a:r>
              <a:rPr lang="fa-IR" sz="2400" dirty="0">
                <a:cs typeface="B Zar" panose="00000400000000000000" pitchFamily="2" charset="-78"/>
              </a:rPr>
              <a:t> بعد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6" name="Rectangle 2" descr=" 11"/>
          <p:cNvSpPr>
            <a:spLocks noChangeArrowheads="1"/>
          </p:cNvSpPr>
          <p:nvPr/>
        </p:nvSpPr>
        <p:spPr bwMode="auto">
          <a:xfrm>
            <a:off x="1219200" y="2792675"/>
            <a:ext cx="726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هدف : </a:t>
            </a:r>
            <a:r>
              <a:rPr lang="en-US" sz="2400" dirty="0">
                <a:cs typeface="B Zar" panose="00000400000000000000" pitchFamily="2" charset="-78"/>
              </a:rPr>
              <a:t>max</a:t>
            </a:r>
            <a:r>
              <a:rPr lang="fa-IR" sz="2400" dirty="0">
                <a:cs typeface="B Zar" panose="00000400000000000000" pitchFamily="2" charset="-78"/>
              </a:rPr>
              <a:t> کردن </a:t>
            </a:r>
            <a:r>
              <a:rPr lang="en-US" sz="2400" dirty="0">
                <a:cs typeface="B Zar" panose="00000400000000000000" pitchFamily="2" charset="-78"/>
              </a:rPr>
              <a:t>expected return</a:t>
            </a:r>
            <a:endParaRPr lang="fa-IR" sz="2400" dirty="0">
              <a:cs typeface="B Zar" panose="00000400000000000000" pitchFamily="2" charset="-78"/>
            </a:endParaRPr>
          </a:p>
        </p:txBody>
      </p:sp>
      <p:pic>
        <p:nvPicPr>
          <p:cNvPr id="7" name="Picture 6" descr="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71714"/>
            <a:ext cx="4191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9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23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Returns and Episodes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 descr=" 4"/>
          <p:cNvSpPr>
            <a:spLocks noChangeArrowheads="1"/>
          </p:cNvSpPr>
          <p:nvPr/>
        </p:nvSpPr>
        <p:spPr bwMode="auto">
          <a:xfrm>
            <a:off x="1399451" y="914400"/>
            <a:ext cx="7267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cs typeface="B Zar" panose="00000400000000000000" pitchFamily="2" charset="-78"/>
              </a:rPr>
              <a:t>Return</a:t>
            </a:r>
            <a:r>
              <a:rPr lang="fa-IR" sz="2400" dirty="0">
                <a:cs typeface="B Zar" panose="00000400000000000000" pitchFamily="2" charset="-78"/>
              </a:rPr>
              <a:t> :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فرموله کردن پاداش دراز مدت</a:t>
            </a:r>
          </a:p>
        </p:txBody>
      </p:sp>
      <p:sp>
        <p:nvSpPr>
          <p:cNvPr id="5" name="Rectangle 2" descr=" 7"/>
          <p:cNvSpPr>
            <a:spLocks noChangeArrowheads="1"/>
          </p:cNvSpPr>
          <p:nvPr/>
        </p:nvSpPr>
        <p:spPr bwMode="auto">
          <a:xfrm>
            <a:off x="1219199" y="1973997"/>
            <a:ext cx="726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>
                <a:cs typeface="B Zar" panose="00000400000000000000" pitchFamily="2" charset="-78"/>
              </a:rPr>
              <a:t>در شکل ساده: جمع پاداش ها از </a:t>
            </a:r>
            <a:r>
              <a:rPr lang="en-US" sz="2400" dirty="0">
                <a:cs typeface="B Zar" panose="00000400000000000000" pitchFamily="2" charset="-78"/>
              </a:rPr>
              <a:t>t </a:t>
            </a:r>
            <a:r>
              <a:rPr lang="fa-IR" sz="2400" dirty="0">
                <a:cs typeface="B Zar" panose="00000400000000000000" pitchFamily="2" charset="-78"/>
              </a:rPr>
              <a:t> بعد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6" name="Rectangle 2" descr=" 11"/>
          <p:cNvSpPr>
            <a:spLocks noChangeArrowheads="1"/>
          </p:cNvSpPr>
          <p:nvPr/>
        </p:nvSpPr>
        <p:spPr bwMode="auto">
          <a:xfrm>
            <a:off x="1219200" y="2792675"/>
            <a:ext cx="726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هدف : </a:t>
            </a:r>
            <a:r>
              <a:rPr lang="en-US" sz="2400" dirty="0">
                <a:cs typeface="B Zar" panose="00000400000000000000" pitchFamily="2" charset="-78"/>
              </a:rPr>
              <a:t>max</a:t>
            </a:r>
            <a:r>
              <a:rPr lang="fa-IR" sz="2400" dirty="0">
                <a:cs typeface="B Zar" panose="00000400000000000000" pitchFamily="2" charset="-78"/>
              </a:rPr>
              <a:t> کردن </a:t>
            </a:r>
            <a:r>
              <a:rPr lang="en-US" sz="2400" dirty="0">
                <a:cs typeface="B Zar" panose="00000400000000000000" pitchFamily="2" charset="-78"/>
              </a:rPr>
              <a:t>expected return</a:t>
            </a:r>
            <a:endParaRPr lang="fa-IR" sz="2400" dirty="0">
              <a:cs typeface="B Zar" panose="00000400000000000000" pitchFamily="2" charset="-78"/>
            </a:endParaRPr>
          </a:p>
        </p:txBody>
      </p:sp>
      <p:sp>
        <p:nvSpPr>
          <p:cNvPr id="8" name="Rectangle 2" descr=" 8"/>
          <p:cNvSpPr>
            <a:spLocks noChangeArrowheads="1"/>
          </p:cNvSpPr>
          <p:nvPr/>
        </p:nvSpPr>
        <p:spPr bwMode="auto">
          <a:xfrm>
            <a:off x="1342969" y="3723859"/>
            <a:ext cx="7267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cs typeface="B Zar" panose="00000400000000000000" pitchFamily="2" charset="-78"/>
              </a:rPr>
              <a:t>Episode</a:t>
            </a:r>
            <a:r>
              <a:rPr lang="fa-IR" sz="2400" dirty="0">
                <a:cs typeface="B Zar" panose="00000400000000000000" pitchFamily="2" charset="-78"/>
              </a:rPr>
              <a:t>: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تعاملی بین </a:t>
            </a:r>
            <a:r>
              <a:rPr lang="en-US" sz="2400" dirty="0">
                <a:cs typeface="B Zar" panose="00000400000000000000" pitchFamily="2" charset="-78"/>
              </a:rPr>
              <a:t>agent</a:t>
            </a:r>
            <a:r>
              <a:rPr lang="fa-IR" sz="2400" dirty="0">
                <a:cs typeface="B Zar" panose="00000400000000000000" pitchFamily="2" charset="-78"/>
              </a:rPr>
              <a:t> و محیط که پایانی دارد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 دارای</a:t>
            </a:r>
            <a:r>
              <a:rPr lang="en-US" sz="2400" dirty="0">
                <a:cs typeface="B Zar" panose="00000400000000000000" pitchFamily="2" charset="-78"/>
              </a:rPr>
              <a:t>Terminal state</a:t>
            </a:r>
            <a:endParaRPr lang="fa-IR" sz="2400" dirty="0">
              <a:cs typeface="B Zar" panose="00000400000000000000" pitchFamily="2" charset="-78"/>
            </a:endParaRPr>
          </a:p>
        </p:txBody>
      </p:sp>
      <p:pic>
        <p:nvPicPr>
          <p:cNvPr id="7" name="Picture 6" descr="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71714"/>
            <a:ext cx="4191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0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23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Returns and Episodes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 descr=" 4"/>
          <p:cNvSpPr>
            <a:spLocks noChangeArrowheads="1"/>
          </p:cNvSpPr>
          <p:nvPr/>
        </p:nvSpPr>
        <p:spPr bwMode="auto">
          <a:xfrm>
            <a:off x="1399451" y="914400"/>
            <a:ext cx="7267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cs typeface="B Zar" panose="00000400000000000000" pitchFamily="2" charset="-78"/>
              </a:rPr>
              <a:t>Return</a:t>
            </a:r>
            <a:r>
              <a:rPr lang="fa-IR" sz="2400" dirty="0">
                <a:cs typeface="B Zar" panose="00000400000000000000" pitchFamily="2" charset="-78"/>
              </a:rPr>
              <a:t> :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فرموله کردن پاداش دراز مدت</a:t>
            </a:r>
          </a:p>
        </p:txBody>
      </p:sp>
      <p:sp>
        <p:nvSpPr>
          <p:cNvPr id="5" name="Rectangle 2" descr=" 7"/>
          <p:cNvSpPr>
            <a:spLocks noChangeArrowheads="1"/>
          </p:cNvSpPr>
          <p:nvPr/>
        </p:nvSpPr>
        <p:spPr bwMode="auto">
          <a:xfrm>
            <a:off x="1219199" y="1973997"/>
            <a:ext cx="726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>
                <a:cs typeface="B Zar" panose="00000400000000000000" pitchFamily="2" charset="-78"/>
              </a:rPr>
              <a:t>در شکل ساده: جمع پاداش ها از </a:t>
            </a:r>
            <a:r>
              <a:rPr lang="en-US" sz="2400" dirty="0">
                <a:cs typeface="B Zar" panose="00000400000000000000" pitchFamily="2" charset="-78"/>
              </a:rPr>
              <a:t>t </a:t>
            </a:r>
            <a:r>
              <a:rPr lang="fa-IR" sz="2400" dirty="0">
                <a:cs typeface="B Zar" panose="00000400000000000000" pitchFamily="2" charset="-78"/>
              </a:rPr>
              <a:t> بعد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6" name="Rectangle 2" descr=" 11"/>
          <p:cNvSpPr>
            <a:spLocks noChangeArrowheads="1"/>
          </p:cNvSpPr>
          <p:nvPr/>
        </p:nvSpPr>
        <p:spPr bwMode="auto">
          <a:xfrm>
            <a:off x="1219200" y="2792675"/>
            <a:ext cx="726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هدف : </a:t>
            </a:r>
            <a:r>
              <a:rPr lang="en-US" sz="2400" dirty="0">
                <a:cs typeface="B Zar" panose="00000400000000000000" pitchFamily="2" charset="-78"/>
              </a:rPr>
              <a:t>max</a:t>
            </a:r>
            <a:r>
              <a:rPr lang="fa-IR" sz="2400" dirty="0">
                <a:cs typeface="B Zar" panose="00000400000000000000" pitchFamily="2" charset="-78"/>
              </a:rPr>
              <a:t> کردن </a:t>
            </a:r>
            <a:r>
              <a:rPr lang="en-US" sz="2400" dirty="0">
                <a:cs typeface="B Zar" panose="00000400000000000000" pitchFamily="2" charset="-78"/>
              </a:rPr>
              <a:t>expected return</a:t>
            </a:r>
            <a:endParaRPr lang="fa-IR" sz="2400" dirty="0">
              <a:cs typeface="B Zar" panose="00000400000000000000" pitchFamily="2" charset="-78"/>
            </a:endParaRPr>
          </a:p>
        </p:txBody>
      </p:sp>
      <p:sp>
        <p:nvSpPr>
          <p:cNvPr id="8" name="Rectangle 2" descr=" 8"/>
          <p:cNvSpPr>
            <a:spLocks noChangeArrowheads="1"/>
          </p:cNvSpPr>
          <p:nvPr/>
        </p:nvSpPr>
        <p:spPr bwMode="auto">
          <a:xfrm>
            <a:off x="1342969" y="3723859"/>
            <a:ext cx="7267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cs typeface="B Zar" panose="00000400000000000000" pitchFamily="2" charset="-78"/>
              </a:rPr>
              <a:t>Episode</a:t>
            </a:r>
            <a:r>
              <a:rPr lang="fa-IR" sz="2400" dirty="0">
                <a:cs typeface="B Zar" panose="00000400000000000000" pitchFamily="2" charset="-78"/>
              </a:rPr>
              <a:t>: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تعاملی بین </a:t>
            </a:r>
            <a:r>
              <a:rPr lang="en-US" sz="2400" dirty="0">
                <a:cs typeface="B Zar" panose="00000400000000000000" pitchFamily="2" charset="-78"/>
              </a:rPr>
              <a:t>agent</a:t>
            </a:r>
            <a:r>
              <a:rPr lang="fa-IR" sz="2400" dirty="0">
                <a:cs typeface="B Zar" panose="00000400000000000000" pitchFamily="2" charset="-78"/>
              </a:rPr>
              <a:t> و محیط که پایانی دارد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 دارای</a:t>
            </a:r>
            <a:r>
              <a:rPr lang="en-US" sz="2400" dirty="0">
                <a:cs typeface="B Zar" panose="00000400000000000000" pitchFamily="2" charset="-78"/>
              </a:rPr>
              <a:t>Terminal state</a:t>
            </a:r>
            <a:endParaRPr lang="fa-IR" sz="2400" dirty="0">
              <a:cs typeface="B Zar" panose="00000400000000000000" pitchFamily="2" charset="-78"/>
            </a:endParaRPr>
          </a:p>
        </p:txBody>
      </p:sp>
      <p:sp>
        <p:nvSpPr>
          <p:cNvPr id="9" name="Rectangle 2" descr=" 9"/>
          <p:cNvSpPr>
            <a:spLocks noChangeArrowheads="1"/>
          </p:cNvSpPr>
          <p:nvPr/>
        </p:nvSpPr>
        <p:spPr bwMode="auto">
          <a:xfrm>
            <a:off x="1399450" y="5009971"/>
            <a:ext cx="7267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cs typeface="B Zar" panose="00000400000000000000" pitchFamily="2" charset="-78"/>
              </a:rPr>
              <a:t>Continuing Task</a:t>
            </a:r>
            <a:r>
              <a:rPr lang="fa-IR" sz="2400" dirty="0">
                <a:cs typeface="B Zar" panose="00000400000000000000" pitchFamily="2" charset="-78"/>
              </a:rPr>
              <a:t>: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تعاملی بین </a:t>
            </a:r>
            <a:r>
              <a:rPr lang="en-US" sz="2400" dirty="0">
                <a:cs typeface="B Zar" panose="00000400000000000000" pitchFamily="2" charset="-78"/>
              </a:rPr>
              <a:t>agent</a:t>
            </a:r>
            <a:r>
              <a:rPr lang="fa-IR" sz="2400" dirty="0">
                <a:cs typeface="B Zar" panose="00000400000000000000" pitchFamily="2" charset="-78"/>
              </a:rPr>
              <a:t> و محیط که پایانی ندارد</a:t>
            </a:r>
          </a:p>
        </p:txBody>
      </p:sp>
      <p:pic>
        <p:nvPicPr>
          <p:cNvPr id="7" name="Picture 6" descr="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71714"/>
            <a:ext cx="4191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24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24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Returns and Episodes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 descr=" 4"/>
          <p:cNvSpPr>
            <a:spLocks noChangeArrowheads="1"/>
          </p:cNvSpPr>
          <p:nvPr/>
        </p:nvSpPr>
        <p:spPr bwMode="auto">
          <a:xfrm>
            <a:off x="1399451" y="914400"/>
            <a:ext cx="7267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cs typeface="B Zar" panose="00000400000000000000" pitchFamily="2" charset="-78"/>
              </a:rPr>
              <a:t>Discounted Return</a:t>
            </a:r>
            <a:r>
              <a:rPr lang="fa-IR" sz="2400" dirty="0">
                <a:cs typeface="B Zar" panose="00000400000000000000" pitchFamily="2" charset="-78"/>
              </a:rPr>
              <a:t> :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فرموله کردن پاداش دراز مدت برای تعامل پیوسته</a:t>
            </a:r>
          </a:p>
        </p:txBody>
      </p:sp>
    </p:spTree>
    <p:extLst>
      <p:ext uri="{BB962C8B-B14F-4D97-AF65-F5344CB8AC3E}">
        <p14:creationId xmlns:p14="http://schemas.microsoft.com/office/powerpoint/2010/main" val="126444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24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Returns and Episodes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 descr=" 4"/>
          <p:cNvSpPr>
            <a:spLocks noChangeArrowheads="1"/>
          </p:cNvSpPr>
          <p:nvPr/>
        </p:nvSpPr>
        <p:spPr bwMode="auto">
          <a:xfrm>
            <a:off x="1399451" y="914400"/>
            <a:ext cx="7267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cs typeface="B Zar" panose="00000400000000000000" pitchFamily="2" charset="-78"/>
              </a:rPr>
              <a:t>Discounted Return</a:t>
            </a:r>
            <a:r>
              <a:rPr lang="fa-IR" sz="2400" dirty="0">
                <a:cs typeface="B Zar" panose="00000400000000000000" pitchFamily="2" charset="-78"/>
              </a:rPr>
              <a:t> :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فرموله کردن پاداش دراز مدت برای تعامل پیوسته</a:t>
            </a:r>
          </a:p>
        </p:txBody>
      </p:sp>
      <p:pic>
        <p:nvPicPr>
          <p:cNvPr id="5" name="Picture 4" descr="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849936"/>
            <a:ext cx="62007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5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24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Returns and Episodes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 descr=" 4"/>
          <p:cNvSpPr>
            <a:spLocks noChangeArrowheads="1"/>
          </p:cNvSpPr>
          <p:nvPr/>
        </p:nvSpPr>
        <p:spPr bwMode="auto">
          <a:xfrm>
            <a:off x="1399451" y="914400"/>
            <a:ext cx="7267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cs typeface="B Zar" panose="00000400000000000000" pitchFamily="2" charset="-78"/>
              </a:rPr>
              <a:t>Discounted Return</a:t>
            </a:r>
            <a:r>
              <a:rPr lang="fa-IR" sz="2400" dirty="0">
                <a:cs typeface="B Zar" panose="00000400000000000000" pitchFamily="2" charset="-78"/>
              </a:rPr>
              <a:t> :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فرموله کردن پاداش دراز مدت برای تعامل پیوسته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 descr=" 11"/>
              <p:cNvSpPr>
                <a:spLocks noChangeArrowheads="1"/>
              </p:cNvSpPr>
              <p:nvPr/>
            </p:nvSpPr>
            <p:spPr bwMode="auto">
              <a:xfrm>
                <a:off x="2057400" y="2806530"/>
                <a:ext cx="51340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𝛾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1</m:t>
                    </m:r>
                  </m:oMath>
                </a14:m>
                <a:r>
                  <a:rPr lang="en-US" sz="2400" b="0" dirty="0">
                    <a:cs typeface="B Zar" panose="00000400000000000000" pitchFamily="2" charset="-78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→          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∞</m:t>
                    </m:r>
                  </m:oMath>
                </a14:m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6" name="Rectangle 2" descr="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7400" y="2806530"/>
                <a:ext cx="5134031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849936"/>
            <a:ext cx="62007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4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24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Returns and Episodes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 descr=" 4"/>
          <p:cNvSpPr>
            <a:spLocks noChangeArrowheads="1"/>
          </p:cNvSpPr>
          <p:nvPr/>
        </p:nvSpPr>
        <p:spPr bwMode="auto">
          <a:xfrm>
            <a:off x="1399451" y="914400"/>
            <a:ext cx="7267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cs typeface="B Zar" panose="00000400000000000000" pitchFamily="2" charset="-78"/>
              </a:rPr>
              <a:t>Discounted Return</a:t>
            </a:r>
            <a:r>
              <a:rPr lang="fa-IR" sz="2400" dirty="0">
                <a:cs typeface="B Zar" panose="00000400000000000000" pitchFamily="2" charset="-78"/>
              </a:rPr>
              <a:t> :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فرموله کردن پاداش دراز مدت برای تعامل پیوسته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 descr=" 11"/>
              <p:cNvSpPr>
                <a:spLocks noChangeArrowheads="1"/>
              </p:cNvSpPr>
              <p:nvPr/>
            </p:nvSpPr>
            <p:spPr bwMode="auto">
              <a:xfrm>
                <a:off x="2057400" y="2806530"/>
                <a:ext cx="51340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𝛾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1</m:t>
                    </m:r>
                  </m:oMath>
                </a14:m>
                <a:r>
                  <a:rPr lang="en-US" sz="2400" b="0" dirty="0">
                    <a:cs typeface="B Zar" panose="00000400000000000000" pitchFamily="2" charset="-78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→          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∞</m:t>
                    </m:r>
                  </m:oMath>
                </a14:m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6" name="Rectangle 2" descr="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7400" y="2806530"/>
                <a:ext cx="5134031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 descr=" 8"/>
              <p:cNvSpPr>
                <a:spLocks noChangeArrowheads="1"/>
              </p:cNvSpPr>
              <p:nvPr/>
            </p:nvSpPr>
            <p:spPr bwMode="auto">
              <a:xfrm>
                <a:off x="1342969" y="3723859"/>
                <a:ext cx="72676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𝛾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0</m:t>
                    </m:r>
                  </m:oMath>
                </a14:m>
                <a:r>
                  <a:rPr lang="en-US" sz="2400" b="0" dirty="0">
                    <a:cs typeface="B Zar" panose="00000400000000000000" pitchFamily="2" charset="-78"/>
                  </a:rPr>
                  <a:t> ?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 ?</m:t>
                      </m:r>
                    </m:oMath>
                  </m:oMathPara>
                </a14:m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7" name="Rectangle 2" descr="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2969" y="3723859"/>
                <a:ext cx="7267631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68" t="-5147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1849936"/>
            <a:ext cx="62007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4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25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Returns and Episodes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47800" y="990600"/>
            <a:ext cx="726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محاسبه بازگشتی </a:t>
            </a:r>
            <a:r>
              <a:rPr lang="en-US" sz="2400" dirty="0">
                <a:cs typeface="B Zar" panose="00000400000000000000" pitchFamily="2" charset="-78"/>
              </a:rPr>
              <a:t>return</a:t>
            </a:r>
            <a:r>
              <a:rPr lang="fa-IR" sz="2400" dirty="0">
                <a:cs typeface="B Zar" panose="00000400000000000000" pitchFamily="2" charset="-78"/>
              </a:rPr>
              <a:t> 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05000"/>
            <a:ext cx="52578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86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26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Returns and Episodes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2" descr=" 9"/>
              <p:cNvSpPr>
                <a:spLocks noChangeArrowheads="1"/>
              </p:cNvSpPr>
              <p:nvPr/>
            </p:nvSpPr>
            <p:spPr bwMode="auto">
              <a:xfrm>
                <a:off x="4648200" y="990600"/>
                <a:ext cx="40672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مثال: آونگ معکوس مقید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𝑚𝑖𝑛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&lt;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cs typeface="B Zar" panose="00000400000000000000" pitchFamily="2" charset="-78"/>
                </a:endParaRPr>
              </a:p>
              <a:p>
                <a:pPr algn="l"/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9" name="Rectangle 2" descr="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0" y="990600"/>
                <a:ext cx="4067231" cy="1200329"/>
              </a:xfrm>
              <a:prstGeom prst="rect">
                <a:avLst/>
              </a:prstGeom>
              <a:blipFill rotWithShape="0">
                <a:blip r:embed="rId2"/>
                <a:stretch>
                  <a:fillRect t="-3571" r="-2249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04" y="685800"/>
            <a:ext cx="3771900" cy="209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8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 descr="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r>
              <a:rPr lang="en-US"/>
              <a:t>4</a:t>
            </a:r>
          </a:p>
        </p:txBody>
      </p:sp>
      <p:sp>
        <p:nvSpPr>
          <p:cNvPr id="6" name="Title 1" descr=" 6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Agent and Environment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 descr=" 18"/>
          <p:cNvSpPr txBox="1"/>
          <p:nvPr/>
        </p:nvSpPr>
        <p:spPr>
          <a:xfrm>
            <a:off x="7040341" y="1198368"/>
            <a:ext cx="1353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dirty="0"/>
              <a:t>Agent</a:t>
            </a:r>
            <a:r>
              <a:rPr lang="fa-IR" sz="2800" dirty="0"/>
              <a:t> : </a:t>
            </a:r>
            <a:r>
              <a:rPr lang="en-US" sz="2800" dirty="0"/>
              <a:t>?</a:t>
            </a:r>
          </a:p>
        </p:txBody>
      </p:sp>
      <p:sp>
        <p:nvSpPr>
          <p:cNvPr id="11" name="TextBox 10" descr=" 11"/>
          <p:cNvSpPr txBox="1"/>
          <p:nvPr/>
        </p:nvSpPr>
        <p:spPr>
          <a:xfrm>
            <a:off x="6258938" y="1915180"/>
            <a:ext cx="2180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dirty="0"/>
              <a:t>Environment</a:t>
            </a:r>
            <a:r>
              <a:rPr lang="fa-IR" sz="2800" dirty="0"/>
              <a:t>: 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0909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26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Returns and Episodes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2" descr=" 9"/>
              <p:cNvSpPr>
                <a:spLocks noChangeArrowheads="1"/>
              </p:cNvSpPr>
              <p:nvPr/>
            </p:nvSpPr>
            <p:spPr bwMode="auto">
              <a:xfrm>
                <a:off x="4648200" y="990600"/>
                <a:ext cx="40672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مثال: آونگ معکوس مقید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𝑚𝑖𝑛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&lt;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cs typeface="B Zar" panose="00000400000000000000" pitchFamily="2" charset="-78"/>
                </a:endParaRPr>
              </a:p>
              <a:p>
                <a:pPr algn="l"/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9" name="Rectangle 2" descr="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0" y="990600"/>
                <a:ext cx="4067231" cy="1200329"/>
              </a:xfrm>
              <a:prstGeom prst="rect">
                <a:avLst/>
              </a:prstGeom>
              <a:blipFill rotWithShape="0">
                <a:blip r:embed="rId2"/>
                <a:stretch>
                  <a:fillRect t="-3571" r="-2249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04" y="685800"/>
            <a:ext cx="3771900" cy="2091811"/>
          </a:xfrm>
          <a:prstGeom prst="rect">
            <a:avLst/>
          </a:prstGeom>
        </p:spPr>
      </p:pic>
      <p:sp>
        <p:nvSpPr>
          <p:cNvPr id="6" name="Rectangle 2" descr=" 7"/>
          <p:cNvSpPr>
            <a:spLocks noChangeArrowheads="1"/>
          </p:cNvSpPr>
          <p:nvPr/>
        </p:nvSpPr>
        <p:spPr bwMode="auto">
          <a:xfrm>
            <a:off x="5029200" y="2427253"/>
            <a:ext cx="3707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cs typeface="B Zar" panose="00000400000000000000" pitchFamily="2" charset="-78"/>
              </a:rPr>
              <a:t>Episode or Continuing </a:t>
            </a:r>
            <a:r>
              <a:rPr lang="fa-IR" sz="2400" dirty="0">
                <a:cs typeface="B Zar" panose="00000400000000000000" pitchFamily="2" charset="-78"/>
              </a:rPr>
              <a:t> ؟؟</a:t>
            </a:r>
          </a:p>
        </p:txBody>
      </p:sp>
    </p:spTree>
    <p:extLst>
      <p:ext uri="{BB962C8B-B14F-4D97-AF65-F5344CB8AC3E}">
        <p14:creationId xmlns:p14="http://schemas.microsoft.com/office/powerpoint/2010/main" val="412374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26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Returns and Episodes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2" descr=" 9"/>
              <p:cNvSpPr>
                <a:spLocks noChangeArrowheads="1"/>
              </p:cNvSpPr>
              <p:nvPr/>
            </p:nvSpPr>
            <p:spPr bwMode="auto">
              <a:xfrm>
                <a:off x="4648200" y="990600"/>
                <a:ext cx="40672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مثال: آونگ معکوس مقید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𝑚𝑖𝑛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&lt;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cs typeface="B Zar" panose="00000400000000000000" pitchFamily="2" charset="-78"/>
                </a:endParaRPr>
              </a:p>
              <a:p>
                <a:pPr algn="l"/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9" name="Rectangle 2" descr="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0" y="990600"/>
                <a:ext cx="4067231" cy="1200329"/>
              </a:xfrm>
              <a:prstGeom prst="rect">
                <a:avLst/>
              </a:prstGeom>
              <a:blipFill rotWithShape="0">
                <a:blip r:embed="rId2"/>
                <a:stretch>
                  <a:fillRect t="-3571" r="-2249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04" y="685800"/>
            <a:ext cx="3771900" cy="2091811"/>
          </a:xfrm>
          <a:prstGeom prst="rect">
            <a:avLst/>
          </a:prstGeom>
        </p:spPr>
      </p:pic>
      <p:sp>
        <p:nvSpPr>
          <p:cNvPr id="6" name="Rectangle 2" descr=" 7"/>
          <p:cNvSpPr>
            <a:spLocks noChangeArrowheads="1"/>
          </p:cNvSpPr>
          <p:nvPr/>
        </p:nvSpPr>
        <p:spPr bwMode="auto">
          <a:xfrm>
            <a:off x="5029200" y="2427253"/>
            <a:ext cx="3707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cs typeface="B Zar" panose="00000400000000000000" pitchFamily="2" charset="-78"/>
              </a:rPr>
              <a:t>Episode or Continuing </a:t>
            </a:r>
            <a:r>
              <a:rPr lang="fa-IR" sz="2400" dirty="0">
                <a:cs typeface="B Zar" panose="00000400000000000000" pitchFamily="2" charset="-78"/>
              </a:rPr>
              <a:t> ؟؟</a:t>
            </a:r>
          </a:p>
        </p:txBody>
      </p:sp>
      <p:sp>
        <p:nvSpPr>
          <p:cNvPr id="7" name="Rectangle 2" descr=" 8"/>
          <p:cNvSpPr>
            <a:spLocks noChangeArrowheads="1"/>
          </p:cNvSpPr>
          <p:nvPr/>
        </p:nvSpPr>
        <p:spPr bwMode="auto">
          <a:xfrm>
            <a:off x="1828800" y="3429000"/>
            <a:ext cx="68866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solidFill>
                  <a:srgbClr val="FF0000"/>
                </a:solidFill>
                <a:cs typeface="B Zar" panose="00000400000000000000" pitchFamily="2" charset="-78"/>
              </a:rPr>
              <a:t>Episode</a:t>
            </a:r>
            <a:r>
              <a:rPr lang="fa-IR" sz="2400" dirty="0">
                <a:solidFill>
                  <a:srgbClr val="FF0000"/>
                </a:solidFill>
                <a:cs typeface="B Zar" panose="00000400000000000000" pitchFamily="2" charset="-78"/>
              </a:rPr>
              <a:t> </a:t>
            </a:r>
            <a:r>
              <a:rPr lang="fa-IR" sz="2400" dirty="0">
                <a:cs typeface="B Zar" panose="00000400000000000000" pitchFamily="2" charset="-78"/>
              </a:rPr>
              <a:t>: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اجرای هر</a:t>
            </a:r>
            <a:r>
              <a:rPr lang="en-US" sz="2400" dirty="0">
                <a:cs typeface="B Zar" panose="00000400000000000000" pitchFamily="2" charset="-78"/>
              </a:rPr>
              <a:t>Task </a:t>
            </a:r>
            <a:r>
              <a:rPr lang="fa-IR" sz="2400" dirty="0">
                <a:cs typeface="B Zar" panose="00000400000000000000" pitchFamily="2" charset="-78"/>
              </a:rPr>
              <a:t> از شروع تا </a:t>
            </a:r>
            <a:r>
              <a:rPr lang="fa-IR" sz="2400">
                <a:cs typeface="B Zar" panose="00000400000000000000" pitchFamily="2" charset="-78"/>
              </a:rPr>
              <a:t>زمان افتادن</a:t>
            </a:r>
          </a:p>
          <a:p>
            <a:pPr algn="r" rtl="1"/>
            <a:r>
              <a:rPr lang="en-US" sz="2400">
                <a:cs typeface="B Zar" panose="00000400000000000000" pitchFamily="2" charset="-78"/>
              </a:rPr>
              <a:t>Reward</a:t>
            </a:r>
            <a:r>
              <a:rPr lang="fa-IR" sz="2400" dirty="0">
                <a:cs typeface="B Zar" panose="00000400000000000000" pitchFamily="2" charset="-78"/>
              </a:rPr>
              <a:t> :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	هر </a:t>
            </a:r>
            <a:r>
              <a:rPr lang="en-US" sz="2400" dirty="0">
                <a:cs typeface="B Zar" panose="00000400000000000000" pitchFamily="2" charset="-78"/>
              </a:rPr>
              <a:t>step</a:t>
            </a:r>
            <a:r>
              <a:rPr lang="fa-IR" sz="2400" dirty="0">
                <a:cs typeface="B Zar" panose="00000400000000000000" pitchFamily="2" charset="-78"/>
              </a:rPr>
              <a:t>که خطا رخ نداده: </a:t>
            </a:r>
            <a:r>
              <a:rPr lang="en-US" sz="2400" dirty="0">
                <a:cs typeface="B Zar" panose="00000400000000000000" pitchFamily="2" charset="-78"/>
              </a:rPr>
              <a:t>+1</a:t>
            </a:r>
          </a:p>
          <a:p>
            <a:pPr algn="r" rtl="1"/>
            <a:r>
              <a:rPr lang="en-US" sz="2400" dirty="0">
                <a:cs typeface="B Zar" panose="00000400000000000000" pitchFamily="2" charset="-78"/>
              </a:rPr>
              <a:t>Return</a:t>
            </a:r>
            <a:r>
              <a:rPr lang="fa-IR" sz="2400" dirty="0">
                <a:cs typeface="B Zar" panose="00000400000000000000" pitchFamily="2" charset="-78"/>
              </a:rPr>
              <a:t> : 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	زمان شروع تا خطا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بالانس موفق: </a:t>
            </a:r>
          </a:p>
          <a:p>
            <a:pPr algn="r" rtl="1"/>
            <a:r>
              <a:rPr lang="en-US" sz="2400" dirty="0">
                <a:cs typeface="B Zar" panose="00000400000000000000" pitchFamily="2" charset="-78"/>
              </a:rPr>
              <a:t>Return </a:t>
            </a:r>
            <a:r>
              <a:rPr lang="en-US" sz="2400" dirty="0">
                <a:cs typeface="B Zar" panose="00000400000000000000" pitchFamily="2" charset="-78"/>
                <a:sym typeface="Wingdings" panose="05000000000000000000" pitchFamily="2" charset="2"/>
              </a:rPr>
              <a:t> ∞</a:t>
            </a:r>
            <a:r>
              <a:rPr lang="en-US" sz="2400" dirty="0">
                <a:cs typeface="B Zar" panose="00000400000000000000" pitchFamily="2" charset="-78"/>
              </a:rPr>
              <a:t>			</a:t>
            </a:r>
            <a:endParaRPr lang="fa-IR" sz="2400" dirty="0">
              <a:cs typeface="B Zar" panose="00000400000000000000" pitchFamily="2" charset="-78"/>
            </a:endParaRPr>
          </a:p>
          <a:p>
            <a:pPr algn="r" rtl="1"/>
            <a:endParaRPr lang="fa-IR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29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27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Returns and Episodes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2" descr=" 9"/>
              <p:cNvSpPr>
                <a:spLocks noChangeArrowheads="1"/>
              </p:cNvSpPr>
              <p:nvPr/>
            </p:nvSpPr>
            <p:spPr bwMode="auto">
              <a:xfrm>
                <a:off x="4648200" y="990600"/>
                <a:ext cx="40672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مثال: آونگ معکوس مقید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𝑚𝑖𝑛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&lt;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cs typeface="B Zar" panose="00000400000000000000" pitchFamily="2" charset="-78"/>
                </a:endParaRPr>
              </a:p>
              <a:p>
                <a:pPr algn="l"/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9" name="Rectangle 2" descr="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0" y="990600"/>
                <a:ext cx="4067231" cy="1200329"/>
              </a:xfrm>
              <a:prstGeom prst="rect">
                <a:avLst/>
              </a:prstGeom>
              <a:blipFill rotWithShape="0">
                <a:blip r:embed="rId2"/>
                <a:stretch>
                  <a:fillRect t="-3571" r="-2249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04" y="685800"/>
            <a:ext cx="3771900" cy="209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5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27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Returns and Episodes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2" descr=" 9"/>
              <p:cNvSpPr>
                <a:spLocks noChangeArrowheads="1"/>
              </p:cNvSpPr>
              <p:nvPr/>
            </p:nvSpPr>
            <p:spPr bwMode="auto">
              <a:xfrm>
                <a:off x="4648200" y="990600"/>
                <a:ext cx="40672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مثال: آونگ معکوس مقید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𝑚𝑖𝑛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&lt;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cs typeface="B Zar" panose="00000400000000000000" pitchFamily="2" charset="-78"/>
                </a:endParaRPr>
              </a:p>
              <a:p>
                <a:pPr algn="l"/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9" name="Rectangle 2" descr="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0" y="990600"/>
                <a:ext cx="4067231" cy="1200329"/>
              </a:xfrm>
              <a:prstGeom prst="rect">
                <a:avLst/>
              </a:prstGeom>
              <a:blipFill rotWithShape="0">
                <a:blip r:embed="rId2"/>
                <a:stretch>
                  <a:fillRect t="-3571" r="-2249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04" y="685800"/>
            <a:ext cx="3771900" cy="20918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 descr=" 8"/>
              <p:cNvSpPr>
                <a:spLocks noChangeArrowheads="1"/>
              </p:cNvSpPr>
              <p:nvPr/>
            </p:nvSpPr>
            <p:spPr bwMode="auto">
              <a:xfrm>
                <a:off x="1828800" y="3429000"/>
                <a:ext cx="6886631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en-US" sz="2400" dirty="0">
                    <a:cs typeface="B Zar" panose="00000400000000000000" pitchFamily="2" charset="-78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cs typeface="B Zar" panose="00000400000000000000" pitchFamily="2" charset="-78"/>
                  </a:rPr>
                  <a:t>Continuing</a:t>
                </a:r>
                <a:r>
                  <a:rPr lang="en-US" sz="2400" dirty="0">
                    <a:cs typeface="B Zar" panose="00000400000000000000" pitchFamily="2" charset="-78"/>
                  </a:rPr>
                  <a:t> </a:t>
                </a:r>
                <a:r>
                  <a:rPr lang="fa-IR" sz="2400" dirty="0">
                    <a:cs typeface="B Zar" panose="00000400000000000000" pitchFamily="2" charset="-78"/>
                  </a:rPr>
                  <a:t>:</a:t>
                </a:r>
              </a:p>
              <a:p>
                <a:pPr algn="r" rtl="1"/>
                <a:r>
                  <a:rPr lang="en-US" sz="2400" dirty="0">
                    <a:cs typeface="B Zar" panose="00000400000000000000" pitchFamily="2" charset="-78"/>
                  </a:rPr>
                  <a:t>Task </a:t>
                </a:r>
                <a:r>
                  <a:rPr lang="fa-IR" sz="2400" dirty="0">
                    <a:cs typeface="B Zar" panose="00000400000000000000" pitchFamily="2" charset="-78"/>
                  </a:rPr>
                  <a:t>های پشت سرهم با شروع بعد از هر خطا  از وسط</a:t>
                </a:r>
              </a:p>
              <a:p>
                <a:pPr algn="r" rtl="1"/>
                <a:r>
                  <a:rPr lang="en-US" sz="2400" dirty="0">
                    <a:cs typeface="B Zar" panose="00000400000000000000" pitchFamily="2" charset="-78"/>
                  </a:rPr>
                  <a:t>Reward</a:t>
                </a:r>
                <a:r>
                  <a:rPr lang="fa-IR" sz="2400" dirty="0">
                    <a:cs typeface="B Zar" panose="00000400000000000000" pitchFamily="2" charset="-78"/>
                  </a:rPr>
                  <a:t> :</a:t>
                </a:r>
              </a:p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	هر بار خطا: </a:t>
                </a:r>
                <a:r>
                  <a:rPr lang="en-US" sz="2400" dirty="0">
                    <a:cs typeface="B Zar" panose="00000400000000000000" pitchFamily="2" charset="-78"/>
                  </a:rPr>
                  <a:t>-1</a:t>
                </a:r>
              </a:p>
              <a:p>
                <a:pPr algn="r" rtl="1"/>
                <a:r>
                  <a:rPr lang="en-US" sz="2400" dirty="0">
                    <a:cs typeface="B Zar" panose="00000400000000000000" pitchFamily="2" charset="-78"/>
                  </a:rPr>
                  <a:t>Return</a:t>
                </a:r>
                <a:r>
                  <a:rPr lang="fa-IR" sz="2400" dirty="0">
                    <a:cs typeface="B Zar" panose="00000400000000000000" pitchFamily="2" charset="-78"/>
                  </a:rPr>
                  <a:t> </a:t>
                </a:r>
                <a:r>
                  <a:rPr lang="en-US" sz="2400" dirty="0">
                    <a:cs typeface="B Zar" panose="00000400000000000000" pitchFamily="2" charset="-78"/>
                  </a:rPr>
                  <a:t>Discounted</a:t>
                </a:r>
                <a:r>
                  <a:rPr lang="fa-IR" sz="2400" dirty="0">
                    <a:cs typeface="B Zar" panose="00000400000000000000" pitchFamily="2" charset="-78"/>
                  </a:rPr>
                  <a:t>: </a:t>
                </a:r>
              </a:p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تا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𝛾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sz="2400" dirty="0">
                    <a:cs typeface="B Zar" panose="00000400000000000000" pitchFamily="2" charset="-78"/>
                  </a:rPr>
                  <a:t> </a:t>
                </a:r>
                <a:r>
                  <a:rPr lang="fa-IR" sz="2400" dirty="0">
                    <a:cs typeface="B Zar" panose="00000400000000000000" pitchFamily="2" charset="-78"/>
                  </a:rPr>
                  <a:t>  (</a:t>
                </a:r>
                <a:r>
                  <a:rPr lang="en-US" sz="2400" dirty="0">
                    <a:cs typeface="B Zar" panose="00000400000000000000" pitchFamily="2" charset="-78"/>
                  </a:rPr>
                  <a:t>K</a:t>
                </a:r>
                <a:r>
                  <a:rPr lang="fa-IR" sz="2400" dirty="0">
                    <a:cs typeface="B Zar" panose="00000400000000000000" pitchFamily="2" charset="-78"/>
                  </a:rPr>
                  <a:t> :زمان خطا)</a:t>
                </a:r>
              </a:p>
              <a:p>
                <a:pPr algn="r" rtl="1"/>
                <a:r>
                  <a:rPr lang="en-US" sz="2400" dirty="0">
                    <a:cs typeface="B Zar" panose="00000400000000000000" pitchFamily="2" charset="-78"/>
                  </a:rPr>
                  <a:t>			</a:t>
                </a:r>
                <a:endParaRPr lang="fa-IR" sz="2400" dirty="0">
                  <a:cs typeface="B Zar" panose="00000400000000000000" pitchFamily="2" charset="-78"/>
                </a:endParaRPr>
              </a:p>
              <a:p>
                <a:pPr algn="r" rtl="1"/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6" name="Rectangle 2" descr="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3429000"/>
                <a:ext cx="6886631" cy="3046988"/>
              </a:xfrm>
              <a:prstGeom prst="rect">
                <a:avLst/>
              </a:prstGeom>
              <a:blipFill rotWithShape="0">
                <a:blip r:embed="rId4"/>
                <a:stretch>
                  <a:fillRect t="-2605" r="-1327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59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28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Returns and Episodes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2" descr=" 9"/>
          <p:cNvSpPr>
            <a:spLocks noChangeArrowheads="1"/>
          </p:cNvSpPr>
          <p:nvPr/>
        </p:nvSpPr>
        <p:spPr bwMode="auto">
          <a:xfrm>
            <a:off x="2971800" y="990600"/>
            <a:ext cx="5743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نمایش یکسان </a:t>
            </a:r>
            <a:r>
              <a:rPr lang="en-US" sz="2400" dirty="0">
                <a:cs typeface="B Zar" panose="00000400000000000000" pitchFamily="2" charset="-78"/>
              </a:rPr>
              <a:t>Episodic</a:t>
            </a:r>
            <a:r>
              <a:rPr lang="fa-IR" sz="2400" dirty="0">
                <a:cs typeface="B Zar" panose="00000400000000000000" pitchFamily="2" charset="-78"/>
              </a:rPr>
              <a:t> و  </a:t>
            </a:r>
            <a:r>
              <a:rPr lang="en-US" sz="2400" dirty="0">
                <a:cs typeface="B Zar" panose="00000400000000000000" pitchFamily="2" charset="-78"/>
              </a:rPr>
              <a:t>Continuing </a:t>
            </a:r>
            <a:r>
              <a:rPr lang="fa-IR" sz="2400" dirty="0">
                <a:cs typeface="B Zar" panose="00000400000000000000" pitchFamily="2" charset="-78"/>
              </a:rPr>
              <a:t> :</a:t>
            </a:r>
          </a:p>
        </p:txBody>
      </p:sp>
      <p:pic>
        <p:nvPicPr>
          <p:cNvPr id="5" name="Picture 4" descr="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438400"/>
            <a:ext cx="63722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3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28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Returns and Episodes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2" descr=" 9"/>
          <p:cNvSpPr>
            <a:spLocks noChangeArrowheads="1"/>
          </p:cNvSpPr>
          <p:nvPr/>
        </p:nvSpPr>
        <p:spPr bwMode="auto">
          <a:xfrm>
            <a:off x="2971800" y="990600"/>
            <a:ext cx="5743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نمایش یکسان </a:t>
            </a:r>
            <a:r>
              <a:rPr lang="en-US" sz="2400" dirty="0">
                <a:cs typeface="B Zar" panose="00000400000000000000" pitchFamily="2" charset="-78"/>
              </a:rPr>
              <a:t>Episodic</a:t>
            </a:r>
            <a:r>
              <a:rPr lang="fa-IR" sz="2400" dirty="0">
                <a:cs typeface="B Zar" panose="00000400000000000000" pitchFamily="2" charset="-78"/>
              </a:rPr>
              <a:t> و  </a:t>
            </a:r>
            <a:r>
              <a:rPr lang="en-US" sz="2400" dirty="0">
                <a:cs typeface="B Zar" panose="00000400000000000000" pitchFamily="2" charset="-78"/>
              </a:rPr>
              <a:t>Continuing </a:t>
            </a:r>
            <a:r>
              <a:rPr lang="fa-IR" sz="2400" dirty="0">
                <a:cs typeface="B Zar" panose="00000400000000000000" pitchFamily="2" charset="-78"/>
              </a:rPr>
              <a:t> :</a:t>
            </a:r>
          </a:p>
        </p:txBody>
      </p:sp>
      <p:pic>
        <p:nvPicPr>
          <p:cNvPr id="5" name="Picture 4" descr="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438400"/>
            <a:ext cx="6372225" cy="1181100"/>
          </a:xfrm>
          <a:prstGeom prst="rect">
            <a:avLst/>
          </a:prstGeom>
        </p:spPr>
      </p:pic>
      <p:pic>
        <p:nvPicPr>
          <p:cNvPr id="6" name="Picture 5" descr="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4110335"/>
            <a:ext cx="2600325" cy="990600"/>
          </a:xfrm>
          <a:prstGeom prst="rect">
            <a:avLst/>
          </a:prstGeom>
        </p:spPr>
      </p:pic>
      <p:pic>
        <p:nvPicPr>
          <p:cNvPr id="7" name="Picture 6" descr="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837" y="5372100"/>
            <a:ext cx="34861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0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29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Policies and Value Functions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2" descr=" 9"/>
          <p:cNvSpPr>
            <a:spLocks noChangeArrowheads="1"/>
          </p:cNvSpPr>
          <p:nvPr/>
        </p:nvSpPr>
        <p:spPr bwMode="auto">
          <a:xfrm>
            <a:off x="603504" y="990600"/>
            <a:ext cx="81119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مسائل </a:t>
            </a:r>
            <a:r>
              <a:rPr lang="en-US" sz="2400" dirty="0">
                <a:cs typeface="B Zar" panose="00000400000000000000" pitchFamily="2" charset="-78"/>
              </a:rPr>
              <a:t>Reinforcement Learning</a:t>
            </a:r>
            <a:r>
              <a:rPr lang="fa-IR" sz="2400" dirty="0">
                <a:cs typeface="B Zar" panose="00000400000000000000" pitchFamily="2" charset="-78"/>
              </a:rPr>
              <a:t> :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				تخمین تابع </a:t>
            </a:r>
            <a:r>
              <a:rPr lang="en-US" sz="2400" dirty="0">
                <a:cs typeface="B Zar" panose="00000400000000000000" pitchFamily="2" charset="-78"/>
              </a:rPr>
              <a:t>value</a:t>
            </a:r>
            <a:r>
              <a:rPr lang="fa-IR" sz="2400" dirty="0">
                <a:cs typeface="B Zar" panose="00000400000000000000" pitchFamily="2" charset="-78"/>
              </a:rPr>
              <a:t> </a:t>
            </a:r>
            <a:r>
              <a:rPr lang="fa-IR" sz="2400" dirty="0">
                <a:cs typeface="B Zar" panose="00000400000000000000" pitchFamily="2" charset="-78"/>
                <a:sym typeface="Wingdings" panose="05000000000000000000" pitchFamily="2" charset="2"/>
              </a:rPr>
              <a:t> </a:t>
            </a:r>
            <a:r>
              <a:rPr lang="en-US" sz="2400" dirty="0">
                <a:cs typeface="B Zar" panose="00000400000000000000" pitchFamily="2" charset="-78"/>
                <a:sym typeface="Wingdings" panose="05000000000000000000" pitchFamily="2" charset="2"/>
              </a:rPr>
              <a:t>state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				تخمین تابع </a:t>
            </a:r>
            <a:r>
              <a:rPr lang="en-US" sz="2400" dirty="0">
                <a:cs typeface="B Zar" panose="00000400000000000000" pitchFamily="2" charset="-78"/>
              </a:rPr>
              <a:t>value</a:t>
            </a:r>
            <a:r>
              <a:rPr lang="fa-IR" sz="2400" dirty="0">
                <a:cs typeface="B Zar" panose="00000400000000000000" pitchFamily="2" charset="-78"/>
              </a:rPr>
              <a:t> </a:t>
            </a:r>
            <a:r>
              <a:rPr lang="fa-IR" sz="2400" dirty="0">
                <a:cs typeface="B Zar" panose="00000400000000000000" pitchFamily="2" charset="-78"/>
                <a:sym typeface="Wingdings" panose="05000000000000000000" pitchFamily="2" charset="2"/>
              </a:rPr>
              <a:t> </a:t>
            </a:r>
            <a:r>
              <a:rPr lang="en-US" sz="2400" dirty="0">
                <a:cs typeface="B Zar" panose="00000400000000000000" pitchFamily="2" charset="-78"/>
                <a:sym typeface="Wingdings" panose="05000000000000000000" pitchFamily="2" charset="2"/>
              </a:rPr>
              <a:t>state &amp; action</a:t>
            </a:r>
            <a:endParaRPr lang="fa-IR" sz="2400" dirty="0">
              <a:cs typeface="B Zar" panose="00000400000000000000" pitchFamily="2" charset="-78"/>
            </a:endParaRPr>
          </a:p>
          <a:p>
            <a:pPr algn="r" rtl="1"/>
            <a:endParaRPr lang="fa-IR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715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29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Policies and Value Functions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2" descr=" 9"/>
          <p:cNvSpPr>
            <a:spLocks noChangeArrowheads="1"/>
          </p:cNvSpPr>
          <p:nvPr/>
        </p:nvSpPr>
        <p:spPr bwMode="auto">
          <a:xfrm>
            <a:off x="603504" y="990600"/>
            <a:ext cx="81119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مسائل </a:t>
            </a:r>
            <a:r>
              <a:rPr lang="en-US" sz="2400" dirty="0">
                <a:cs typeface="B Zar" panose="00000400000000000000" pitchFamily="2" charset="-78"/>
              </a:rPr>
              <a:t>Reinforcement Learning</a:t>
            </a:r>
            <a:r>
              <a:rPr lang="fa-IR" sz="2400" dirty="0">
                <a:cs typeface="B Zar" panose="00000400000000000000" pitchFamily="2" charset="-78"/>
              </a:rPr>
              <a:t> :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				تخمین تابع </a:t>
            </a:r>
            <a:r>
              <a:rPr lang="en-US" sz="2400" dirty="0">
                <a:cs typeface="B Zar" panose="00000400000000000000" pitchFamily="2" charset="-78"/>
              </a:rPr>
              <a:t>value</a:t>
            </a:r>
            <a:r>
              <a:rPr lang="fa-IR" sz="2400" dirty="0">
                <a:cs typeface="B Zar" panose="00000400000000000000" pitchFamily="2" charset="-78"/>
              </a:rPr>
              <a:t> </a:t>
            </a:r>
            <a:r>
              <a:rPr lang="fa-IR" sz="2400" dirty="0">
                <a:cs typeface="B Zar" panose="00000400000000000000" pitchFamily="2" charset="-78"/>
                <a:sym typeface="Wingdings" panose="05000000000000000000" pitchFamily="2" charset="2"/>
              </a:rPr>
              <a:t> </a:t>
            </a:r>
            <a:r>
              <a:rPr lang="en-US" sz="2400" dirty="0">
                <a:cs typeface="B Zar" panose="00000400000000000000" pitchFamily="2" charset="-78"/>
                <a:sym typeface="Wingdings" panose="05000000000000000000" pitchFamily="2" charset="2"/>
              </a:rPr>
              <a:t>state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				تخمین تابع </a:t>
            </a:r>
            <a:r>
              <a:rPr lang="en-US" sz="2400" dirty="0">
                <a:cs typeface="B Zar" panose="00000400000000000000" pitchFamily="2" charset="-78"/>
              </a:rPr>
              <a:t>value</a:t>
            </a:r>
            <a:r>
              <a:rPr lang="fa-IR" sz="2400" dirty="0">
                <a:cs typeface="B Zar" panose="00000400000000000000" pitchFamily="2" charset="-78"/>
              </a:rPr>
              <a:t> </a:t>
            </a:r>
            <a:r>
              <a:rPr lang="fa-IR" sz="2400" dirty="0">
                <a:cs typeface="B Zar" panose="00000400000000000000" pitchFamily="2" charset="-78"/>
                <a:sym typeface="Wingdings" panose="05000000000000000000" pitchFamily="2" charset="2"/>
              </a:rPr>
              <a:t> </a:t>
            </a:r>
            <a:r>
              <a:rPr lang="en-US" sz="2400" dirty="0">
                <a:cs typeface="B Zar" panose="00000400000000000000" pitchFamily="2" charset="-78"/>
                <a:sym typeface="Wingdings" panose="05000000000000000000" pitchFamily="2" charset="2"/>
              </a:rPr>
              <a:t>state &amp; action</a:t>
            </a:r>
            <a:endParaRPr lang="fa-IR" sz="2400" dirty="0">
              <a:cs typeface="B Zar" panose="00000400000000000000" pitchFamily="2" charset="-78"/>
            </a:endParaRPr>
          </a:p>
          <a:p>
            <a:pPr algn="r" rtl="1"/>
            <a:endParaRPr lang="fa-IR" sz="2400" dirty="0">
              <a:cs typeface="B Zar" panose="00000400000000000000" pitchFamily="2" charset="-78"/>
            </a:endParaRPr>
          </a:p>
        </p:txBody>
      </p:sp>
      <p:sp>
        <p:nvSpPr>
          <p:cNvPr id="5" name="Rectangle 2" descr=" 8"/>
          <p:cNvSpPr>
            <a:spLocks noChangeArrowheads="1"/>
          </p:cNvSpPr>
          <p:nvPr/>
        </p:nvSpPr>
        <p:spPr bwMode="auto">
          <a:xfrm>
            <a:off x="603504" y="2870546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cs typeface="B Zar" panose="00000400000000000000" pitchFamily="2" charset="-78"/>
              </a:rPr>
              <a:t>Value</a:t>
            </a:r>
            <a:r>
              <a:rPr lang="fa-IR" sz="2400" dirty="0">
                <a:cs typeface="B Zar" panose="00000400000000000000" pitchFamily="2" charset="-78"/>
              </a:rPr>
              <a:t> : مقدار </a:t>
            </a:r>
            <a:r>
              <a:rPr lang="en-US" sz="2400" dirty="0">
                <a:cs typeface="B Zar" panose="00000400000000000000" pitchFamily="2" charset="-78"/>
              </a:rPr>
              <a:t>Expected Return</a:t>
            </a:r>
            <a:endParaRPr lang="fa-IR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2714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29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Policies and Value Functions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2" descr=" 9"/>
          <p:cNvSpPr>
            <a:spLocks noChangeArrowheads="1"/>
          </p:cNvSpPr>
          <p:nvPr/>
        </p:nvSpPr>
        <p:spPr bwMode="auto">
          <a:xfrm>
            <a:off x="603504" y="990600"/>
            <a:ext cx="81119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مسائل </a:t>
            </a:r>
            <a:r>
              <a:rPr lang="en-US" sz="2400" dirty="0">
                <a:cs typeface="B Zar" panose="00000400000000000000" pitchFamily="2" charset="-78"/>
              </a:rPr>
              <a:t>Reinforcement Learning</a:t>
            </a:r>
            <a:r>
              <a:rPr lang="fa-IR" sz="2400" dirty="0">
                <a:cs typeface="B Zar" panose="00000400000000000000" pitchFamily="2" charset="-78"/>
              </a:rPr>
              <a:t> :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				تخمین تابع </a:t>
            </a:r>
            <a:r>
              <a:rPr lang="en-US" sz="2400" dirty="0">
                <a:cs typeface="B Zar" panose="00000400000000000000" pitchFamily="2" charset="-78"/>
              </a:rPr>
              <a:t>value</a:t>
            </a:r>
            <a:r>
              <a:rPr lang="fa-IR" sz="2400" dirty="0">
                <a:cs typeface="B Zar" panose="00000400000000000000" pitchFamily="2" charset="-78"/>
              </a:rPr>
              <a:t> </a:t>
            </a:r>
            <a:r>
              <a:rPr lang="fa-IR" sz="2400" dirty="0">
                <a:cs typeface="B Zar" panose="00000400000000000000" pitchFamily="2" charset="-78"/>
                <a:sym typeface="Wingdings" panose="05000000000000000000" pitchFamily="2" charset="2"/>
              </a:rPr>
              <a:t> </a:t>
            </a:r>
            <a:r>
              <a:rPr lang="en-US" sz="2400" dirty="0">
                <a:cs typeface="B Zar" panose="00000400000000000000" pitchFamily="2" charset="-78"/>
                <a:sym typeface="Wingdings" panose="05000000000000000000" pitchFamily="2" charset="2"/>
              </a:rPr>
              <a:t>state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				تخمین تابع </a:t>
            </a:r>
            <a:r>
              <a:rPr lang="en-US" sz="2400" dirty="0">
                <a:cs typeface="B Zar" panose="00000400000000000000" pitchFamily="2" charset="-78"/>
              </a:rPr>
              <a:t>value</a:t>
            </a:r>
            <a:r>
              <a:rPr lang="fa-IR" sz="2400" dirty="0">
                <a:cs typeface="B Zar" panose="00000400000000000000" pitchFamily="2" charset="-78"/>
              </a:rPr>
              <a:t> </a:t>
            </a:r>
            <a:r>
              <a:rPr lang="fa-IR" sz="2400" dirty="0">
                <a:cs typeface="B Zar" panose="00000400000000000000" pitchFamily="2" charset="-78"/>
                <a:sym typeface="Wingdings" panose="05000000000000000000" pitchFamily="2" charset="2"/>
              </a:rPr>
              <a:t> </a:t>
            </a:r>
            <a:r>
              <a:rPr lang="en-US" sz="2400" dirty="0">
                <a:cs typeface="B Zar" panose="00000400000000000000" pitchFamily="2" charset="-78"/>
                <a:sym typeface="Wingdings" panose="05000000000000000000" pitchFamily="2" charset="2"/>
              </a:rPr>
              <a:t>state &amp; action</a:t>
            </a:r>
            <a:endParaRPr lang="fa-IR" sz="2400" dirty="0">
              <a:cs typeface="B Zar" panose="00000400000000000000" pitchFamily="2" charset="-78"/>
            </a:endParaRPr>
          </a:p>
          <a:p>
            <a:pPr algn="r" rtl="1"/>
            <a:endParaRPr lang="fa-IR" sz="2400" dirty="0">
              <a:cs typeface="B Zar" panose="00000400000000000000" pitchFamily="2" charset="-78"/>
            </a:endParaRPr>
          </a:p>
        </p:txBody>
      </p:sp>
      <p:sp>
        <p:nvSpPr>
          <p:cNvPr id="5" name="Rectangle 2" descr=" 8"/>
          <p:cNvSpPr>
            <a:spLocks noChangeArrowheads="1"/>
          </p:cNvSpPr>
          <p:nvPr/>
        </p:nvSpPr>
        <p:spPr bwMode="auto">
          <a:xfrm>
            <a:off x="603504" y="2870546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cs typeface="B Zar" panose="00000400000000000000" pitchFamily="2" charset="-78"/>
              </a:rPr>
              <a:t>Value</a:t>
            </a:r>
            <a:r>
              <a:rPr lang="fa-IR" sz="2400" dirty="0">
                <a:cs typeface="B Zar" panose="00000400000000000000" pitchFamily="2" charset="-78"/>
              </a:rPr>
              <a:t> : مقدار </a:t>
            </a:r>
            <a:r>
              <a:rPr lang="en-US" sz="2400" dirty="0">
                <a:cs typeface="B Zar" panose="00000400000000000000" pitchFamily="2" charset="-78"/>
              </a:rPr>
              <a:t>Expected Return</a:t>
            </a:r>
            <a:endParaRPr lang="fa-IR" sz="2400" dirty="0">
              <a:cs typeface="B Zar" panose="00000400000000000000" pitchFamily="2" charset="-78"/>
            </a:endParaRPr>
          </a:p>
        </p:txBody>
      </p:sp>
      <p:sp>
        <p:nvSpPr>
          <p:cNvPr id="6" name="Rectangle 2" descr=" 10"/>
          <p:cNvSpPr>
            <a:spLocks noChangeArrowheads="1"/>
          </p:cNvSpPr>
          <p:nvPr/>
        </p:nvSpPr>
        <p:spPr bwMode="auto">
          <a:xfrm>
            <a:off x="603504" y="3692782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cs typeface="B Zar" panose="00000400000000000000" pitchFamily="2" charset="-78"/>
              </a:rPr>
              <a:t>Policy </a:t>
            </a:r>
            <a:r>
              <a:rPr lang="fa-IR" sz="2400" dirty="0">
                <a:cs typeface="B Zar" panose="00000400000000000000" pitchFamily="2" charset="-78"/>
              </a:rPr>
              <a:t>: روش های انتخاب </a:t>
            </a:r>
            <a:r>
              <a:rPr lang="en-US" sz="2400" dirty="0">
                <a:cs typeface="B Zar" panose="00000400000000000000" pitchFamily="2" charset="-78"/>
              </a:rPr>
              <a:t>action</a:t>
            </a:r>
            <a:endParaRPr lang="fa-IR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5504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29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Policies and Value Functions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2" descr=" 9"/>
          <p:cNvSpPr>
            <a:spLocks noChangeArrowheads="1"/>
          </p:cNvSpPr>
          <p:nvPr/>
        </p:nvSpPr>
        <p:spPr bwMode="auto">
          <a:xfrm>
            <a:off x="603504" y="990600"/>
            <a:ext cx="81119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مسائل </a:t>
            </a:r>
            <a:r>
              <a:rPr lang="en-US" sz="2400" dirty="0">
                <a:cs typeface="B Zar" panose="00000400000000000000" pitchFamily="2" charset="-78"/>
              </a:rPr>
              <a:t>Reinforcement Learning</a:t>
            </a:r>
            <a:r>
              <a:rPr lang="fa-IR" sz="2400" dirty="0">
                <a:cs typeface="B Zar" panose="00000400000000000000" pitchFamily="2" charset="-78"/>
              </a:rPr>
              <a:t> :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				تخمین تابع </a:t>
            </a:r>
            <a:r>
              <a:rPr lang="en-US" sz="2400" dirty="0">
                <a:cs typeface="B Zar" panose="00000400000000000000" pitchFamily="2" charset="-78"/>
              </a:rPr>
              <a:t>value</a:t>
            </a:r>
            <a:r>
              <a:rPr lang="fa-IR" sz="2400" dirty="0">
                <a:cs typeface="B Zar" panose="00000400000000000000" pitchFamily="2" charset="-78"/>
              </a:rPr>
              <a:t> </a:t>
            </a:r>
            <a:r>
              <a:rPr lang="fa-IR" sz="2400" dirty="0">
                <a:cs typeface="B Zar" panose="00000400000000000000" pitchFamily="2" charset="-78"/>
                <a:sym typeface="Wingdings" panose="05000000000000000000" pitchFamily="2" charset="2"/>
              </a:rPr>
              <a:t> </a:t>
            </a:r>
            <a:r>
              <a:rPr lang="en-US" sz="2400" dirty="0">
                <a:cs typeface="B Zar" panose="00000400000000000000" pitchFamily="2" charset="-78"/>
                <a:sym typeface="Wingdings" panose="05000000000000000000" pitchFamily="2" charset="2"/>
              </a:rPr>
              <a:t>state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				تخمین تابع </a:t>
            </a:r>
            <a:r>
              <a:rPr lang="en-US" sz="2400" dirty="0">
                <a:cs typeface="B Zar" panose="00000400000000000000" pitchFamily="2" charset="-78"/>
              </a:rPr>
              <a:t>value</a:t>
            </a:r>
            <a:r>
              <a:rPr lang="fa-IR" sz="2400" dirty="0">
                <a:cs typeface="B Zar" panose="00000400000000000000" pitchFamily="2" charset="-78"/>
              </a:rPr>
              <a:t> </a:t>
            </a:r>
            <a:r>
              <a:rPr lang="fa-IR" sz="2400" dirty="0">
                <a:cs typeface="B Zar" panose="00000400000000000000" pitchFamily="2" charset="-78"/>
                <a:sym typeface="Wingdings" panose="05000000000000000000" pitchFamily="2" charset="2"/>
              </a:rPr>
              <a:t> </a:t>
            </a:r>
            <a:r>
              <a:rPr lang="en-US" sz="2400" dirty="0">
                <a:cs typeface="B Zar" panose="00000400000000000000" pitchFamily="2" charset="-78"/>
                <a:sym typeface="Wingdings" panose="05000000000000000000" pitchFamily="2" charset="2"/>
              </a:rPr>
              <a:t>state &amp; action</a:t>
            </a:r>
            <a:endParaRPr lang="fa-IR" sz="2400" dirty="0">
              <a:cs typeface="B Zar" panose="00000400000000000000" pitchFamily="2" charset="-78"/>
            </a:endParaRPr>
          </a:p>
          <a:p>
            <a:pPr algn="r" rtl="1"/>
            <a:endParaRPr lang="fa-IR" sz="2400" dirty="0">
              <a:cs typeface="B Zar" panose="00000400000000000000" pitchFamily="2" charset="-78"/>
            </a:endParaRPr>
          </a:p>
        </p:txBody>
      </p:sp>
      <p:sp>
        <p:nvSpPr>
          <p:cNvPr id="5" name="Rectangle 2" descr=" 8"/>
          <p:cNvSpPr>
            <a:spLocks noChangeArrowheads="1"/>
          </p:cNvSpPr>
          <p:nvPr/>
        </p:nvSpPr>
        <p:spPr bwMode="auto">
          <a:xfrm>
            <a:off x="603504" y="2870546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cs typeface="B Zar" panose="00000400000000000000" pitchFamily="2" charset="-78"/>
              </a:rPr>
              <a:t>Value</a:t>
            </a:r>
            <a:r>
              <a:rPr lang="fa-IR" sz="2400" dirty="0">
                <a:cs typeface="B Zar" panose="00000400000000000000" pitchFamily="2" charset="-78"/>
              </a:rPr>
              <a:t> : مقدار </a:t>
            </a:r>
            <a:r>
              <a:rPr lang="en-US" sz="2400" dirty="0">
                <a:cs typeface="B Zar" panose="00000400000000000000" pitchFamily="2" charset="-78"/>
              </a:rPr>
              <a:t>Expected Return</a:t>
            </a:r>
            <a:endParaRPr lang="fa-IR" sz="2400" dirty="0">
              <a:cs typeface="B Zar" panose="00000400000000000000" pitchFamily="2" charset="-78"/>
            </a:endParaRPr>
          </a:p>
        </p:txBody>
      </p:sp>
      <p:sp>
        <p:nvSpPr>
          <p:cNvPr id="6" name="Rectangle 2" descr=" 10"/>
          <p:cNvSpPr>
            <a:spLocks noChangeArrowheads="1"/>
          </p:cNvSpPr>
          <p:nvPr/>
        </p:nvSpPr>
        <p:spPr bwMode="auto">
          <a:xfrm>
            <a:off x="603504" y="3692782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cs typeface="B Zar" panose="00000400000000000000" pitchFamily="2" charset="-78"/>
              </a:rPr>
              <a:t>Policy </a:t>
            </a:r>
            <a:r>
              <a:rPr lang="fa-IR" sz="2400" dirty="0">
                <a:cs typeface="B Zar" panose="00000400000000000000" pitchFamily="2" charset="-78"/>
              </a:rPr>
              <a:t>: روش های انتخاب </a:t>
            </a:r>
            <a:r>
              <a:rPr lang="en-US" sz="2400" dirty="0">
                <a:cs typeface="B Zar" panose="00000400000000000000" pitchFamily="2" charset="-78"/>
              </a:rPr>
              <a:t>action</a:t>
            </a:r>
            <a:endParaRPr lang="fa-IR" sz="2400" dirty="0">
              <a:cs typeface="B Zar" panose="00000400000000000000" pitchFamily="2" charset="-78"/>
            </a:endParaRPr>
          </a:p>
        </p:txBody>
      </p:sp>
      <p:sp>
        <p:nvSpPr>
          <p:cNvPr id="10" name="Freeform 9" descr=" 11"/>
          <p:cNvSpPr/>
          <p:nvPr/>
        </p:nvSpPr>
        <p:spPr>
          <a:xfrm>
            <a:off x="1812978" y="4405926"/>
            <a:ext cx="1014641" cy="1829314"/>
          </a:xfrm>
          <a:custGeom>
            <a:avLst/>
            <a:gdLst>
              <a:gd name="connsiteX0" fmla="*/ 447122 w 2352122"/>
              <a:gd name="connsiteY0" fmla="*/ 10886 h 1796143"/>
              <a:gd name="connsiteX1" fmla="*/ 697493 w 2352122"/>
              <a:gd name="connsiteY1" fmla="*/ 21772 h 1796143"/>
              <a:gd name="connsiteX2" fmla="*/ 828122 w 2352122"/>
              <a:gd name="connsiteY2" fmla="*/ 0 h 1796143"/>
              <a:gd name="connsiteX3" fmla="*/ 1176465 w 2352122"/>
              <a:gd name="connsiteY3" fmla="*/ 10886 h 1796143"/>
              <a:gd name="connsiteX4" fmla="*/ 1274436 w 2352122"/>
              <a:gd name="connsiteY4" fmla="*/ 54429 h 1796143"/>
              <a:gd name="connsiteX5" fmla="*/ 1317979 w 2352122"/>
              <a:gd name="connsiteY5" fmla="*/ 65315 h 1796143"/>
              <a:gd name="connsiteX6" fmla="*/ 1350636 w 2352122"/>
              <a:gd name="connsiteY6" fmla="*/ 76200 h 1796143"/>
              <a:gd name="connsiteX7" fmla="*/ 1415951 w 2352122"/>
              <a:gd name="connsiteY7" fmla="*/ 87086 h 1796143"/>
              <a:gd name="connsiteX8" fmla="*/ 1513922 w 2352122"/>
              <a:gd name="connsiteY8" fmla="*/ 119743 h 1796143"/>
              <a:gd name="connsiteX9" fmla="*/ 1775179 w 2352122"/>
              <a:gd name="connsiteY9" fmla="*/ 250372 h 1796143"/>
              <a:gd name="connsiteX10" fmla="*/ 1862265 w 2352122"/>
              <a:gd name="connsiteY10" fmla="*/ 272143 h 1796143"/>
              <a:gd name="connsiteX11" fmla="*/ 1927579 w 2352122"/>
              <a:gd name="connsiteY11" fmla="*/ 315686 h 1796143"/>
              <a:gd name="connsiteX12" fmla="*/ 1992893 w 2352122"/>
              <a:gd name="connsiteY12" fmla="*/ 337458 h 1796143"/>
              <a:gd name="connsiteX13" fmla="*/ 2079979 w 2352122"/>
              <a:gd name="connsiteY13" fmla="*/ 391886 h 1796143"/>
              <a:gd name="connsiteX14" fmla="*/ 2145293 w 2352122"/>
              <a:gd name="connsiteY14" fmla="*/ 500743 h 1796143"/>
              <a:gd name="connsiteX15" fmla="*/ 2210608 w 2352122"/>
              <a:gd name="connsiteY15" fmla="*/ 587829 h 1796143"/>
              <a:gd name="connsiteX16" fmla="*/ 2232379 w 2352122"/>
              <a:gd name="connsiteY16" fmla="*/ 620486 h 1796143"/>
              <a:gd name="connsiteX17" fmla="*/ 2265036 w 2352122"/>
              <a:gd name="connsiteY17" fmla="*/ 674915 h 1796143"/>
              <a:gd name="connsiteX18" fmla="*/ 2308579 w 2352122"/>
              <a:gd name="connsiteY18" fmla="*/ 718458 h 1796143"/>
              <a:gd name="connsiteX19" fmla="*/ 2330351 w 2352122"/>
              <a:gd name="connsiteY19" fmla="*/ 772886 h 1796143"/>
              <a:gd name="connsiteX20" fmla="*/ 2341236 w 2352122"/>
              <a:gd name="connsiteY20" fmla="*/ 827315 h 1796143"/>
              <a:gd name="connsiteX21" fmla="*/ 2352122 w 2352122"/>
              <a:gd name="connsiteY21" fmla="*/ 859972 h 1796143"/>
              <a:gd name="connsiteX22" fmla="*/ 2341236 w 2352122"/>
              <a:gd name="connsiteY22" fmla="*/ 1077686 h 1796143"/>
              <a:gd name="connsiteX23" fmla="*/ 2265036 w 2352122"/>
              <a:gd name="connsiteY23" fmla="*/ 1240972 h 1796143"/>
              <a:gd name="connsiteX24" fmla="*/ 2199722 w 2352122"/>
              <a:gd name="connsiteY24" fmla="*/ 1295400 h 1796143"/>
              <a:gd name="connsiteX25" fmla="*/ 2145293 w 2352122"/>
              <a:gd name="connsiteY25" fmla="*/ 1382486 h 1796143"/>
              <a:gd name="connsiteX26" fmla="*/ 2069093 w 2352122"/>
              <a:gd name="connsiteY26" fmla="*/ 1426029 h 1796143"/>
              <a:gd name="connsiteX27" fmla="*/ 2014665 w 2352122"/>
              <a:gd name="connsiteY27" fmla="*/ 1436915 h 1796143"/>
              <a:gd name="connsiteX28" fmla="*/ 1905808 w 2352122"/>
              <a:gd name="connsiteY28" fmla="*/ 1469572 h 1796143"/>
              <a:gd name="connsiteX29" fmla="*/ 1873151 w 2352122"/>
              <a:gd name="connsiteY29" fmla="*/ 1480458 h 1796143"/>
              <a:gd name="connsiteX30" fmla="*/ 1829608 w 2352122"/>
              <a:gd name="connsiteY30" fmla="*/ 1491343 h 1796143"/>
              <a:gd name="connsiteX31" fmla="*/ 1688093 w 2352122"/>
              <a:gd name="connsiteY31" fmla="*/ 1480458 h 1796143"/>
              <a:gd name="connsiteX32" fmla="*/ 1644551 w 2352122"/>
              <a:gd name="connsiteY32" fmla="*/ 1469572 h 1796143"/>
              <a:gd name="connsiteX33" fmla="*/ 1459493 w 2352122"/>
              <a:gd name="connsiteY33" fmla="*/ 1480458 h 1796143"/>
              <a:gd name="connsiteX34" fmla="*/ 1437722 w 2352122"/>
              <a:gd name="connsiteY34" fmla="*/ 1545772 h 1796143"/>
              <a:gd name="connsiteX35" fmla="*/ 1405065 w 2352122"/>
              <a:gd name="connsiteY35" fmla="*/ 1578429 h 1796143"/>
              <a:gd name="connsiteX36" fmla="*/ 1285322 w 2352122"/>
              <a:gd name="connsiteY36" fmla="*/ 1676400 h 1796143"/>
              <a:gd name="connsiteX37" fmla="*/ 1241779 w 2352122"/>
              <a:gd name="connsiteY37" fmla="*/ 1709058 h 1796143"/>
              <a:gd name="connsiteX38" fmla="*/ 1089379 w 2352122"/>
              <a:gd name="connsiteY38" fmla="*/ 1796143 h 1796143"/>
              <a:gd name="connsiteX39" fmla="*/ 980522 w 2352122"/>
              <a:gd name="connsiteY39" fmla="*/ 1774372 h 1796143"/>
              <a:gd name="connsiteX40" fmla="*/ 860779 w 2352122"/>
              <a:gd name="connsiteY40" fmla="*/ 1763486 h 1796143"/>
              <a:gd name="connsiteX41" fmla="*/ 817236 w 2352122"/>
              <a:gd name="connsiteY41" fmla="*/ 1741715 h 1796143"/>
              <a:gd name="connsiteX42" fmla="*/ 773693 w 2352122"/>
              <a:gd name="connsiteY42" fmla="*/ 1730829 h 1796143"/>
              <a:gd name="connsiteX43" fmla="*/ 730151 w 2352122"/>
              <a:gd name="connsiteY43" fmla="*/ 1698172 h 1796143"/>
              <a:gd name="connsiteX44" fmla="*/ 664836 w 2352122"/>
              <a:gd name="connsiteY44" fmla="*/ 1654629 h 1796143"/>
              <a:gd name="connsiteX45" fmla="*/ 610408 w 2352122"/>
              <a:gd name="connsiteY45" fmla="*/ 1611086 h 1796143"/>
              <a:gd name="connsiteX46" fmla="*/ 588636 w 2352122"/>
              <a:gd name="connsiteY46" fmla="*/ 1589315 h 1796143"/>
              <a:gd name="connsiteX47" fmla="*/ 403579 w 2352122"/>
              <a:gd name="connsiteY47" fmla="*/ 1458686 h 1796143"/>
              <a:gd name="connsiteX48" fmla="*/ 305608 w 2352122"/>
              <a:gd name="connsiteY48" fmla="*/ 1371600 h 1796143"/>
              <a:gd name="connsiteX49" fmla="*/ 283836 w 2352122"/>
              <a:gd name="connsiteY49" fmla="*/ 1349829 h 1796143"/>
              <a:gd name="connsiteX50" fmla="*/ 262065 w 2352122"/>
              <a:gd name="connsiteY50" fmla="*/ 1317172 h 1796143"/>
              <a:gd name="connsiteX51" fmla="*/ 196751 w 2352122"/>
              <a:gd name="connsiteY51" fmla="*/ 1295400 h 1796143"/>
              <a:gd name="connsiteX52" fmla="*/ 120551 w 2352122"/>
              <a:gd name="connsiteY52" fmla="*/ 1240972 h 1796143"/>
              <a:gd name="connsiteX53" fmla="*/ 66122 w 2352122"/>
              <a:gd name="connsiteY53" fmla="*/ 1186543 h 1796143"/>
              <a:gd name="connsiteX54" fmla="*/ 22579 w 2352122"/>
              <a:gd name="connsiteY54" fmla="*/ 1143000 h 1796143"/>
              <a:gd name="connsiteX55" fmla="*/ 808 w 2352122"/>
              <a:gd name="connsiteY55" fmla="*/ 1023258 h 1796143"/>
              <a:gd name="connsiteX56" fmla="*/ 22579 w 2352122"/>
              <a:gd name="connsiteY56" fmla="*/ 979715 h 1796143"/>
              <a:gd name="connsiteX57" fmla="*/ 33465 w 2352122"/>
              <a:gd name="connsiteY57" fmla="*/ 947058 h 1796143"/>
              <a:gd name="connsiteX58" fmla="*/ 55236 w 2352122"/>
              <a:gd name="connsiteY58" fmla="*/ 892629 h 1796143"/>
              <a:gd name="connsiteX59" fmla="*/ 77008 w 2352122"/>
              <a:gd name="connsiteY59" fmla="*/ 620486 h 1796143"/>
              <a:gd name="connsiteX60" fmla="*/ 98779 w 2352122"/>
              <a:gd name="connsiteY60" fmla="*/ 500743 h 1796143"/>
              <a:gd name="connsiteX61" fmla="*/ 131436 w 2352122"/>
              <a:gd name="connsiteY61" fmla="*/ 435429 h 1796143"/>
              <a:gd name="connsiteX62" fmla="*/ 174979 w 2352122"/>
              <a:gd name="connsiteY62" fmla="*/ 261258 h 1796143"/>
              <a:gd name="connsiteX63" fmla="*/ 240293 w 2352122"/>
              <a:gd name="connsiteY63" fmla="*/ 195943 h 1796143"/>
              <a:gd name="connsiteX64" fmla="*/ 316493 w 2352122"/>
              <a:gd name="connsiteY64" fmla="*/ 185058 h 1796143"/>
              <a:gd name="connsiteX65" fmla="*/ 349151 w 2352122"/>
              <a:gd name="connsiteY65" fmla="*/ 174172 h 1796143"/>
              <a:gd name="connsiteX66" fmla="*/ 403579 w 2352122"/>
              <a:gd name="connsiteY66" fmla="*/ 119743 h 1796143"/>
              <a:gd name="connsiteX67" fmla="*/ 447122 w 2352122"/>
              <a:gd name="connsiteY67" fmla="*/ 76200 h 1796143"/>
              <a:gd name="connsiteX68" fmla="*/ 479779 w 2352122"/>
              <a:gd name="connsiteY68" fmla="*/ 43543 h 1796143"/>
              <a:gd name="connsiteX69" fmla="*/ 545093 w 2352122"/>
              <a:gd name="connsiteY69" fmla="*/ 32658 h 179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352122" h="1796143">
                <a:moveTo>
                  <a:pt x="447122" y="10886"/>
                </a:moveTo>
                <a:cubicBezTo>
                  <a:pt x="530579" y="14515"/>
                  <a:pt x="613991" y="24158"/>
                  <a:pt x="697493" y="21772"/>
                </a:cubicBezTo>
                <a:cubicBezTo>
                  <a:pt x="741619" y="20511"/>
                  <a:pt x="783990" y="1003"/>
                  <a:pt x="828122" y="0"/>
                </a:cubicBezTo>
                <a:lnTo>
                  <a:pt x="1176465" y="10886"/>
                </a:lnTo>
                <a:cubicBezTo>
                  <a:pt x="1209122" y="25400"/>
                  <a:pt x="1241081" y="41600"/>
                  <a:pt x="1274436" y="54429"/>
                </a:cubicBezTo>
                <a:cubicBezTo>
                  <a:pt x="1288400" y="59800"/>
                  <a:pt x="1303594" y="61205"/>
                  <a:pt x="1317979" y="65315"/>
                </a:cubicBezTo>
                <a:cubicBezTo>
                  <a:pt x="1329012" y="68467"/>
                  <a:pt x="1339435" y="73711"/>
                  <a:pt x="1350636" y="76200"/>
                </a:cubicBezTo>
                <a:cubicBezTo>
                  <a:pt x="1372182" y="80988"/>
                  <a:pt x="1394624" y="81399"/>
                  <a:pt x="1415951" y="87086"/>
                </a:cubicBezTo>
                <a:cubicBezTo>
                  <a:pt x="1449212" y="95956"/>
                  <a:pt x="1481265" y="108857"/>
                  <a:pt x="1513922" y="119743"/>
                </a:cubicBezTo>
                <a:cubicBezTo>
                  <a:pt x="1601146" y="177893"/>
                  <a:pt x="1657925" y="221059"/>
                  <a:pt x="1775179" y="250372"/>
                </a:cubicBezTo>
                <a:lnTo>
                  <a:pt x="1862265" y="272143"/>
                </a:lnTo>
                <a:cubicBezTo>
                  <a:pt x="1884036" y="286657"/>
                  <a:pt x="1904176" y="303984"/>
                  <a:pt x="1927579" y="315686"/>
                </a:cubicBezTo>
                <a:cubicBezTo>
                  <a:pt x="1948105" y="325949"/>
                  <a:pt x="1972746" y="326469"/>
                  <a:pt x="1992893" y="337458"/>
                </a:cubicBezTo>
                <a:cubicBezTo>
                  <a:pt x="2132348" y="413524"/>
                  <a:pt x="1987714" y="361130"/>
                  <a:pt x="2079979" y="391886"/>
                </a:cubicBezTo>
                <a:cubicBezTo>
                  <a:pt x="2153748" y="465655"/>
                  <a:pt x="2067849" y="371670"/>
                  <a:pt x="2145293" y="500743"/>
                </a:cubicBezTo>
                <a:cubicBezTo>
                  <a:pt x="2163962" y="531858"/>
                  <a:pt x="2189266" y="558483"/>
                  <a:pt x="2210608" y="587829"/>
                </a:cubicBezTo>
                <a:cubicBezTo>
                  <a:pt x="2218303" y="598410"/>
                  <a:pt x="2225445" y="609392"/>
                  <a:pt x="2232379" y="620486"/>
                </a:cubicBezTo>
                <a:cubicBezTo>
                  <a:pt x="2243593" y="638428"/>
                  <a:pt x="2252046" y="658214"/>
                  <a:pt x="2265036" y="674915"/>
                </a:cubicBezTo>
                <a:cubicBezTo>
                  <a:pt x="2277638" y="691118"/>
                  <a:pt x="2294065" y="703944"/>
                  <a:pt x="2308579" y="718458"/>
                </a:cubicBezTo>
                <a:cubicBezTo>
                  <a:pt x="2315836" y="736601"/>
                  <a:pt x="2324736" y="754170"/>
                  <a:pt x="2330351" y="772886"/>
                </a:cubicBezTo>
                <a:cubicBezTo>
                  <a:pt x="2335668" y="790608"/>
                  <a:pt x="2336749" y="809365"/>
                  <a:pt x="2341236" y="827315"/>
                </a:cubicBezTo>
                <a:cubicBezTo>
                  <a:pt x="2344019" y="838447"/>
                  <a:pt x="2348493" y="849086"/>
                  <a:pt x="2352122" y="859972"/>
                </a:cubicBezTo>
                <a:cubicBezTo>
                  <a:pt x="2348493" y="932543"/>
                  <a:pt x="2351885" y="1005809"/>
                  <a:pt x="2341236" y="1077686"/>
                </a:cubicBezTo>
                <a:cubicBezTo>
                  <a:pt x="2338734" y="1094577"/>
                  <a:pt x="2270508" y="1233859"/>
                  <a:pt x="2265036" y="1240972"/>
                </a:cubicBezTo>
                <a:cubicBezTo>
                  <a:pt x="2247757" y="1263435"/>
                  <a:pt x="2219761" y="1275361"/>
                  <a:pt x="2199722" y="1295400"/>
                </a:cubicBezTo>
                <a:cubicBezTo>
                  <a:pt x="2075065" y="1420057"/>
                  <a:pt x="2248758" y="1261776"/>
                  <a:pt x="2145293" y="1382486"/>
                </a:cubicBezTo>
                <a:cubicBezTo>
                  <a:pt x="2123703" y="1407675"/>
                  <a:pt x="2099272" y="1418484"/>
                  <a:pt x="2069093" y="1426029"/>
                </a:cubicBezTo>
                <a:cubicBezTo>
                  <a:pt x="2051143" y="1430516"/>
                  <a:pt x="2032542" y="1432148"/>
                  <a:pt x="2014665" y="1436915"/>
                </a:cubicBezTo>
                <a:cubicBezTo>
                  <a:pt x="1978061" y="1446676"/>
                  <a:pt x="1942016" y="1458431"/>
                  <a:pt x="1905808" y="1469572"/>
                </a:cubicBezTo>
                <a:cubicBezTo>
                  <a:pt x="1894841" y="1472947"/>
                  <a:pt x="1884184" y="1477306"/>
                  <a:pt x="1873151" y="1480458"/>
                </a:cubicBezTo>
                <a:cubicBezTo>
                  <a:pt x="1858766" y="1484568"/>
                  <a:pt x="1844122" y="1487715"/>
                  <a:pt x="1829608" y="1491343"/>
                </a:cubicBezTo>
                <a:cubicBezTo>
                  <a:pt x="1782436" y="1487715"/>
                  <a:pt x="1735080" y="1485986"/>
                  <a:pt x="1688093" y="1480458"/>
                </a:cubicBezTo>
                <a:cubicBezTo>
                  <a:pt x="1673235" y="1478710"/>
                  <a:pt x="1659512" y="1469572"/>
                  <a:pt x="1644551" y="1469572"/>
                </a:cubicBezTo>
                <a:cubicBezTo>
                  <a:pt x="1582758" y="1469572"/>
                  <a:pt x="1521179" y="1476829"/>
                  <a:pt x="1459493" y="1480458"/>
                </a:cubicBezTo>
                <a:cubicBezTo>
                  <a:pt x="1452236" y="1502229"/>
                  <a:pt x="1448867" y="1525711"/>
                  <a:pt x="1437722" y="1545772"/>
                </a:cubicBezTo>
                <a:cubicBezTo>
                  <a:pt x="1430246" y="1559229"/>
                  <a:pt x="1416754" y="1568410"/>
                  <a:pt x="1405065" y="1578429"/>
                </a:cubicBezTo>
                <a:cubicBezTo>
                  <a:pt x="1365909" y="1611991"/>
                  <a:pt x="1325593" y="1644183"/>
                  <a:pt x="1285322" y="1676400"/>
                </a:cubicBezTo>
                <a:cubicBezTo>
                  <a:pt x="1271155" y="1687734"/>
                  <a:pt x="1257086" y="1699317"/>
                  <a:pt x="1241779" y="1709058"/>
                </a:cubicBezTo>
                <a:cubicBezTo>
                  <a:pt x="1112355" y="1791418"/>
                  <a:pt x="1166919" y="1770298"/>
                  <a:pt x="1089379" y="1796143"/>
                </a:cubicBezTo>
                <a:cubicBezTo>
                  <a:pt x="1053093" y="1788886"/>
                  <a:pt x="1017154" y="1779605"/>
                  <a:pt x="980522" y="1774372"/>
                </a:cubicBezTo>
                <a:cubicBezTo>
                  <a:pt x="940846" y="1768704"/>
                  <a:pt x="900080" y="1771346"/>
                  <a:pt x="860779" y="1763486"/>
                </a:cubicBezTo>
                <a:cubicBezTo>
                  <a:pt x="844867" y="1760304"/>
                  <a:pt x="832430" y="1747413"/>
                  <a:pt x="817236" y="1741715"/>
                </a:cubicBezTo>
                <a:cubicBezTo>
                  <a:pt x="803228" y="1736462"/>
                  <a:pt x="788207" y="1734458"/>
                  <a:pt x="773693" y="1730829"/>
                </a:cubicBezTo>
                <a:cubicBezTo>
                  <a:pt x="759179" y="1719943"/>
                  <a:pt x="745014" y="1708576"/>
                  <a:pt x="730151" y="1698172"/>
                </a:cubicBezTo>
                <a:cubicBezTo>
                  <a:pt x="708715" y="1683167"/>
                  <a:pt x="685998" y="1670019"/>
                  <a:pt x="664836" y="1654629"/>
                </a:cubicBezTo>
                <a:cubicBezTo>
                  <a:pt x="646046" y="1640963"/>
                  <a:pt x="628049" y="1626206"/>
                  <a:pt x="610408" y="1611086"/>
                </a:cubicBezTo>
                <a:cubicBezTo>
                  <a:pt x="602616" y="1604407"/>
                  <a:pt x="597044" y="1595201"/>
                  <a:pt x="588636" y="1589315"/>
                </a:cubicBezTo>
                <a:cubicBezTo>
                  <a:pt x="512539" y="1536047"/>
                  <a:pt x="472891" y="1527998"/>
                  <a:pt x="403579" y="1458686"/>
                </a:cubicBezTo>
                <a:cubicBezTo>
                  <a:pt x="237604" y="1292711"/>
                  <a:pt x="402725" y="1449293"/>
                  <a:pt x="305608" y="1371600"/>
                </a:cubicBezTo>
                <a:cubicBezTo>
                  <a:pt x="297594" y="1365189"/>
                  <a:pt x="290247" y="1357843"/>
                  <a:pt x="283836" y="1349829"/>
                </a:cubicBezTo>
                <a:cubicBezTo>
                  <a:pt x="275663" y="1339613"/>
                  <a:pt x="273159" y="1324106"/>
                  <a:pt x="262065" y="1317172"/>
                </a:cubicBezTo>
                <a:cubicBezTo>
                  <a:pt x="242604" y="1305009"/>
                  <a:pt x="196751" y="1295400"/>
                  <a:pt x="196751" y="1295400"/>
                </a:cubicBezTo>
                <a:cubicBezTo>
                  <a:pt x="147423" y="1221410"/>
                  <a:pt x="212094" y="1305052"/>
                  <a:pt x="120551" y="1240972"/>
                </a:cubicBezTo>
                <a:cubicBezTo>
                  <a:pt x="99531" y="1226258"/>
                  <a:pt x="84265" y="1204686"/>
                  <a:pt x="66122" y="1186543"/>
                </a:cubicBezTo>
                <a:lnTo>
                  <a:pt x="22579" y="1143000"/>
                </a:lnTo>
                <a:cubicBezTo>
                  <a:pt x="8879" y="1101901"/>
                  <a:pt x="-3295" y="1072496"/>
                  <a:pt x="808" y="1023258"/>
                </a:cubicBezTo>
                <a:cubicBezTo>
                  <a:pt x="2156" y="1007087"/>
                  <a:pt x="16187" y="994630"/>
                  <a:pt x="22579" y="979715"/>
                </a:cubicBezTo>
                <a:cubicBezTo>
                  <a:pt x="27099" y="969168"/>
                  <a:pt x="29436" y="957802"/>
                  <a:pt x="33465" y="947058"/>
                </a:cubicBezTo>
                <a:cubicBezTo>
                  <a:pt x="40326" y="928762"/>
                  <a:pt x="47979" y="910772"/>
                  <a:pt x="55236" y="892629"/>
                </a:cubicBezTo>
                <a:cubicBezTo>
                  <a:pt x="62493" y="801915"/>
                  <a:pt x="68514" y="711093"/>
                  <a:pt x="77008" y="620486"/>
                </a:cubicBezTo>
                <a:cubicBezTo>
                  <a:pt x="78783" y="601549"/>
                  <a:pt x="88215" y="527152"/>
                  <a:pt x="98779" y="500743"/>
                </a:cubicBezTo>
                <a:cubicBezTo>
                  <a:pt x="107819" y="478143"/>
                  <a:pt x="120550" y="457200"/>
                  <a:pt x="131436" y="435429"/>
                </a:cubicBezTo>
                <a:cubicBezTo>
                  <a:pt x="164460" y="220781"/>
                  <a:pt x="124195" y="350129"/>
                  <a:pt x="174979" y="261258"/>
                </a:cubicBezTo>
                <a:cubicBezTo>
                  <a:pt x="199987" y="217494"/>
                  <a:pt x="186258" y="210680"/>
                  <a:pt x="240293" y="195943"/>
                </a:cubicBezTo>
                <a:cubicBezTo>
                  <a:pt x="265047" y="189192"/>
                  <a:pt x="291093" y="188686"/>
                  <a:pt x="316493" y="185058"/>
                </a:cubicBezTo>
                <a:cubicBezTo>
                  <a:pt x="327379" y="181429"/>
                  <a:pt x="339971" y="181057"/>
                  <a:pt x="349151" y="174172"/>
                </a:cubicBezTo>
                <a:cubicBezTo>
                  <a:pt x="369677" y="158777"/>
                  <a:pt x="385436" y="137886"/>
                  <a:pt x="403579" y="119743"/>
                </a:cubicBezTo>
                <a:lnTo>
                  <a:pt x="447122" y="76200"/>
                </a:lnTo>
                <a:cubicBezTo>
                  <a:pt x="458008" y="65314"/>
                  <a:pt x="465174" y="48411"/>
                  <a:pt x="479779" y="43543"/>
                </a:cubicBezTo>
                <a:cubicBezTo>
                  <a:pt x="522763" y="29216"/>
                  <a:pt x="500962" y="32658"/>
                  <a:pt x="545093" y="32658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 descr=" 12"/>
          <p:cNvSpPr/>
          <p:nvPr/>
        </p:nvSpPr>
        <p:spPr>
          <a:xfrm>
            <a:off x="4267200" y="4106583"/>
            <a:ext cx="1828800" cy="2427999"/>
          </a:xfrm>
          <a:custGeom>
            <a:avLst/>
            <a:gdLst>
              <a:gd name="connsiteX0" fmla="*/ 119997 w 1317603"/>
              <a:gd name="connsiteY0" fmla="*/ 1034143 h 2383972"/>
              <a:gd name="connsiteX1" fmla="*/ 130883 w 1317603"/>
              <a:gd name="connsiteY1" fmla="*/ 370115 h 2383972"/>
              <a:gd name="connsiteX2" fmla="*/ 152654 w 1317603"/>
              <a:gd name="connsiteY2" fmla="*/ 337458 h 2383972"/>
              <a:gd name="connsiteX3" fmla="*/ 141768 w 1317603"/>
              <a:gd name="connsiteY3" fmla="*/ 228600 h 2383972"/>
              <a:gd name="connsiteX4" fmla="*/ 196197 w 1317603"/>
              <a:gd name="connsiteY4" fmla="*/ 163286 h 2383972"/>
              <a:gd name="connsiteX5" fmla="*/ 272397 w 1317603"/>
              <a:gd name="connsiteY5" fmla="*/ 108858 h 2383972"/>
              <a:gd name="connsiteX6" fmla="*/ 370368 w 1317603"/>
              <a:gd name="connsiteY6" fmla="*/ 21772 h 2383972"/>
              <a:gd name="connsiteX7" fmla="*/ 468340 w 1317603"/>
              <a:gd name="connsiteY7" fmla="*/ 10886 h 2383972"/>
              <a:gd name="connsiteX8" fmla="*/ 544540 w 1317603"/>
              <a:gd name="connsiteY8" fmla="*/ 0 h 2383972"/>
              <a:gd name="connsiteX9" fmla="*/ 653397 w 1317603"/>
              <a:gd name="connsiteY9" fmla="*/ 10886 h 2383972"/>
              <a:gd name="connsiteX10" fmla="*/ 751368 w 1317603"/>
              <a:gd name="connsiteY10" fmla="*/ 32658 h 2383972"/>
              <a:gd name="connsiteX11" fmla="*/ 805797 w 1317603"/>
              <a:gd name="connsiteY11" fmla="*/ 76200 h 2383972"/>
              <a:gd name="connsiteX12" fmla="*/ 849340 w 1317603"/>
              <a:gd name="connsiteY12" fmla="*/ 87086 h 2383972"/>
              <a:gd name="connsiteX13" fmla="*/ 925540 w 1317603"/>
              <a:gd name="connsiteY13" fmla="*/ 163286 h 2383972"/>
              <a:gd name="connsiteX14" fmla="*/ 979968 w 1317603"/>
              <a:gd name="connsiteY14" fmla="*/ 206829 h 2383972"/>
              <a:gd name="connsiteX15" fmla="*/ 1001740 w 1317603"/>
              <a:gd name="connsiteY15" fmla="*/ 239486 h 2383972"/>
              <a:gd name="connsiteX16" fmla="*/ 1045283 w 1317603"/>
              <a:gd name="connsiteY16" fmla="*/ 283029 h 2383972"/>
              <a:gd name="connsiteX17" fmla="*/ 1099711 w 1317603"/>
              <a:gd name="connsiteY17" fmla="*/ 381000 h 2383972"/>
              <a:gd name="connsiteX18" fmla="*/ 1143254 w 1317603"/>
              <a:gd name="connsiteY18" fmla="*/ 413658 h 2383972"/>
              <a:gd name="connsiteX19" fmla="*/ 1165025 w 1317603"/>
              <a:gd name="connsiteY19" fmla="*/ 446315 h 2383972"/>
              <a:gd name="connsiteX20" fmla="*/ 1208568 w 1317603"/>
              <a:gd name="connsiteY20" fmla="*/ 500743 h 2383972"/>
              <a:gd name="connsiteX21" fmla="*/ 1252111 w 1317603"/>
              <a:gd name="connsiteY21" fmla="*/ 696686 h 2383972"/>
              <a:gd name="connsiteX22" fmla="*/ 1262997 w 1317603"/>
              <a:gd name="connsiteY22" fmla="*/ 805543 h 2383972"/>
              <a:gd name="connsiteX23" fmla="*/ 1295654 w 1317603"/>
              <a:gd name="connsiteY23" fmla="*/ 936172 h 2383972"/>
              <a:gd name="connsiteX24" fmla="*/ 1306540 w 1317603"/>
              <a:gd name="connsiteY24" fmla="*/ 1121229 h 2383972"/>
              <a:gd name="connsiteX25" fmla="*/ 1317425 w 1317603"/>
              <a:gd name="connsiteY25" fmla="*/ 1262743 h 2383972"/>
              <a:gd name="connsiteX26" fmla="*/ 1284768 w 1317603"/>
              <a:gd name="connsiteY26" fmla="*/ 1502229 h 2383972"/>
              <a:gd name="connsiteX27" fmla="*/ 1241225 w 1317603"/>
              <a:gd name="connsiteY27" fmla="*/ 1774372 h 2383972"/>
              <a:gd name="connsiteX28" fmla="*/ 1230340 w 1317603"/>
              <a:gd name="connsiteY28" fmla="*/ 1828800 h 2383972"/>
              <a:gd name="connsiteX29" fmla="*/ 1186797 w 1317603"/>
              <a:gd name="connsiteY29" fmla="*/ 1915886 h 2383972"/>
              <a:gd name="connsiteX30" fmla="*/ 1154140 w 1317603"/>
              <a:gd name="connsiteY30" fmla="*/ 1937658 h 2383972"/>
              <a:gd name="connsiteX31" fmla="*/ 1143254 w 1317603"/>
              <a:gd name="connsiteY31" fmla="*/ 2013858 h 2383972"/>
              <a:gd name="connsiteX32" fmla="*/ 1110597 w 1317603"/>
              <a:gd name="connsiteY32" fmla="*/ 2046515 h 2383972"/>
              <a:gd name="connsiteX33" fmla="*/ 1077940 w 1317603"/>
              <a:gd name="connsiteY33" fmla="*/ 2090058 h 2383972"/>
              <a:gd name="connsiteX34" fmla="*/ 1056168 w 1317603"/>
              <a:gd name="connsiteY34" fmla="*/ 2188029 h 2383972"/>
              <a:gd name="connsiteX35" fmla="*/ 1034397 w 1317603"/>
              <a:gd name="connsiteY35" fmla="*/ 2220686 h 2383972"/>
              <a:gd name="connsiteX36" fmla="*/ 990854 w 1317603"/>
              <a:gd name="connsiteY36" fmla="*/ 2242458 h 2383972"/>
              <a:gd name="connsiteX37" fmla="*/ 871111 w 1317603"/>
              <a:gd name="connsiteY37" fmla="*/ 2307772 h 2383972"/>
              <a:gd name="connsiteX38" fmla="*/ 805797 w 1317603"/>
              <a:gd name="connsiteY38" fmla="*/ 2329543 h 2383972"/>
              <a:gd name="connsiteX39" fmla="*/ 740483 w 1317603"/>
              <a:gd name="connsiteY39" fmla="*/ 2351315 h 2383972"/>
              <a:gd name="connsiteX40" fmla="*/ 686054 w 1317603"/>
              <a:gd name="connsiteY40" fmla="*/ 2362200 h 2383972"/>
              <a:gd name="connsiteX41" fmla="*/ 435683 w 1317603"/>
              <a:gd name="connsiteY41" fmla="*/ 2383972 h 2383972"/>
              <a:gd name="connsiteX42" fmla="*/ 272397 w 1317603"/>
              <a:gd name="connsiteY42" fmla="*/ 2362200 h 2383972"/>
              <a:gd name="connsiteX43" fmla="*/ 228854 w 1317603"/>
              <a:gd name="connsiteY43" fmla="*/ 2286000 h 2383972"/>
              <a:gd name="connsiteX44" fmla="*/ 174425 w 1317603"/>
              <a:gd name="connsiteY44" fmla="*/ 2242458 h 2383972"/>
              <a:gd name="connsiteX45" fmla="*/ 163540 w 1317603"/>
              <a:gd name="connsiteY45" fmla="*/ 2209800 h 2383972"/>
              <a:gd name="connsiteX46" fmla="*/ 141768 w 1317603"/>
              <a:gd name="connsiteY46" fmla="*/ 2188029 h 2383972"/>
              <a:gd name="connsiteX47" fmla="*/ 119997 w 1317603"/>
              <a:gd name="connsiteY47" fmla="*/ 2090058 h 2383972"/>
              <a:gd name="connsiteX48" fmla="*/ 130883 w 1317603"/>
              <a:gd name="connsiteY48" fmla="*/ 1894115 h 2383972"/>
              <a:gd name="connsiteX49" fmla="*/ 141768 w 1317603"/>
              <a:gd name="connsiteY49" fmla="*/ 1654629 h 2383972"/>
              <a:gd name="connsiteX50" fmla="*/ 130883 w 1317603"/>
              <a:gd name="connsiteY50" fmla="*/ 1600200 h 2383972"/>
              <a:gd name="connsiteX51" fmla="*/ 98225 w 1317603"/>
              <a:gd name="connsiteY51" fmla="*/ 1556658 h 2383972"/>
              <a:gd name="connsiteX52" fmla="*/ 76454 w 1317603"/>
              <a:gd name="connsiteY52" fmla="*/ 1524000 h 2383972"/>
              <a:gd name="connsiteX53" fmla="*/ 22025 w 1317603"/>
              <a:gd name="connsiteY53" fmla="*/ 1458686 h 2383972"/>
              <a:gd name="connsiteX54" fmla="*/ 254 w 1317603"/>
              <a:gd name="connsiteY54" fmla="*/ 1393372 h 2383972"/>
              <a:gd name="connsiteX55" fmla="*/ 22025 w 1317603"/>
              <a:gd name="connsiteY55" fmla="*/ 1240972 h 2383972"/>
              <a:gd name="connsiteX56" fmla="*/ 65568 w 1317603"/>
              <a:gd name="connsiteY56" fmla="*/ 1143000 h 2383972"/>
              <a:gd name="connsiteX57" fmla="*/ 109111 w 1317603"/>
              <a:gd name="connsiteY57" fmla="*/ 1088572 h 2383972"/>
              <a:gd name="connsiteX58" fmla="*/ 152654 w 1317603"/>
              <a:gd name="connsiteY58" fmla="*/ 1034143 h 2383972"/>
              <a:gd name="connsiteX59" fmla="*/ 174425 w 1317603"/>
              <a:gd name="connsiteY59" fmla="*/ 1034143 h 238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317603" h="2383972">
                <a:moveTo>
                  <a:pt x="119997" y="1034143"/>
                </a:moveTo>
                <a:cubicBezTo>
                  <a:pt x="123626" y="812800"/>
                  <a:pt x="120518" y="591245"/>
                  <a:pt x="130883" y="370115"/>
                </a:cubicBezTo>
                <a:cubicBezTo>
                  <a:pt x="131496" y="357046"/>
                  <a:pt x="151651" y="350502"/>
                  <a:pt x="152654" y="337458"/>
                </a:cubicBezTo>
                <a:cubicBezTo>
                  <a:pt x="155451" y="301098"/>
                  <a:pt x="145397" y="264886"/>
                  <a:pt x="141768" y="228600"/>
                </a:cubicBezTo>
                <a:cubicBezTo>
                  <a:pt x="254732" y="153292"/>
                  <a:pt x="85712" y="273771"/>
                  <a:pt x="196197" y="163286"/>
                </a:cubicBezTo>
                <a:cubicBezTo>
                  <a:pt x="335437" y="24046"/>
                  <a:pt x="198792" y="194729"/>
                  <a:pt x="272397" y="108858"/>
                </a:cubicBezTo>
                <a:cubicBezTo>
                  <a:pt x="305398" y="70357"/>
                  <a:pt x="317652" y="36834"/>
                  <a:pt x="370368" y="21772"/>
                </a:cubicBezTo>
                <a:cubicBezTo>
                  <a:pt x="401962" y="12745"/>
                  <a:pt x="435735" y="14962"/>
                  <a:pt x="468340" y="10886"/>
                </a:cubicBezTo>
                <a:cubicBezTo>
                  <a:pt x="493800" y="7703"/>
                  <a:pt x="519140" y="3629"/>
                  <a:pt x="544540" y="0"/>
                </a:cubicBezTo>
                <a:cubicBezTo>
                  <a:pt x="580826" y="3629"/>
                  <a:pt x="617250" y="6066"/>
                  <a:pt x="653397" y="10886"/>
                </a:cubicBezTo>
                <a:cubicBezTo>
                  <a:pt x="683009" y="14834"/>
                  <a:pt x="721805" y="25267"/>
                  <a:pt x="751368" y="32658"/>
                </a:cubicBezTo>
                <a:cubicBezTo>
                  <a:pt x="768925" y="50214"/>
                  <a:pt x="781766" y="65901"/>
                  <a:pt x="805797" y="76200"/>
                </a:cubicBezTo>
                <a:cubicBezTo>
                  <a:pt x="819548" y="82093"/>
                  <a:pt x="834826" y="83457"/>
                  <a:pt x="849340" y="87086"/>
                </a:cubicBezTo>
                <a:cubicBezTo>
                  <a:pt x="923169" y="136307"/>
                  <a:pt x="835037" y="72783"/>
                  <a:pt x="925540" y="163286"/>
                </a:cubicBezTo>
                <a:cubicBezTo>
                  <a:pt x="941969" y="179715"/>
                  <a:pt x="963539" y="190400"/>
                  <a:pt x="979968" y="206829"/>
                </a:cubicBezTo>
                <a:cubicBezTo>
                  <a:pt x="989219" y="216080"/>
                  <a:pt x="993226" y="229553"/>
                  <a:pt x="1001740" y="239486"/>
                </a:cubicBezTo>
                <a:cubicBezTo>
                  <a:pt x="1015098" y="255071"/>
                  <a:pt x="1033512" y="266213"/>
                  <a:pt x="1045283" y="283029"/>
                </a:cubicBezTo>
                <a:cubicBezTo>
                  <a:pt x="1058569" y="302009"/>
                  <a:pt x="1077995" y="359283"/>
                  <a:pt x="1099711" y="381000"/>
                </a:cubicBezTo>
                <a:cubicBezTo>
                  <a:pt x="1112540" y="393829"/>
                  <a:pt x="1130425" y="400829"/>
                  <a:pt x="1143254" y="413658"/>
                </a:cubicBezTo>
                <a:cubicBezTo>
                  <a:pt x="1152505" y="422909"/>
                  <a:pt x="1157175" y="435849"/>
                  <a:pt x="1165025" y="446315"/>
                </a:cubicBezTo>
                <a:cubicBezTo>
                  <a:pt x="1178965" y="464902"/>
                  <a:pt x="1194054" y="482600"/>
                  <a:pt x="1208568" y="500743"/>
                </a:cubicBezTo>
                <a:cubicBezTo>
                  <a:pt x="1225184" y="567205"/>
                  <a:pt x="1240179" y="625093"/>
                  <a:pt x="1252111" y="696686"/>
                </a:cubicBezTo>
                <a:cubicBezTo>
                  <a:pt x="1258106" y="732656"/>
                  <a:pt x="1256474" y="769665"/>
                  <a:pt x="1262997" y="805543"/>
                </a:cubicBezTo>
                <a:cubicBezTo>
                  <a:pt x="1271026" y="849702"/>
                  <a:pt x="1284768" y="892629"/>
                  <a:pt x="1295654" y="936172"/>
                </a:cubicBezTo>
                <a:cubicBezTo>
                  <a:pt x="1299283" y="997858"/>
                  <a:pt x="1302430" y="1059574"/>
                  <a:pt x="1306540" y="1121229"/>
                </a:cubicBezTo>
                <a:cubicBezTo>
                  <a:pt x="1309687" y="1168435"/>
                  <a:pt x="1319001" y="1215459"/>
                  <a:pt x="1317425" y="1262743"/>
                </a:cubicBezTo>
                <a:cubicBezTo>
                  <a:pt x="1311705" y="1434339"/>
                  <a:pt x="1302410" y="1396379"/>
                  <a:pt x="1284768" y="1502229"/>
                </a:cubicBezTo>
                <a:cubicBezTo>
                  <a:pt x="1269665" y="1592847"/>
                  <a:pt x="1259241" y="1684288"/>
                  <a:pt x="1241225" y="1774372"/>
                </a:cubicBezTo>
                <a:cubicBezTo>
                  <a:pt x="1237597" y="1792515"/>
                  <a:pt x="1234827" y="1810850"/>
                  <a:pt x="1230340" y="1828800"/>
                </a:cubicBezTo>
                <a:cubicBezTo>
                  <a:pt x="1222658" y="1859530"/>
                  <a:pt x="1207114" y="1892182"/>
                  <a:pt x="1186797" y="1915886"/>
                </a:cubicBezTo>
                <a:cubicBezTo>
                  <a:pt x="1178283" y="1925819"/>
                  <a:pt x="1165026" y="1930401"/>
                  <a:pt x="1154140" y="1937658"/>
                </a:cubicBezTo>
                <a:cubicBezTo>
                  <a:pt x="1150511" y="1963058"/>
                  <a:pt x="1152783" y="1990035"/>
                  <a:pt x="1143254" y="2013858"/>
                </a:cubicBezTo>
                <a:cubicBezTo>
                  <a:pt x="1137537" y="2028152"/>
                  <a:pt x="1120616" y="2034826"/>
                  <a:pt x="1110597" y="2046515"/>
                </a:cubicBezTo>
                <a:cubicBezTo>
                  <a:pt x="1098790" y="2060290"/>
                  <a:pt x="1088826" y="2075544"/>
                  <a:pt x="1077940" y="2090058"/>
                </a:cubicBezTo>
                <a:cubicBezTo>
                  <a:pt x="1073759" y="2115146"/>
                  <a:pt x="1069568" y="2161230"/>
                  <a:pt x="1056168" y="2188029"/>
                </a:cubicBezTo>
                <a:cubicBezTo>
                  <a:pt x="1050317" y="2199731"/>
                  <a:pt x="1044447" y="2212310"/>
                  <a:pt x="1034397" y="2220686"/>
                </a:cubicBezTo>
                <a:cubicBezTo>
                  <a:pt x="1021931" y="2231075"/>
                  <a:pt x="1004943" y="2234407"/>
                  <a:pt x="990854" y="2242458"/>
                </a:cubicBezTo>
                <a:cubicBezTo>
                  <a:pt x="935207" y="2274256"/>
                  <a:pt x="959939" y="2278163"/>
                  <a:pt x="871111" y="2307772"/>
                </a:cubicBezTo>
                <a:lnTo>
                  <a:pt x="805797" y="2329543"/>
                </a:lnTo>
                <a:cubicBezTo>
                  <a:pt x="784026" y="2336800"/>
                  <a:pt x="762986" y="2346815"/>
                  <a:pt x="740483" y="2351315"/>
                </a:cubicBezTo>
                <a:cubicBezTo>
                  <a:pt x="722340" y="2354943"/>
                  <a:pt x="704394" y="2359755"/>
                  <a:pt x="686054" y="2362200"/>
                </a:cubicBezTo>
                <a:cubicBezTo>
                  <a:pt x="622256" y="2370706"/>
                  <a:pt x="494023" y="2379484"/>
                  <a:pt x="435683" y="2383972"/>
                </a:cubicBezTo>
                <a:cubicBezTo>
                  <a:pt x="381254" y="2376715"/>
                  <a:pt x="322022" y="2385706"/>
                  <a:pt x="272397" y="2362200"/>
                </a:cubicBezTo>
                <a:cubicBezTo>
                  <a:pt x="245959" y="2349677"/>
                  <a:pt x="247379" y="2308642"/>
                  <a:pt x="228854" y="2286000"/>
                </a:cubicBezTo>
                <a:cubicBezTo>
                  <a:pt x="214141" y="2268018"/>
                  <a:pt x="192568" y="2256972"/>
                  <a:pt x="174425" y="2242458"/>
                </a:cubicBezTo>
                <a:cubicBezTo>
                  <a:pt x="170797" y="2231572"/>
                  <a:pt x="169444" y="2219640"/>
                  <a:pt x="163540" y="2209800"/>
                </a:cubicBezTo>
                <a:cubicBezTo>
                  <a:pt x="158260" y="2200999"/>
                  <a:pt x="146358" y="2197209"/>
                  <a:pt x="141768" y="2188029"/>
                </a:cubicBezTo>
                <a:cubicBezTo>
                  <a:pt x="136646" y="2177785"/>
                  <a:pt x="121141" y="2095778"/>
                  <a:pt x="119997" y="2090058"/>
                </a:cubicBezTo>
                <a:cubicBezTo>
                  <a:pt x="123626" y="2024744"/>
                  <a:pt x="127616" y="1959448"/>
                  <a:pt x="130883" y="1894115"/>
                </a:cubicBezTo>
                <a:cubicBezTo>
                  <a:pt x="134873" y="1814304"/>
                  <a:pt x="141768" y="1734540"/>
                  <a:pt x="141768" y="1654629"/>
                </a:cubicBezTo>
                <a:cubicBezTo>
                  <a:pt x="141768" y="1636127"/>
                  <a:pt x="138398" y="1617108"/>
                  <a:pt x="130883" y="1600200"/>
                </a:cubicBezTo>
                <a:cubicBezTo>
                  <a:pt x="123514" y="1583621"/>
                  <a:pt x="108770" y="1571421"/>
                  <a:pt x="98225" y="1556658"/>
                </a:cubicBezTo>
                <a:cubicBezTo>
                  <a:pt x="90621" y="1546012"/>
                  <a:pt x="84830" y="1534051"/>
                  <a:pt x="76454" y="1524000"/>
                </a:cubicBezTo>
                <a:cubicBezTo>
                  <a:pt x="6597" y="1440170"/>
                  <a:pt x="76089" y="1539779"/>
                  <a:pt x="22025" y="1458686"/>
                </a:cubicBezTo>
                <a:cubicBezTo>
                  <a:pt x="14768" y="1436915"/>
                  <a:pt x="-2280" y="1416181"/>
                  <a:pt x="254" y="1393372"/>
                </a:cubicBezTo>
                <a:cubicBezTo>
                  <a:pt x="17578" y="1237458"/>
                  <a:pt x="2222" y="1349892"/>
                  <a:pt x="22025" y="1240972"/>
                </a:cubicBezTo>
                <a:cubicBezTo>
                  <a:pt x="36932" y="1158983"/>
                  <a:pt x="16265" y="1192305"/>
                  <a:pt x="65568" y="1143000"/>
                </a:cubicBezTo>
                <a:cubicBezTo>
                  <a:pt x="86761" y="1079424"/>
                  <a:pt x="59872" y="1137810"/>
                  <a:pt x="109111" y="1088572"/>
                </a:cubicBezTo>
                <a:cubicBezTo>
                  <a:pt x="124491" y="1073192"/>
                  <a:pt x="131112" y="1044914"/>
                  <a:pt x="152654" y="1034143"/>
                </a:cubicBezTo>
                <a:cubicBezTo>
                  <a:pt x="159145" y="1030897"/>
                  <a:pt x="167168" y="1034143"/>
                  <a:pt x="174425" y="1034143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Curved Down Arrow 7" descr=" 13"/>
          <p:cNvSpPr/>
          <p:nvPr/>
        </p:nvSpPr>
        <p:spPr>
          <a:xfrm>
            <a:off x="2590800" y="3810000"/>
            <a:ext cx="1676400" cy="6430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2" descr=" 14"/>
          <p:cNvSpPr>
            <a:spLocks noChangeArrowheads="1"/>
          </p:cNvSpPr>
          <p:nvPr/>
        </p:nvSpPr>
        <p:spPr bwMode="auto">
          <a:xfrm>
            <a:off x="1901198" y="5032141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cs typeface="B Zar" panose="00000400000000000000" pitchFamily="2" charset="-78"/>
              </a:rPr>
              <a:t>state</a:t>
            </a:r>
            <a:endParaRPr lang="fa-IR" sz="2400" dirty="0">
              <a:cs typeface="B Zar" panose="00000400000000000000" pitchFamily="2" charset="-78"/>
            </a:endParaRPr>
          </a:p>
        </p:txBody>
      </p:sp>
      <p:sp>
        <p:nvSpPr>
          <p:cNvPr id="12" name="Rectangle 2" descr=" 15"/>
          <p:cNvSpPr>
            <a:spLocks noChangeArrowheads="1"/>
          </p:cNvSpPr>
          <p:nvPr/>
        </p:nvSpPr>
        <p:spPr bwMode="auto">
          <a:xfrm>
            <a:off x="4267200" y="4909030"/>
            <a:ext cx="1781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000" dirty="0">
                <a:cs typeface="B Zar" panose="00000400000000000000" pitchFamily="2" charset="-78"/>
              </a:rPr>
              <a:t>احتمال انتخاب</a:t>
            </a:r>
            <a:br>
              <a:rPr lang="en-US" sz="2000" dirty="0">
                <a:cs typeface="B Zar" panose="00000400000000000000" pitchFamily="2" charset="-78"/>
              </a:rPr>
            </a:br>
            <a:r>
              <a:rPr lang="fa-IR" sz="2000" dirty="0">
                <a:cs typeface="B Zar" panose="00000400000000000000" pitchFamily="2" charset="-78"/>
              </a:rPr>
              <a:t> هر </a:t>
            </a:r>
            <a:r>
              <a:rPr lang="en-US" sz="2000" dirty="0">
                <a:cs typeface="B Zar" panose="00000400000000000000" pitchFamily="2" charset="-78"/>
              </a:rPr>
              <a:t>action</a:t>
            </a:r>
            <a:endParaRPr lang="fa-IR" sz="2000" dirty="0">
              <a:cs typeface="B Zar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2" descr=" 16"/>
              <p:cNvSpPr>
                <a:spLocks noChangeArrowheads="1"/>
              </p:cNvSpPr>
              <p:nvPr/>
            </p:nvSpPr>
            <p:spPr bwMode="auto">
              <a:xfrm>
                <a:off x="2303597" y="4445386"/>
                <a:ext cx="17818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𝜋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𝑎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|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)</m:t>
                      </m:r>
                    </m:oMath>
                  </m:oMathPara>
                </a14:m>
                <a:endParaRPr lang="fa-IR" sz="20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13" name="Rectangle 2" descr="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03597" y="4445386"/>
                <a:ext cx="1781828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6061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24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 descr="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r>
              <a:rPr lang="en-US"/>
              <a:t>4</a:t>
            </a:r>
          </a:p>
        </p:txBody>
      </p:sp>
      <p:sp>
        <p:nvSpPr>
          <p:cNvPr id="6" name="Title 1" descr=" 6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Agent and Environment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 descr=" 18"/>
          <p:cNvSpPr txBox="1"/>
          <p:nvPr/>
        </p:nvSpPr>
        <p:spPr>
          <a:xfrm>
            <a:off x="7040341" y="1198368"/>
            <a:ext cx="1353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dirty="0"/>
              <a:t>Agent</a:t>
            </a:r>
            <a:r>
              <a:rPr lang="fa-IR" sz="2800" dirty="0"/>
              <a:t> : </a:t>
            </a:r>
            <a:r>
              <a:rPr lang="en-US" sz="2800" dirty="0"/>
              <a:t>?</a:t>
            </a:r>
          </a:p>
        </p:txBody>
      </p:sp>
      <p:pic>
        <p:nvPicPr>
          <p:cNvPr id="7" name="Picture 6" descr="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822648"/>
            <a:ext cx="4689498" cy="1689519"/>
          </a:xfrm>
          <a:prstGeom prst="rect">
            <a:avLst/>
          </a:prstGeom>
        </p:spPr>
      </p:pic>
      <p:sp>
        <p:nvSpPr>
          <p:cNvPr id="11" name="TextBox 10" descr=" 11"/>
          <p:cNvSpPr txBox="1"/>
          <p:nvPr/>
        </p:nvSpPr>
        <p:spPr>
          <a:xfrm>
            <a:off x="6258938" y="1915180"/>
            <a:ext cx="2180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dirty="0"/>
              <a:t>Environment</a:t>
            </a:r>
            <a:r>
              <a:rPr lang="fa-IR" sz="2800" dirty="0"/>
              <a:t>: 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9364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30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Policies and Value Functions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2" descr=" 9"/>
              <p:cNvSpPr>
                <a:spLocks noChangeArrowheads="1"/>
              </p:cNvSpPr>
              <p:nvPr/>
            </p:nvSpPr>
            <p:spPr bwMode="auto">
              <a:xfrm>
                <a:off x="603504" y="990600"/>
                <a:ext cx="81119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اگر در وقتی در </a:t>
                </a:r>
                <a:r>
                  <a:rPr lang="en-US" sz="2400" dirty="0">
                    <a:cs typeface="B Zar" panose="00000400000000000000" pitchFamily="2" charset="-78"/>
                  </a:rPr>
                  <a:t>state : s </a:t>
                </a:r>
                <a:r>
                  <a:rPr lang="fa-IR" sz="2400" dirty="0">
                    <a:cs typeface="B Zar" panose="00000400000000000000" pitchFamily="2" charset="-78"/>
                  </a:rPr>
                  <a:t> هستیم و پالیسی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𝜋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انتخاب شده باشد،</a:t>
                </a:r>
              </a:p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تخمین تابع </a:t>
                </a:r>
                <a:r>
                  <a:rPr lang="en-US" sz="2400" dirty="0">
                    <a:cs typeface="B Zar" panose="00000400000000000000" pitchFamily="2" charset="-78"/>
                  </a:rPr>
                  <a:t>value</a:t>
                </a:r>
                <a:r>
                  <a:rPr lang="fa-IR" sz="2400" dirty="0">
                    <a:cs typeface="B Zar" panose="00000400000000000000" pitchFamily="2" charset="-78"/>
                  </a:rPr>
                  <a:t> :</a:t>
                </a:r>
              </a:p>
            </p:txBody>
          </p:sp>
        </mc:Choice>
        <mc:Fallback xmlns="">
          <p:sp>
            <p:nvSpPr>
              <p:cNvPr id="9" name="Rectangle 2" descr="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504" y="990600"/>
                <a:ext cx="8111927" cy="830997"/>
              </a:xfrm>
              <a:prstGeom prst="rect">
                <a:avLst/>
              </a:prstGeom>
              <a:blipFill rotWithShape="0">
                <a:blip r:embed="rId2"/>
                <a:stretch>
                  <a:fillRect t="-8088" r="-1127" b="-17647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78" y="1959652"/>
            <a:ext cx="8423523" cy="93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5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30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Policies and Value Functions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2" descr=" 9"/>
              <p:cNvSpPr>
                <a:spLocks noChangeArrowheads="1"/>
              </p:cNvSpPr>
              <p:nvPr/>
            </p:nvSpPr>
            <p:spPr bwMode="auto">
              <a:xfrm>
                <a:off x="603504" y="990600"/>
                <a:ext cx="81119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اگر در وقتی در </a:t>
                </a:r>
                <a:r>
                  <a:rPr lang="en-US" sz="2400" dirty="0">
                    <a:cs typeface="B Zar" panose="00000400000000000000" pitchFamily="2" charset="-78"/>
                  </a:rPr>
                  <a:t>state : s </a:t>
                </a:r>
                <a:r>
                  <a:rPr lang="fa-IR" sz="2400" dirty="0">
                    <a:cs typeface="B Zar" panose="00000400000000000000" pitchFamily="2" charset="-78"/>
                  </a:rPr>
                  <a:t> هستیم و پالیسی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𝜋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انتخاب شده باشد،</a:t>
                </a:r>
              </a:p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تخمین تابع </a:t>
                </a:r>
                <a:r>
                  <a:rPr lang="en-US" sz="2400" dirty="0">
                    <a:cs typeface="B Zar" panose="00000400000000000000" pitchFamily="2" charset="-78"/>
                  </a:rPr>
                  <a:t>value</a:t>
                </a:r>
                <a:r>
                  <a:rPr lang="fa-IR" sz="2400" dirty="0">
                    <a:cs typeface="B Zar" panose="00000400000000000000" pitchFamily="2" charset="-78"/>
                  </a:rPr>
                  <a:t> :</a:t>
                </a:r>
              </a:p>
            </p:txBody>
          </p:sp>
        </mc:Choice>
        <mc:Fallback xmlns="">
          <p:sp>
            <p:nvSpPr>
              <p:cNvPr id="9" name="Rectangle 2" descr="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504" y="990600"/>
                <a:ext cx="8111927" cy="830997"/>
              </a:xfrm>
              <a:prstGeom prst="rect">
                <a:avLst/>
              </a:prstGeom>
              <a:blipFill rotWithShape="0">
                <a:blip r:embed="rId2"/>
                <a:stretch>
                  <a:fillRect t="-8088" r="-1127" b="-17647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78" y="1959652"/>
            <a:ext cx="8423523" cy="935947"/>
          </a:xfrm>
          <a:prstGeom prst="rect">
            <a:avLst/>
          </a:prstGeom>
        </p:spPr>
      </p:pic>
      <p:sp>
        <p:nvSpPr>
          <p:cNvPr id="6" name="Rectangle 2" descr=" 17"/>
          <p:cNvSpPr>
            <a:spLocks noChangeArrowheads="1"/>
          </p:cNvSpPr>
          <p:nvPr/>
        </p:nvSpPr>
        <p:spPr bwMode="auto">
          <a:xfrm>
            <a:off x="284601" y="3000251"/>
            <a:ext cx="3449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solidFill>
                  <a:srgbClr val="FF0000"/>
                </a:solidFill>
                <a:cs typeface="B Zar" panose="00000400000000000000" pitchFamily="2" charset="-78"/>
              </a:rPr>
              <a:t>State-value function </a:t>
            </a:r>
            <a:endParaRPr lang="fa-IR" sz="2800" dirty="0">
              <a:solidFill>
                <a:srgbClr val="FF0000"/>
              </a:solidFill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9681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30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Policies and Value Functions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2" descr=" 9"/>
              <p:cNvSpPr>
                <a:spLocks noChangeArrowheads="1"/>
              </p:cNvSpPr>
              <p:nvPr/>
            </p:nvSpPr>
            <p:spPr bwMode="auto">
              <a:xfrm>
                <a:off x="603504" y="990600"/>
                <a:ext cx="81119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اگر در وقتی در </a:t>
                </a:r>
                <a:r>
                  <a:rPr lang="en-US" sz="2400" dirty="0">
                    <a:cs typeface="B Zar" panose="00000400000000000000" pitchFamily="2" charset="-78"/>
                  </a:rPr>
                  <a:t>state : s </a:t>
                </a:r>
                <a:r>
                  <a:rPr lang="fa-IR" sz="2400" dirty="0">
                    <a:cs typeface="B Zar" panose="00000400000000000000" pitchFamily="2" charset="-78"/>
                  </a:rPr>
                  <a:t> هستیم و پالیسی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𝜋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انتخاب شده باشد،</a:t>
                </a:r>
              </a:p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تخمین تابع </a:t>
                </a:r>
                <a:r>
                  <a:rPr lang="en-US" sz="2400" dirty="0">
                    <a:cs typeface="B Zar" panose="00000400000000000000" pitchFamily="2" charset="-78"/>
                  </a:rPr>
                  <a:t>value</a:t>
                </a:r>
                <a:r>
                  <a:rPr lang="fa-IR" sz="2400" dirty="0">
                    <a:cs typeface="B Zar" panose="00000400000000000000" pitchFamily="2" charset="-78"/>
                  </a:rPr>
                  <a:t> :</a:t>
                </a:r>
              </a:p>
            </p:txBody>
          </p:sp>
        </mc:Choice>
        <mc:Fallback xmlns="">
          <p:sp>
            <p:nvSpPr>
              <p:cNvPr id="9" name="Rectangle 2" descr="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504" y="990600"/>
                <a:ext cx="8111927" cy="830997"/>
              </a:xfrm>
              <a:prstGeom prst="rect">
                <a:avLst/>
              </a:prstGeom>
              <a:blipFill rotWithShape="0">
                <a:blip r:embed="rId2"/>
                <a:stretch>
                  <a:fillRect t="-8088" r="-1127" b="-17647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78" y="1959652"/>
            <a:ext cx="8423523" cy="935947"/>
          </a:xfrm>
          <a:prstGeom prst="rect">
            <a:avLst/>
          </a:prstGeom>
        </p:spPr>
      </p:pic>
      <p:sp>
        <p:nvSpPr>
          <p:cNvPr id="6" name="Rectangle 2" descr=" 17"/>
          <p:cNvSpPr>
            <a:spLocks noChangeArrowheads="1"/>
          </p:cNvSpPr>
          <p:nvPr/>
        </p:nvSpPr>
        <p:spPr bwMode="auto">
          <a:xfrm>
            <a:off x="284601" y="3000251"/>
            <a:ext cx="3449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solidFill>
                  <a:srgbClr val="FF0000"/>
                </a:solidFill>
                <a:cs typeface="B Zar" panose="00000400000000000000" pitchFamily="2" charset="-78"/>
              </a:rPr>
              <a:t>State-value function </a:t>
            </a:r>
            <a:endParaRPr lang="fa-IR" sz="2800" dirty="0">
              <a:solidFill>
                <a:srgbClr val="FF0000"/>
              </a:solidFill>
              <a:cs typeface="B Zar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 descr=" 18"/>
              <p:cNvSpPr>
                <a:spLocks noChangeArrowheads="1"/>
              </p:cNvSpPr>
              <p:nvPr/>
            </p:nvSpPr>
            <p:spPr bwMode="auto">
              <a:xfrm>
                <a:off x="603504" y="3823515"/>
                <a:ext cx="811192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اگر در وقتی در </a:t>
                </a:r>
                <a:r>
                  <a:rPr lang="en-US" sz="2400" dirty="0">
                    <a:cs typeface="B Zar" panose="00000400000000000000" pitchFamily="2" charset="-78"/>
                  </a:rPr>
                  <a:t>state : s </a:t>
                </a:r>
                <a:r>
                  <a:rPr lang="fa-IR" sz="2400" dirty="0">
                    <a:cs typeface="B Zar" panose="00000400000000000000" pitchFamily="2" charset="-78"/>
                  </a:rPr>
                  <a:t> هستیم و </a:t>
                </a:r>
                <a:r>
                  <a:rPr lang="en-US" sz="2400" dirty="0">
                    <a:cs typeface="B Zar" panose="00000400000000000000" pitchFamily="2" charset="-78"/>
                  </a:rPr>
                  <a:t>action : a</a:t>
                </a:r>
                <a:r>
                  <a:rPr lang="fa-IR" sz="2400" dirty="0">
                    <a:cs typeface="B Zar" panose="00000400000000000000" pitchFamily="2" charset="-78"/>
                  </a:rPr>
                  <a:t> اعمال می شود و پس از آن پالیسی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𝜋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انتخاب شده باشد،</a:t>
                </a:r>
              </a:p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تخمین تابع </a:t>
                </a:r>
                <a:r>
                  <a:rPr lang="en-US" sz="2400" dirty="0">
                    <a:cs typeface="B Zar" panose="00000400000000000000" pitchFamily="2" charset="-78"/>
                  </a:rPr>
                  <a:t>value</a:t>
                </a:r>
                <a:r>
                  <a:rPr lang="fa-IR" sz="2400" dirty="0">
                    <a:cs typeface="B Zar" panose="00000400000000000000" pitchFamily="2" charset="-78"/>
                  </a:rPr>
                  <a:t> :</a:t>
                </a:r>
              </a:p>
            </p:txBody>
          </p:sp>
        </mc:Choice>
        <mc:Fallback xmlns="">
          <p:sp>
            <p:nvSpPr>
              <p:cNvPr id="7" name="Rectangle 2" descr="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504" y="3823515"/>
                <a:ext cx="8111927" cy="1200329"/>
              </a:xfrm>
              <a:prstGeom prst="rect">
                <a:avLst/>
              </a:prstGeom>
              <a:blipFill rotWithShape="0">
                <a:blip r:embed="rId4"/>
                <a:stretch>
                  <a:fillRect t="-5584" r="-1127" b="-12183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09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30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Policies and Value Functions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2" descr=" 9"/>
              <p:cNvSpPr>
                <a:spLocks noChangeArrowheads="1"/>
              </p:cNvSpPr>
              <p:nvPr/>
            </p:nvSpPr>
            <p:spPr bwMode="auto">
              <a:xfrm>
                <a:off x="603504" y="990600"/>
                <a:ext cx="81119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اگر در وقتی در </a:t>
                </a:r>
                <a:r>
                  <a:rPr lang="en-US" sz="2400" dirty="0">
                    <a:cs typeface="B Zar" panose="00000400000000000000" pitchFamily="2" charset="-78"/>
                  </a:rPr>
                  <a:t>state : s </a:t>
                </a:r>
                <a:r>
                  <a:rPr lang="fa-IR" sz="2400" dirty="0">
                    <a:cs typeface="B Zar" panose="00000400000000000000" pitchFamily="2" charset="-78"/>
                  </a:rPr>
                  <a:t> هستیم و پالیسی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𝜋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انتخاب شده باشد،</a:t>
                </a:r>
              </a:p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تخمین تابع </a:t>
                </a:r>
                <a:r>
                  <a:rPr lang="en-US" sz="2400" dirty="0">
                    <a:cs typeface="B Zar" panose="00000400000000000000" pitchFamily="2" charset="-78"/>
                  </a:rPr>
                  <a:t>value</a:t>
                </a:r>
                <a:r>
                  <a:rPr lang="fa-IR" sz="2400" dirty="0">
                    <a:cs typeface="B Zar" panose="00000400000000000000" pitchFamily="2" charset="-78"/>
                  </a:rPr>
                  <a:t> :</a:t>
                </a:r>
              </a:p>
            </p:txBody>
          </p:sp>
        </mc:Choice>
        <mc:Fallback xmlns="">
          <p:sp>
            <p:nvSpPr>
              <p:cNvPr id="9" name="Rectangle 2" descr="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504" y="990600"/>
                <a:ext cx="8111927" cy="830997"/>
              </a:xfrm>
              <a:prstGeom prst="rect">
                <a:avLst/>
              </a:prstGeom>
              <a:blipFill rotWithShape="0">
                <a:blip r:embed="rId2"/>
                <a:stretch>
                  <a:fillRect t="-8088" r="-1127" b="-17647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78" y="1959652"/>
            <a:ext cx="8423523" cy="935947"/>
          </a:xfrm>
          <a:prstGeom prst="rect">
            <a:avLst/>
          </a:prstGeom>
        </p:spPr>
      </p:pic>
      <p:sp>
        <p:nvSpPr>
          <p:cNvPr id="6" name="Rectangle 2" descr=" 17"/>
          <p:cNvSpPr>
            <a:spLocks noChangeArrowheads="1"/>
          </p:cNvSpPr>
          <p:nvPr/>
        </p:nvSpPr>
        <p:spPr bwMode="auto">
          <a:xfrm>
            <a:off x="284601" y="3000251"/>
            <a:ext cx="3449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solidFill>
                  <a:srgbClr val="FF0000"/>
                </a:solidFill>
                <a:cs typeface="B Zar" panose="00000400000000000000" pitchFamily="2" charset="-78"/>
              </a:rPr>
              <a:t>State-value function </a:t>
            </a:r>
            <a:endParaRPr lang="fa-IR" sz="2800" dirty="0">
              <a:solidFill>
                <a:srgbClr val="FF0000"/>
              </a:solidFill>
              <a:cs typeface="B Zar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 descr=" 18"/>
              <p:cNvSpPr>
                <a:spLocks noChangeArrowheads="1"/>
              </p:cNvSpPr>
              <p:nvPr/>
            </p:nvSpPr>
            <p:spPr bwMode="auto">
              <a:xfrm>
                <a:off x="603504" y="3823515"/>
                <a:ext cx="811192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اگر در وقتی در </a:t>
                </a:r>
                <a:r>
                  <a:rPr lang="en-US" sz="2400" dirty="0">
                    <a:cs typeface="B Zar" panose="00000400000000000000" pitchFamily="2" charset="-78"/>
                  </a:rPr>
                  <a:t>state : s </a:t>
                </a:r>
                <a:r>
                  <a:rPr lang="fa-IR" sz="2400" dirty="0">
                    <a:cs typeface="B Zar" panose="00000400000000000000" pitchFamily="2" charset="-78"/>
                  </a:rPr>
                  <a:t> هستیم و </a:t>
                </a:r>
                <a:r>
                  <a:rPr lang="en-US" sz="2400" dirty="0">
                    <a:cs typeface="B Zar" panose="00000400000000000000" pitchFamily="2" charset="-78"/>
                  </a:rPr>
                  <a:t>action : a</a:t>
                </a:r>
                <a:r>
                  <a:rPr lang="fa-IR" sz="2400" dirty="0">
                    <a:cs typeface="B Zar" panose="00000400000000000000" pitchFamily="2" charset="-78"/>
                  </a:rPr>
                  <a:t> اعمال می شود و پس از آن پالیسی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𝜋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انتخاب شده باشد،</a:t>
                </a:r>
              </a:p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تخمین تابع </a:t>
                </a:r>
                <a:r>
                  <a:rPr lang="en-US" sz="2400" dirty="0">
                    <a:cs typeface="B Zar" panose="00000400000000000000" pitchFamily="2" charset="-78"/>
                  </a:rPr>
                  <a:t>value</a:t>
                </a:r>
                <a:r>
                  <a:rPr lang="fa-IR" sz="2400" dirty="0">
                    <a:cs typeface="B Zar" panose="00000400000000000000" pitchFamily="2" charset="-78"/>
                  </a:rPr>
                  <a:t> :</a:t>
                </a:r>
              </a:p>
            </p:txBody>
          </p:sp>
        </mc:Choice>
        <mc:Fallback xmlns="">
          <p:sp>
            <p:nvSpPr>
              <p:cNvPr id="7" name="Rectangle 2" descr="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504" y="3823515"/>
                <a:ext cx="8111927" cy="1200329"/>
              </a:xfrm>
              <a:prstGeom prst="rect">
                <a:avLst/>
              </a:prstGeom>
              <a:blipFill rotWithShape="0">
                <a:blip r:embed="rId4"/>
                <a:stretch>
                  <a:fillRect t="-5584" r="-1127" b="-12183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5133266"/>
            <a:ext cx="80772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4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30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Policies and Value Functions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2" descr=" 9"/>
              <p:cNvSpPr>
                <a:spLocks noChangeArrowheads="1"/>
              </p:cNvSpPr>
              <p:nvPr/>
            </p:nvSpPr>
            <p:spPr bwMode="auto">
              <a:xfrm>
                <a:off x="603504" y="990600"/>
                <a:ext cx="81119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اگر در وقتی در </a:t>
                </a:r>
                <a:r>
                  <a:rPr lang="en-US" sz="2400" dirty="0">
                    <a:cs typeface="B Zar" panose="00000400000000000000" pitchFamily="2" charset="-78"/>
                  </a:rPr>
                  <a:t>state : s </a:t>
                </a:r>
                <a:r>
                  <a:rPr lang="fa-IR" sz="2400" dirty="0">
                    <a:cs typeface="B Zar" panose="00000400000000000000" pitchFamily="2" charset="-78"/>
                  </a:rPr>
                  <a:t> هستیم و پالیسی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𝜋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انتخاب شده باشد،</a:t>
                </a:r>
              </a:p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تخمین تابع </a:t>
                </a:r>
                <a:r>
                  <a:rPr lang="en-US" sz="2400" dirty="0">
                    <a:cs typeface="B Zar" panose="00000400000000000000" pitchFamily="2" charset="-78"/>
                  </a:rPr>
                  <a:t>value</a:t>
                </a:r>
                <a:r>
                  <a:rPr lang="fa-IR" sz="2400" dirty="0">
                    <a:cs typeface="B Zar" panose="00000400000000000000" pitchFamily="2" charset="-78"/>
                  </a:rPr>
                  <a:t> :</a:t>
                </a:r>
              </a:p>
            </p:txBody>
          </p:sp>
        </mc:Choice>
        <mc:Fallback xmlns="">
          <p:sp>
            <p:nvSpPr>
              <p:cNvPr id="9" name="Rectangle 2" descr="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504" y="990600"/>
                <a:ext cx="8111927" cy="830997"/>
              </a:xfrm>
              <a:prstGeom prst="rect">
                <a:avLst/>
              </a:prstGeom>
              <a:blipFill rotWithShape="0">
                <a:blip r:embed="rId2"/>
                <a:stretch>
                  <a:fillRect t="-8088" r="-1127" b="-17647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78" y="1959652"/>
            <a:ext cx="8423523" cy="935947"/>
          </a:xfrm>
          <a:prstGeom prst="rect">
            <a:avLst/>
          </a:prstGeom>
        </p:spPr>
      </p:pic>
      <p:sp>
        <p:nvSpPr>
          <p:cNvPr id="6" name="Rectangle 2" descr=" 17"/>
          <p:cNvSpPr>
            <a:spLocks noChangeArrowheads="1"/>
          </p:cNvSpPr>
          <p:nvPr/>
        </p:nvSpPr>
        <p:spPr bwMode="auto">
          <a:xfrm>
            <a:off x="284601" y="3000251"/>
            <a:ext cx="3449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solidFill>
                  <a:srgbClr val="FF0000"/>
                </a:solidFill>
                <a:cs typeface="B Zar" panose="00000400000000000000" pitchFamily="2" charset="-78"/>
              </a:rPr>
              <a:t>State-value function </a:t>
            </a:r>
            <a:endParaRPr lang="fa-IR" sz="2800" dirty="0">
              <a:solidFill>
                <a:srgbClr val="FF0000"/>
              </a:solidFill>
              <a:cs typeface="B Zar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 descr=" 18"/>
              <p:cNvSpPr>
                <a:spLocks noChangeArrowheads="1"/>
              </p:cNvSpPr>
              <p:nvPr/>
            </p:nvSpPr>
            <p:spPr bwMode="auto">
              <a:xfrm>
                <a:off x="603504" y="3823515"/>
                <a:ext cx="811192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اگر در وقتی در </a:t>
                </a:r>
                <a:r>
                  <a:rPr lang="en-US" sz="2400" dirty="0">
                    <a:cs typeface="B Zar" panose="00000400000000000000" pitchFamily="2" charset="-78"/>
                  </a:rPr>
                  <a:t>state : s </a:t>
                </a:r>
                <a:r>
                  <a:rPr lang="fa-IR" sz="2400" dirty="0">
                    <a:cs typeface="B Zar" panose="00000400000000000000" pitchFamily="2" charset="-78"/>
                  </a:rPr>
                  <a:t> هستیم و </a:t>
                </a:r>
                <a:r>
                  <a:rPr lang="en-US" sz="2400" dirty="0">
                    <a:cs typeface="B Zar" panose="00000400000000000000" pitchFamily="2" charset="-78"/>
                  </a:rPr>
                  <a:t>action : a</a:t>
                </a:r>
                <a:r>
                  <a:rPr lang="fa-IR" sz="2400" dirty="0">
                    <a:cs typeface="B Zar" panose="00000400000000000000" pitchFamily="2" charset="-78"/>
                  </a:rPr>
                  <a:t> اعمال می شود و پس از آن پالیسی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𝜋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انتخاب شده باشد،</a:t>
                </a:r>
              </a:p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تخمین تابع </a:t>
                </a:r>
                <a:r>
                  <a:rPr lang="en-US" sz="2400" dirty="0">
                    <a:cs typeface="B Zar" panose="00000400000000000000" pitchFamily="2" charset="-78"/>
                  </a:rPr>
                  <a:t>value</a:t>
                </a:r>
                <a:r>
                  <a:rPr lang="fa-IR" sz="2400" dirty="0">
                    <a:cs typeface="B Zar" panose="00000400000000000000" pitchFamily="2" charset="-78"/>
                  </a:rPr>
                  <a:t> :</a:t>
                </a:r>
              </a:p>
            </p:txBody>
          </p:sp>
        </mc:Choice>
        <mc:Fallback xmlns="">
          <p:sp>
            <p:nvSpPr>
              <p:cNvPr id="7" name="Rectangle 2" descr="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504" y="3823515"/>
                <a:ext cx="8111927" cy="1200329"/>
              </a:xfrm>
              <a:prstGeom prst="rect">
                <a:avLst/>
              </a:prstGeom>
              <a:blipFill rotWithShape="0">
                <a:blip r:embed="rId4"/>
                <a:stretch>
                  <a:fillRect t="-5584" r="-1127" b="-12183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5133266"/>
            <a:ext cx="8077200" cy="809625"/>
          </a:xfrm>
          <a:prstGeom prst="rect">
            <a:avLst/>
          </a:prstGeom>
        </p:spPr>
      </p:pic>
      <p:sp>
        <p:nvSpPr>
          <p:cNvPr id="10" name="Rectangle 2" descr=" 19"/>
          <p:cNvSpPr>
            <a:spLocks noChangeArrowheads="1"/>
          </p:cNvSpPr>
          <p:nvPr/>
        </p:nvSpPr>
        <p:spPr bwMode="auto">
          <a:xfrm>
            <a:off x="629600" y="5914454"/>
            <a:ext cx="3449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solidFill>
                  <a:srgbClr val="FF0000"/>
                </a:solidFill>
                <a:cs typeface="B Zar" panose="00000400000000000000" pitchFamily="2" charset="-78"/>
              </a:rPr>
              <a:t>action-value function </a:t>
            </a:r>
            <a:endParaRPr lang="fa-IR" sz="2800" dirty="0">
              <a:solidFill>
                <a:srgbClr val="FF0000"/>
              </a:solidFill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1963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31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Policies and Value Functions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2" descr=" 9"/>
          <p:cNvSpPr>
            <a:spLocks noChangeArrowheads="1"/>
          </p:cNvSpPr>
          <p:nvPr/>
        </p:nvSpPr>
        <p:spPr bwMode="auto">
          <a:xfrm>
            <a:off x="603504" y="9906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تخمین بازگشتی تابع </a:t>
            </a:r>
            <a:r>
              <a:rPr lang="en-US" sz="2400" dirty="0">
                <a:cs typeface="B Zar" panose="00000400000000000000" pitchFamily="2" charset="-78"/>
              </a:rPr>
              <a:t>value</a:t>
            </a:r>
            <a:r>
              <a:rPr lang="fa-IR" sz="2400" dirty="0">
                <a:cs typeface="B Zar" panose="00000400000000000000" pitchFamily="2" charset="-78"/>
              </a:rPr>
              <a:t> :</a:t>
            </a:r>
          </a:p>
        </p:txBody>
      </p:sp>
      <p:pic>
        <p:nvPicPr>
          <p:cNvPr id="6" name="Picture 5" descr="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52265"/>
            <a:ext cx="4797643" cy="106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5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31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Policies and Value Functions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2" descr=" 9"/>
          <p:cNvSpPr>
            <a:spLocks noChangeArrowheads="1"/>
          </p:cNvSpPr>
          <p:nvPr/>
        </p:nvSpPr>
        <p:spPr bwMode="auto">
          <a:xfrm>
            <a:off x="603504" y="9906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تخمین بازگشتی تابع </a:t>
            </a:r>
            <a:r>
              <a:rPr lang="en-US" sz="2400" dirty="0">
                <a:cs typeface="B Zar" panose="00000400000000000000" pitchFamily="2" charset="-78"/>
              </a:rPr>
              <a:t>value</a:t>
            </a:r>
            <a:r>
              <a:rPr lang="fa-IR" sz="2400" dirty="0">
                <a:cs typeface="B Zar" panose="00000400000000000000" pitchFamily="2" charset="-78"/>
              </a:rPr>
              <a:t> :</a:t>
            </a:r>
          </a:p>
        </p:txBody>
      </p:sp>
      <p:pic>
        <p:nvPicPr>
          <p:cNvPr id="6" name="Picture 5" descr="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52265"/>
            <a:ext cx="4797643" cy="1062335"/>
          </a:xfrm>
          <a:prstGeom prst="rect">
            <a:avLst/>
          </a:prstGeom>
        </p:spPr>
      </p:pic>
      <p:pic>
        <p:nvPicPr>
          <p:cNvPr id="7" name="Picture 6" descr="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976265"/>
            <a:ext cx="6762186" cy="150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0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31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Policies and Value Functions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2" descr=" 9"/>
          <p:cNvSpPr>
            <a:spLocks noChangeArrowheads="1"/>
          </p:cNvSpPr>
          <p:nvPr/>
        </p:nvSpPr>
        <p:spPr bwMode="auto">
          <a:xfrm>
            <a:off x="603504" y="9906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تخمین بازگشتی تابع </a:t>
            </a:r>
            <a:r>
              <a:rPr lang="en-US" sz="2400" dirty="0">
                <a:cs typeface="B Zar" panose="00000400000000000000" pitchFamily="2" charset="-78"/>
              </a:rPr>
              <a:t>value</a:t>
            </a:r>
            <a:r>
              <a:rPr lang="fa-IR" sz="2400" dirty="0">
                <a:cs typeface="B Zar" panose="00000400000000000000" pitchFamily="2" charset="-78"/>
              </a:rPr>
              <a:t> :</a:t>
            </a:r>
          </a:p>
        </p:txBody>
      </p:sp>
      <p:pic>
        <p:nvPicPr>
          <p:cNvPr id="6" name="Picture 5" descr="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52265"/>
            <a:ext cx="4797643" cy="1062335"/>
          </a:xfrm>
          <a:prstGeom prst="rect">
            <a:avLst/>
          </a:prstGeom>
        </p:spPr>
      </p:pic>
      <p:pic>
        <p:nvPicPr>
          <p:cNvPr id="7" name="Picture 6" descr="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976265"/>
            <a:ext cx="6762186" cy="1500485"/>
          </a:xfrm>
          <a:prstGeom prst="rect">
            <a:avLst/>
          </a:prstGeom>
        </p:spPr>
      </p:pic>
      <p:sp>
        <p:nvSpPr>
          <p:cNvPr id="8" name="Rectangle 2" descr=" 12"/>
          <p:cNvSpPr>
            <a:spLocks noChangeArrowheads="1"/>
          </p:cNvSpPr>
          <p:nvPr/>
        </p:nvSpPr>
        <p:spPr bwMode="auto">
          <a:xfrm>
            <a:off x="633547" y="4707582"/>
            <a:ext cx="811192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solidFill>
                  <a:srgbClr val="FF0000"/>
                </a:solidFill>
                <a:cs typeface="B Zar" panose="00000400000000000000" pitchFamily="2" charset="-78"/>
              </a:rPr>
              <a:t>معادله بلمن</a:t>
            </a:r>
          </a:p>
          <a:p>
            <a:pPr algn="ctr" rtl="1"/>
            <a:r>
              <a:rPr lang="fa-IR" sz="2400" dirty="0">
                <a:cs typeface="B Zar" panose="00000400000000000000" pitchFamily="2" charset="-78"/>
              </a:rPr>
              <a:t>بیان ارتباط بین تخمین </a:t>
            </a:r>
            <a:r>
              <a:rPr lang="fa-IR" sz="2400" dirty="0">
                <a:solidFill>
                  <a:srgbClr val="0070C0"/>
                </a:solidFill>
                <a:cs typeface="B Zar" panose="00000400000000000000" pitchFamily="2" charset="-78"/>
              </a:rPr>
              <a:t>تابع </a:t>
            </a:r>
            <a:r>
              <a:rPr lang="en-US" sz="2400" dirty="0">
                <a:solidFill>
                  <a:srgbClr val="0070C0"/>
                </a:solidFill>
                <a:cs typeface="B Zar" panose="00000400000000000000" pitchFamily="2" charset="-78"/>
              </a:rPr>
              <a:t>state value</a:t>
            </a:r>
            <a:r>
              <a:rPr lang="fa-IR" sz="2400" dirty="0">
                <a:solidFill>
                  <a:srgbClr val="0070C0"/>
                </a:solidFill>
                <a:cs typeface="B Zar" panose="00000400000000000000" pitchFamily="2" charset="-78"/>
              </a:rPr>
              <a:t> </a:t>
            </a:r>
            <a:r>
              <a:rPr lang="fa-IR" sz="2400" dirty="0">
                <a:cs typeface="B Zar" panose="00000400000000000000" pitchFamily="2" charset="-78"/>
              </a:rPr>
              <a:t>در </a:t>
            </a:r>
            <a:r>
              <a:rPr lang="en-US" sz="2400" dirty="0">
                <a:cs typeface="B Zar" panose="00000400000000000000" pitchFamily="2" charset="-78"/>
              </a:rPr>
              <a:t>t</a:t>
            </a:r>
            <a:r>
              <a:rPr lang="fa-IR" sz="2400" dirty="0">
                <a:cs typeface="B Zar" panose="00000400000000000000" pitchFamily="2" charset="-78"/>
              </a:rPr>
              <a:t> و</a:t>
            </a:r>
            <a:r>
              <a:rPr lang="en-US" sz="2400" dirty="0">
                <a:cs typeface="B Zar" panose="00000400000000000000" pitchFamily="2" charset="-78"/>
              </a:rPr>
              <a:t>t+1</a:t>
            </a:r>
            <a:endParaRPr lang="fa-IR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8538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31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Policies and Value Functions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2" descr=" 9"/>
          <p:cNvSpPr>
            <a:spLocks noChangeArrowheads="1"/>
          </p:cNvSpPr>
          <p:nvPr/>
        </p:nvSpPr>
        <p:spPr bwMode="auto">
          <a:xfrm>
            <a:off x="603504" y="9906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تخمین بازگشتی تابع </a:t>
            </a:r>
            <a:r>
              <a:rPr lang="en-US" sz="2400" dirty="0">
                <a:cs typeface="B Zar" panose="00000400000000000000" pitchFamily="2" charset="-78"/>
              </a:rPr>
              <a:t>value</a:t>
            </a:r>
            <a:r>
              <a:rPr lang="fa-IR" sz="2400" dirty="0">
                <a:cs typeface="B Zar" panose="00000400000000000000" pitchFamily="2" charset="-78"/>
              </a:rPr>
              <a:t> :</a:t>
            </a:r>
          </a:p>
        </p:txBody>
      </p:sp>
      <p:pic>
        <p:nvPicPr>
          <p:cNvPr id="6" name="Picture 5" descr="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52265"/>
            <a:ext cx="4797643" cy="1062335"/>
          </a:xfrm>
          <a:prstGeom prst="rect">
            <a:avLst/>
          </a:prstGeom>
        </p:spPr>
      </p:pic>
      <p:pic>
        <p:nvPicPr>
          <p:cNvPr id="7" name="Picture 6" descr="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976265"/>
            <a:ext cx="6762186" cy="1500485"/>
          </a:xfrm>
          <a:prstGeom prst="rect">
            <a:avLst/>
          </a:prstGeom>
        </p:spPr>
      </p:pic>
      <p:sp>
        <p:nvSpPr>
          <p:cNvPr id="8" name="Rectangle 2" descr=" 12"/>
          <p:cNvSpPr>
            <a:spLocks noChangeArrowheads="1"/>
          </p:cNvSpPr>
          <p:nvPr/>
        </p:nvSpPr>
        <p:spPr bwMode="auto">
          <a:xfrm>
            <a:off x="633547" y="4707582"/>
            <a:ext cx="811192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solidFill>
                  <a:srgbClr val="FF0000"/>
                </a:solidFill>
                <a:cs typeface="B Zar" panose="00000400000000000000" pitchFamily="2" charset="-78"/>
              </a:rPr>
              <a:t>معادله بلمن</a:t>
            </a:r>
          </a:p>
          <a:p>
            <a:pPr algn="ctr" rtl="1"/>
            <a:r>
              <a:rPr lang="fa-IR" sz="2400" dirty="0">
                <a:cs typeface="B Zar" panose="00000400000000000000" pitchFamily="2" charset="-78"/>
              </a:rPr>
              <a:t>بیان ارتباط بین تخمین </a:t>
            </a:r>
            <a:r>
              <a:rPr lang="fa-IR" sz="2400" dirty="0">
                <a:solidFill>
                  <a:srgbClr val="0070C0"/>
                </a:solidFill>
                <a:cs typeface="B Zar" panose="00000400000000000000" pitchFamily="2" charset="-78"/>
              </a:rPr>
              <a:t>تابع </a:t>
            </a:r>
            <a:r>
              <a:rPr lang="en-US" sz="2400" dirty="0">
                <a:solidFill>
                  <a:srgbClr val="0070C0"/>
                </a:solidFill>
                <a:cs typeface="B Zar" panose="00000400000000000000" pitchFamily="2" charset="-78"/>
              </a:rPr>
              <a:t>state value</a:t>
            </a:r>
            <a:r>
              <a:rPr lang="fa-IR" sz="2400" dirty="0">
                <a:solidFill>
                  <a:srgbClr val="0070C0"/>
                </a:solidFill>
                <a:cs typeface="B Zar" panose="00000400000000000000" pitchFamily="2" charset="-78"/>
              </a:rPr>
              <a:t> </a:t>
            </a:r>
            <a:r>
              <a:rPr lang="fa-IR" sz="2400" dirty="0">
                <a:cs typeface="B Zar" panose="00000400000000000000" pitchFamily="2" charset="-78"/>
              </a:rPr>
              <a:t>در </a:t>
            </a:r>
            <a:r>
              <a:rPr lang="en-US" sz="2400" dirty="0">
                <a:cs typeface="B Zar" panose="00000400000000000000" pitchFamily="2" charset="-78"/>
              </a:rPr>
              <a:t>t</a:t>
            </a:r>
            <a:r>
              <a:rPr lang="fa-IR" sz="2400" dirty="0">
                <a:cs typeface="B Zar" panose="00000400000000000000" pitchFamily="2" charset="-78"/>
              </a:rPr>
              <a:t> و</a:t>
            </a:r>
            <a:r>
              <a:rPr lang="en-US" sz="2400" dirty="0">
                <a:cs typeface="B Zar" panose="00000400000000000000" pitchFamily="2" charset="-78"/>
              </a:rPr>
              <a:t>t+1</a:t>
            </a:r>
            <a:endParaRPr lang="fa-IR" sz="2400" dirty="0">
              <a:cs typeface="B Zar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2" descr=" 8"/>
              <p:cNvSpPr>
                <a:spLocks noChangeArrowheads="1"/>
              </p:cNvSpPr>
              <p:nvPr/>
            </p:nvSpPr>
            <p:spPr bwMode="auto">
              <a:xfrm>
                <a:off x="633547" y="5837329"/>
                <a:ext cx="81119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sz="2400" dirty="0">
                    <a:cs typeface="B Zar" panose="00000400000000000000" pitchFamily="2" charset="-78"/>
                  </a:rPr>
                  <a:t>حل یکتای معادله بلمن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𝜋</m:t>
                        </m:r>
                      </m:sub>
                    </m:sSub>
                  </m:oMath>
                </a14:m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10" name="Rectangle 2" descr="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3547" y="5837329"/>
                <a:ext cx="8111927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4000" b="-37333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9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32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Policies and Value Functions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03504" y="9906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توصیف بلمن: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757065"/>
            <a:ext cx="3800178" cy="3195935"/>
          </a:xfrm>
          <a:prstGeom prst="rect">
            <a:avLst/>
          </a:prstGeom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37951" y="1828800"/>
            <a:ext cx="19528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2400" dirty="0">
                <a:cs typeface="B Zar" panose="00000400000000000000" pitchFamily="2" charset="-78"/>
              </a:rPr>
              <a:t>State:</a:t>
            </a:r>
          </a:p>
          <a:p>
            <a:pPr rtl="1"/>
            <a:endParaRPr lang="en-US" sz="2400" dirty="0">
              <a:cs typeface="B Zar" panose="00000400000000000000" pitchFamily="2" charset="-78"/>
            </a:endParaRPr>
          </a:p>
          <a:p>
            <a:pPr rtl="1"/>
            <a:endParaRPr lang="en-US" sz="2400" dirty="0">
              <a:cs typeface="B Zar" panose="00000400000000000000" pitchFamily="2" charset="-78"/>
            </a:endParaRPr>
          </a:p>
          <a:p>
            <a:pPr rtl="1"/>
            <a:r>
              <a:rPr lang="en-US" sz="2400" dirty="0">
                <a:cs typeface="B Zar" panose="00000400000000000000" pitchFamily="2" charset="-78"/>
              </a:rPr>
              <a:t>State – Action:</a:t>
            </a:r>
          </a:p>
          <a:p>
            <a:pPr rtl="1"/>
            <a:endParaRPr lang="en-US" sz="2400" dirty="0">
              <a:cs typeface="B Zar" panose="00000400000000000000" pitchFamily="2" charset="-78"/>
            </a:endParaRPr>
          </a:p>
          <a:p>
            <a:pPr rtl="1"/>
            <a:endParaRPr lang="en-US" sz="2400" dirty="0">
              <a:cs typeface="B Zar" panose="00000400000000000000" pitchFamily="2" charset="-78"/>
            </a:endParaRPr>
          </a:p>
          <a:p>
            <a:pPr rtl="1"/>
            <a:r>
              <a:rPr lang="en-US" sz="2400" dirty="0">
                <a:cs typeface="B Zar" panose="00000400000000000000" pitchFamily="2" charset="-78"/>
              </a:rPr>
              <a:t>State:</a:t>
            </a:r>
            <a:endParaRPr lang="fa-IR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0729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 descr=" 7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9" name="Title 1" descr=" 9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Agent and Environment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 descr=" 12"/>
          <p:cNvPicPr/>
          <p:nvPr/>
        </p:nvPicPr>
        <p:blipFill>
          <a:blip r:embed="rId3"/>
          <a:stretch>
            <a:fillRect/>
          </a:stretch>
        </p:blipFill>
        <p:spPr>
          <a:xfrm>
            <a:off x="762000" y="1077686"/>
            <a:ext cx="4067175" cy="2162175"/>
          </a:xfrm>
          <a:prstGeom prst="rect">
            <a:avLst/>
          </a:prstGeom>
        </p:spPr>
      </p:pic>
      <p:sp>
        <p:nvSpPr>
          <p:cNvPr id="13" name="TextBox 12" descr=" 13"/>
          <p:cNvSpPr txBox="1"/>
          <p:nvPr/>
        </p:nvSpPr>
        <p:spPr>
          <a:xfrm>
            <a:off x="1447800" y="106680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400" dirty="0">
                <a:cs typeface="B Zar" panose="00000400000000000000" pitchFamily="2" charset="-78"/>
              </a:rPr>
              <a:t>یادگیری تقویتی در ادبیات هوش مصنوعی</a:t>
            </a:r>
            <a:r>
              <a:rPr lang="en-US" sz="2400" dirty="0">
                <a:cs typeface="B Zar" panose="00000400000000000000" pitchFamily="2" charset="-78"/>
              </a:rPr>
              <a:t>:</a:t>
            </a:r>
            <a:endParaRPr lang="fa-IR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3436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31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Policies and Value Functions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2" descr=" 9"/>
          <p:cNvSpPr>
            <a:spLocks noChangeArrowheads="1"/>
          </p:cNvSpPr>
          <p:nvPr/>
        </p:nvSpPr>
        <p:spPr bwMode="auto">
          <a:xfrm>
            <a:off x="603504" y="9906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روش محاسبه تابع </a:t>
            </a:r>
            <a:r>
              <a:rPr lang="en-US" sz="2400" dirty="0">
                <a:cs typeface="B Zar" panose="00000400000000000000" pitchFamily="2" charset="-78"/>
              </a:rPr>
              <a:t>value</a:t>
            </a:r>
            <a:r>
              <a:rPr lang="fa-IR" sz="2400" dirty="0">
                <a:cs typeface="B Zar" panose="00000400000000000000" pitchFamily="2" charset="-78"/>
              </a:rPr>
              <a:t> از معادله بلمن:</a:t>
            </a:r>
          </a:p>
        </p:txBody>
      </p:sp>
      <p:pic>
        <p:nvPicPr>
          <p:cNvPr id="6" name="Picture 5" descr=" 6"/>
          <p:cNvPicPr>
            <a:picLocks noChangeAspect="1"/>
          </p:cNvPicPr>
          <p:nvPr/>
        </p:nvPicPr>
        <p:blipFill rotWithShape="1">
          <a:blip r:embed="rId2"/>
          <a:srcRect b="3913"/>
          <a:stretch/>
        </p:blipFill>
        <p:spPr>
          <a:xfrm>
            <a:off x="1143000" y="1452265"/>
            <a:ext cx="4797643" cy="10207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 descr=" 12"/>
              <p:cNvSpPr>
                <a:spLocks noChangeArrowheads="1"/>
              </p:cNvSpPr>
              <p:nvPr/>
            </p:nvSpPr>
            <p:spPr bwMode="auto">
              <a:xfrm>
                <a:off x="685800" y="3843706"/>
                <a:ext cx="81119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حل دستگاه معادلات خطی فوق (</a:t>
                </a:r>
                <a:r>
                  <a:rPr lang="en-US" sz="2400" dirty="0">
                    <a:cs typeface="B Zar" panose="00000400000000000000" pitchFamily="2" charset="-78"/>
                  </a:rPr>
                  <a:t>n</a:t>
                </a:r>
                <a:r>
                  <a:rPr lang="fa-IR" sz="2400" dirty="0">
                    <a:cs typeface="B Zar" panose="00000400000000000000" pitchFamily="2" charset="-78"/>
                  </a:rPr>
                  <a:t> معادله </a:t>
                </a:r>
                <a:r>
                  <a:rPr lang="en-US" sz="2400" dirty="0">
                    <a:cs typeface="B Zar" panose="00000400000000000000" pitchFamily="2" charset="-78"/>
                  </a:rPr>
                  <a:t>n </a:t>
                </a:r>
                <a:r>
                  <a:rPr lang="fa-IR" sz="2400" dirty="0">
                    <a:cs typeface="B Zar" panose="00000400000000000000" pitchFamily="2" charset="-78"/>
                  </a:rPr>
                  <a:t> مجهول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𝜋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)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برای همه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𝑆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)</a:t>
                </a:r>
              </a:p>
            </p:txBody>
          </p:sp>
        </mc:Choice>
        <mc:Fallback xmlns="">
          <p:sp>
            <p:nvSpPr>
              <p:cNvPr id="8" name="Rectangle 2" descr="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3843706"/>
                <a:ext cx="8111927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4667" r="-1203" b="-37333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2" descr=" 8"/>
              <p:cNvSpPr>
                <a:spLocks noChangeArrowheads="1"/>
              </p:cNvSpPr>
              <p:nvPr/>
            </p:nvSpPr>
            <p:spPr bwMode="auto">
              <a:xfrm>
                <a:off x="658091" y="5748635"/>
                <a:ext cx="81119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sz="2400" dirty="0">
                    <a:cs typeface="B Zar" panose="00000400000000000000" pitchFamily="2" charset="-78"/>
                  </a:rPr>
                  <a:t>حل یکتای معادله بلمن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𝜋</m:t>
                        </m:r>
                      </m:sub>
                    </m:sSub>
                  </m:oMath>
                </a14:m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10" name="Rectangle 2" descr="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8091" y="5748635"/>
                <a:ext cx="8111927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3947" b="-35526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400" y="2529255"/>
            <a:ext cx="638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0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33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Gridworld</a:t>
            </a:r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2" descr=" 9"/>
          <p:cNvSpPr>
            <a:spLocks noChangeArrowheads="1"/>
          </p:cNvSpPr>
          <p:nvPr/>
        </p:nvSpPr>
        <p:spPr bwMode="auto">
          <a:xfrm>
            <a:off x="603504" y="9906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cs typeface="B Zar" panose="00000400000000000000" pitchFamily="2" charset="-78"/>
              </a:rPr>
              <a:t> </a:t>
            </a:r>
            <a:r>
              <a:rPr lang="fa-IR" sz="2400" dirty="0">
                <a:cs typeface="B Zar" panose="00000400000000000000" pitchFamily="2" charset="-78"/>
              </a:rPr>
              <a:t>مثال:</a:t>
            </a:r>
          </a:p>
        </p:txBody>
      </p:sp>
      <p:pic>
        <p:nvPicPr>
          <p:cNvPr id="5" name="Picture 4" descr="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177028"/>
            <a:ext cx="2969511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7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33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Gridworld</a:t>
            </a:r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2" descr=" 9"/>
          <p:cNvSpPr>
            <a:spLocks noChangeArrowheads="1"/>
          </p:cNvSpPr>
          <p:nvPr/>
        </p:nvSpPr>
        <p:spPr bwMode="auto">
          <a:xfrm>
            <a:off x="603504" y="9906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cs typeface="B Zar" panose="00000400000000000000" pitchFamily="2" charset="-78"/>
              </a:rPr>
              <a:t> </a:t>
            </a:r>
            <a:r>
              <a:rPr lang="fa-IR" sz="2400" dirty="0">
                <a:cs typeface="B Zar" panose="00000400000000000000" pitchFamily="2" charset="-78"/>
              </a:rPr>
              <a:t>مثال:</a:t>
            </a:r>
          </a:p>
        </p:txBody>
      </p:sp>
      <p:sp>
        <p:nvSpPr>
          <p:cNvPr id="6" name="Rectangle 2" descr=" 10"/>
          <p:cNvSpPr>
            <a:spLocks noChangeArrowheads="1"/>
          </p:cNvSpPr>
          <p:nvPr/>
        </p:nvSpPr>
        <p:spPr bwMode="auto">
          <a:xfrm>
            <a:off x="374904" y="2362200"/>
            <a:ext cx="441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2400" dirty="0">
                <a:cs typeface="B Zar" panose="00000400000000000000" pitchFamily="2" charset="-78"/>
              </a:rPr>
              <a:t>State: </a:t>
            </a:r>
            <a:r>
              <a:rPr lang="en-US" sz="2400" dirty="0">
                <a:solidFill>
                  <a:srgbClr val="FF0000"/>
                </a:solidFill>
                <a:cs typeface="B Zar" panose="00000400000000000000" pitchFamily="2" charset="-78"/>
              </a:rPr>
              <a:t>cell</a:t>
            </a:r>
          </a:p>
          <a:p>
            <a:pPr rtl="1"/>
            <a:r>
              <a:rPr lang="en-US" sz="2400" dirty="0">
                <a:cs typeface="B Zar" panose="00000400000000000000" pitchFamily="2" charset="-78"/>
              </a:rPr>
              <a:t>Action: </a:t>
            </a:r>
            <a:r>
              <a:rPr lang="en-US" sz="2400" dirty="0">
                <a:solidFill>
                  <a:srgbClr val="FF0000"/>
                </a:solidFill>
                <a:cs typeface="B Zar" panose="00000400000000000000" pitchFamily="2" charset="-78"/>
              </a:rPr>
              <a:t>up-down-left-right</a:t>
            </a:r>
          </a:p>
          <a:p>
            <a:pPr rtl="1"/>
            <a:r>
              <a:rPr lang="en-US" sz="2400" dirty="0">
                <a:cs typeface="B Zar" panose="00000400000000000000" pitchFamily="2" charset="-78"/>
              </a:rPr>
              <a:t>Reward: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برخورد با دیواره : </a:t>
            </a:r>
            <a:r>
              <a:rPr lang="en-US" sz="2400" dirty="0">
                <a:cs typeface="B Zar" panose="00000400000000000000" pitchFamily="2" charset="-78"/>
              </a:rPr>
              <a:t>-1</a:t>
            </a:r>
            <a:r>
              <a:rPr lang="fa-IR" sz="2400" dirty="0">
                <a:cs typeface="B Zar" panose="00000400000000000000" pitchFamily="2" charset="-78"/>
              </a:rPr>
              <a:t> </a:t>
            </a:r>
            <a:r>
              <a:rPr lang="en-US" sz="2400" dirty="0">
                <a:cs typeface="B Zar" panose="00000400000000000000" pitchFamily="2" charset="-78"/>
              </a:rPr>
              <a:t>(s’=s)</a:t>
            </a:r>
            <a:endParaRPr lang="fa-IR" sz="2400" dirty="0">
              <a:cs typeface="B Zar" panose="00000400000000000000" pitchFamily="2" charset="-78"/>
            </a:endParaRP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خروج از </a:t>
            </a:r>
            <a:r>
              <a:rPr lang="en-US" sz="2400" dirty="0">
                <a:cs typeface="B Zar" panose="00000400000000000000" pitchFamily="2" charset="-78"/>
              </a:rPr>
              <a:t>A</a:t>
            </a:r>
            <a:r>
              <a:rPr lang="fa-IR" sz="2400" dirty="0">
                <a:cs typeface="B Zar" panose="00000400000000000000" pitchFamily="2" charset="-78"/>
              </a:rPr>
              <a:t> : </a:t>
            </a:r>
            <a:r>
              <a:rPr lang="en-US" sz="2400" dirty="0">
                <a:cs typeface="B Zar" panose="00000400000000000000" pitchFamily="2" charset="-78"/>
              </a:rPr>
              <a:t>-10</a:t>
            </a:r>
            <a:r>
              <a:rPr lang="fa-IR" sz="2400" dirty="0">
                <a:cs typeface="B Zar" panose="00000400000000000000" pitchFamily="2" charset="-78"/>
              </a:rPr>
              <a:t> (برای هر اکشن)</a:t>
            </a:r>
            <a:r>
              <a:rPr lang="en-US" sz="2400" dirty="0">
                <a:cs typeface="B Zar" panose="00000400000000000000" pitchFamily="2" charset="-78"/>
              </a:rPr>
              <a:t> </a:t>
            </a:r>
            <a:r>
              <a:rPr lang="en-US" sz="2400" dirty="0">
                <a:cs typeface="B Zar" panose="00000400000000000000" pitchFamily="2" charset="-78"/>
                <a:sym typeface="Wingdings" panose="05000000000000000000" pitchFamily="2" charset="2"/>
              </a:rPr>
              <a:t></a:t>
            </a:r>
            <a:r>
              <a:rPr lang="fa-IR" sz="2400" dirty="0">
                <a:cs typeface="B Zar" panose="00000400000000000000" pitchFamily="2" charset="-78"/>
                <a:sym typeface="Wingdings" panose="05000000000000000000" pitchFamily="2" charset="2"/>
              </a:rPr>
              <a:t> به </a:t>
            </a:r>
            <a:r>
              <a:rPr lang="en-US" sz="2400" dirty="0">
                <a:cs typeface="B Zar" panose="00000400000000000000" pitchFamily="2" charset="-78"/>
                <a:sym typeface="Wingdings" panose="05000000000000000000" pitchFamily="2" charset="2"/>
              </a:rPr>
              <a:t>A’</a:t>
            </a:r>
            <a:endParaRPr lang="en-US" sz="2400" dirty="0">
              <a:cs typeface="B Zar" panose="00000400000000000000" pitchFamily="2" charset="-78"/>
            </a:endParaRP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خروج از </a:t>
            </a:r>
            <a:r>
              <a:rPr lang="en-US" sz="2400" dirty="0">
                <a:cs typeface="B Zar" panose="00000400000000000000" pitchFamily="2" charset="-78"/>
              </a:rPr>
              <a:t>B</a:t>
            </a:r>
            <a:r>
              <a:rPr lang="fa-IR" sz="2400" dirty="0">
                <a:cs typeface="B Zar" panose="00000400000000000000" pitchFamily="2" charset="-78"/>
              </a:rPr>
              <a:t>: </a:t>
            </a:r>
            <a:r>
              <a:rPr lang="en-US" sz="2400" dirty="0">
                <a:cs typeface="B Zar" panose="00000400000000000000" pitchFamily="2" charset="-78"/>
              </a:rPr>
              <a:t>-5</a:t>
            </a:r>
            <a:r>
              <a:rPr lang="fa-IR" sz="2400" dirty="0">
                <a:cs typeface="B Zar" panose="00000400000000000000" pitchFamily="2" charset="-78"/>
              </a:rPr>
              <a:t>    (برای هر اکشن)</a:t>
            </a:r>
            <a:r>
              <a:rPr lang="en-US" sz="2400" dirty="0">
                <a:cs typeface="B Zar" panose="00000400000000000000" pitchFamily="2" charset="-78"/>
              </a:rPr>
              <a:t> </a:t>
            </a:r>
            <a:r>
              <a:rPr lang="en-US" sz="2400" dirty="0">
                <a:cs typeface="B Zar" panose="00000400000000000000" pitchFamily="2" charset="-78"/>
                <a:sym typeface="Wingdings" panose="05000000000000000000" pitchFamily="2" charset="2"/>
              </a:rPr>
              <a:t></a:t>
            </a:r>
            <a:r>
              <a:rPr lang="fa-IR" sz="2400" dirty="0">
                <a:cs typeface="B Zar" panose="00000400000000000000" pitchFamily="2" charset="-78"/>
                <a:sym typeface="Wingdings" panose="05000000000000000000" pitchFamily="2" charset="2"/>
              </a:rPr>
              <a:t> به </a:t>
            </a:r>
            <a:r>
              <a:rPr lang="en-US" sz="2400" dirty="0">
                <a:cs typeface="B Zar" panose="00000400000000000000" pitchFamily="2" charset="-78"/>
                <a:sym typeface="Wingdings" panose="05000000000000000000" pitchFamily="2" charset="2"/>
              </a:rPr>
              <a:t>B’</a:t>
            </a:r>
            <a:endParaRPr lang="en-US" sz="2400" dirty="0">
              <a:cs typeface="B Zar" panose="00000400000000000000" pitchFamily="2" charset="-78"/>
            </a:endParaRP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سایر </a:t>
            </a:r>
            <a:r>
              <a:rPr lang="en-US" sz="2400" dirty="0">
                <a:cs typeface="B Zar" panose="00000400000000000000" pitchFamily="2" charset="-78"/>
              </a:rPr>
              <a:t>0</a:t>
            </a:r>
          </a:p>
        </p:txBody>
      </p:sp>
      <p:pic>
        <p:nvPicPr>
          <p:cNvPr id="5" name="Picture 4" descr="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177028"/>
            <a:ext cx="2969511" cy="304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2A4CC4-664C-9FA6-4933-43E44D75E931}"/>
                  </a:ext>
                </a:extLst>
              </p14:cNvPr>
              <p14:cNvContentPartPr/>
              <p14:nvPr/>
            </p14:nvContentPartPr>
            <p14:xfrm>
              <a:off x="3072600" y="4012200"/>
              <a:ext cx="387000" cy="555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2A4CC4-664C-9FA6-4933-43E44D75E9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3240" y="4002840"/>
                <a:ext cx="405720" cy="57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010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35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Gridworld</a:t>
            </a:r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2" descr=" 9"/>
          <p:cNvSpPr>
            <a:spLocks noChangeArrowheads="1"/>
          </p:cNvSpPr>
          <p:nvPr/>
        </p:nvSpPr>
        <p:spPr bwMode="auto">
          <a:xfrm>
            <a:off x="603504" y="9906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cs typeface="B Zar" panose="00000400000000000000" pitchFamily="2" charset="-78"/>
              </a:rPr>
              <a:t> </a:t>
            </a:r>
            <a:r>
              <a:rPr lang="fa-IR" sz="2400" dirty="0">
                <a:cs typeface="B Zar" panose="00000400000000000000" pitchFamily="2" charset="-78"/>
              </a:rPr>
              <a:t>مثال:</a:t>
            </a:r>
          </a:p>
        </p:txBody>
      </p:sp>
      <p:sp>
        <p:nvSpPr>
          <p:cNvPr id="10" name="Rectangle 2" descr=" 10"/>
          <p:cNvSpPr>
            <a:spLocks noChangeArrowheads="1"/>
          </p:cNvSpPr>
          <p:nvPr/>
        </p:nvSpPr>
        <p:spPr bwMode="auto">
          <a:xfrm>
            <a:off x="1984499" y="2957422"/>
            <a:ext cx="6635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اگر فقط </a:t>
            </a:r>
            <a:r>
              <a:rPr lang="en-US" sz="2400" dirty="0">
                <a:cs typeface="B Zar" panose="00000400000000000000" pitchFamily="2" charset="-78"/>
              </a:rPr>
              <a:t>A</a:t>
            </a:r>
            <a:r>
              <a:rPr lang="fa-IR" sz="2400" dirty="0">
                <a:cs typeface="B Zar" panose="00000400000000000000" pitchFamily="2" charset="-78"/>
              </a:rPr>
              <a:t> برویم:</a:t>
            </a:r>
          </a:p>
        </p:txBody>
      </p:sp>
      <p:pic>
        <p:nvPicPr>
          <p:cNvPr id="5" name="Picture 4" descr="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62" y="228600"/>
            <a:ext cx="2969511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7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35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Gridworld</a:t>
            </a:r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2" descr=" 9"/>
          <p:cNvSpPr>
            <a:spLocks noChangeArrowheads="1"/>
          </p:cNvSpPr>
          <p:nvPr/>
        </p:nvSpPr>
        <p:spPr bwMode="auto">
          <a:xfrm>
            <a:off x="603504" y="9906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cs typeface="B Zar" panose="00000400000000000000" pitchFamily="2" charset="-78"/>
              </a:rPr>
              <a:t> </a:t>
            </a:r>
            <a:r>
              <a:rPr lang="fa-IR" sz="2400" dirty="0">
                <a:cs typeface="B Zar" panose="00000400000000000000" pitchFamily="2" charset="-78"/>
              </a:rPr>
              <a:t>مثال:</a:t>
            </a:r>
          </a:p>
        </p:txBody>
      </p:sp>
      <p:sp>
        <p:nvSpPr>
          <p:cNvPr id="10" name="Rectangle 2" descr=" 10"/>
          <p:cNvSpPr>
            <a:spLocks noChangeArrowheads="1"/>
          </p:cNvSpPr>
          <p:nvPr/>
        </p:nvSpPr>
        <p:spPr bwMode="auto">
          <a:xfrm>
            <a:off x="1984499" y="2957422"/>
            <a:ext cx="6635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اگر فقط </a:t>
            </a:r>
            <a:r>
              <a:rPr lang="en-US" sz="2400" dirty="0">
                <a:cs typeface="B Zar" panose="00000400000000000000" pitchFamily="2" charset="-78"/>
              </a:rPr>
              <a:t>A</a:t>
            </a:r>
            <a:r>
              <a:rPr lang="fa-IR" sz="2400" dirty="0">
                <a:cs typeface="B Zar" panose="00000400000000000000" pitchFamily="2" charset="-78"/>
              </a:rPr>
              <a:t> برویم:</a:t>
            </a:r>
          </a:p>
        </p:txBody>
      </p:sp>
      <p:pic>
        <p:nvPicPr>
          <p:cNvPr id="5" name="Picture 4" descr="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62" y="228600"/>
            <a:ext cx="2969511" cy="304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 descr=" 4"/>
              <p:cNvSpPr/>
              <p:nvPr/>
            </p:nvSpPr>
            <p:spPr>
              <a:xfrm>
                <a:off x="2171700" y="3504268"/>
                <a:ext cx="5448300" cy="844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𝐺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10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10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𝛾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5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10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𝛾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10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+…=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10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B Zar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B Zar" panose="00000400000000000000" pitchFamily="2" charset="-78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B Zar" panose="00000400000000000000" pitchFamily="2" charset="-78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7" name="Rectangle 6" descr="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00" y="3504268"/>
                <a:ext cx="5448300" cy="8440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33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35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Gridworld</a:t>
            </a:r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2" descr=" 9"/>
          <p:cNvSpPr>
            <a:spLocks noChangeArrowheads="1"/>
          </p:cNvSpPr>
          <p:nvPr/>
        </p:nvSpPr>
        <p:spPr bwMode="auto">
          <a:xfrm>
            <a:off x="603504" y="9906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cs typeface="B Zar" panose="00000400000000000000" pitchFamily="2" charset="-78"/>
              </a:rPr>
              <a:t> </a:t>
            </a:r>
            <a:r>
              <a:rPr lang="fa-IR" sz="2400" dirty="0">
                <a:cs typeface="B Zar" panose="00000400000000000000" pitchFamily="2" charset="-78"/>
              </a:rPr>
              <a:t>مثال:</a:t>
            </a:r>
          </a:p>
        </p:txBody>
      </p:sp>
      <p:sp>
        <p:nvSpPr>
          <p:cNvPr id="10" name="Rectangle 2" descr=" 10"/>
          <p:cNvSpPr>
            <a:spLocks noChangeArrowheads="1"/>
          </p:cNvSpPr>
          <p:nvPr/>
        </p:nvSpPr>
        <p:spPr bwMode="auto">
          <a:xfrm>
            <a:off x="1984499" y="2957422"/>
            <a:ext cx="6635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اگر فقط </a:t>
            </a:r>
            <a:r>
              <a:rPr lang="en-US" sz="2400" dirty="0">
                <a:cs typeface="B Zar" panose="00000400000000000000" pitchFamily="2" charset="-78"/>
              </a:rPr>
              <a:t>A</a:t>
            </a:r>
            <a:r>
              <a:rPr lang="fa-IR" sz="2400" dirty="0">
                <a:cs typeface="B Zar" panose="00000400000000000000" pitchFamily="2" charset="-78"/>
              </a:rPr>
              <a:t> برویم:</a:t>
            </a:r>
          </a:p>
        </p:txBody>
      </p:sp>
      <p:pic>
        <p:nvPicPr>
          <p:cNvPr id="5" name="Picture 4" descr="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62" y="228600"/>
            <a:ext cx="2969511" cy="304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 descr=" 7"/>
              <p:cNvSpPr>
                <a:spLocks noChangeArrowheads="1"/>
              </p:cNvSpPr>
              <p:nvPr/>
            </p:nvSpPr>
            <p:spPr bwMode="auto">
              <a:xfrm>
                <a:off x="1975104" y="4419600"/>
                <a:ext cx="6635496" cy="1213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اگر فقط </a:t>
                </a:r>
                <a:r>
                  <a:rPr lang="en-US" sz="2400" dirty="0">
                    <a:cs typeface="B Zar" panose="00000400000000000000" pitchFamily="2" charset="-78"/>
                  </a:rPr>
                  <a:t>B</a:t>
                </a:r>
                <a:r>
                  <a:rPr lang="fa-IR" sz="2400" dirty="0">
                    <a:cs typeface="B Zar" panose="00000400000000000000" pitchFamily="2" charset="-78"/>
                  </a:rPr>
                  <a:t>برویم:</a:t>
                </a: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5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𝛾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5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𝛾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6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+…=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B Zar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Zar" panose="00000400000000000000" pitchFamily="2" charset="-78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Zar" panose="00000400000000000000" pitchFamily="2" charset="-78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8" name="Rectangle 2" descr="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5104" y="4419600"/>
                <a:ext cx="6635496" cy="1213409"/>
              </a:xfrm>
              <a:prstGeom prst="rect">
                <a:avLst/>
              </a:prstGeom>
              <a:blipFill rotWithShape="0">
                <a:blip r:embed="rId3"/>
                <a:stretch>
                  <a:fillRect t="-6533" r="-1286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 descr=" 4"/>
              <p:cNvSpPr/>
              <p:nvPr/>
            </p:nvSpPr>
            <p:spPr>
              <a:xfrm>
                <a:off x="2171700" y="3504268"/>
                <a:ext cx="5448300" cy="844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𝐺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10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10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𝛾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5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10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𝛾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10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+…=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10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B Zar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B Zar" panose="00000400000000000000" pitchFamily="2" charset="-78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B Zar" panose="00000400000000000000" pitchFamily="2" charset="-78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7" name="Rectangle 6" descr="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00" y="3504268"/>
                <a:ext cx="5448300" cy="8440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18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35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Gridworld</a:t>
            </a:r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2" descr=" 9"/>
          <p:cNvSpPr>
            <a:spLocks noChangeArrowheads="1"/>
          </p:cNvSpPr>
          <p:nvPr/>
        </p:nvSpPr>
        <p:spPr bwMode="auto">
          <a:xfrm>
            <a:off x="603504" y="9906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cs typeface="B Zar" panose="00000400000000000000" pitchFamily="2" charset="-78"/>
              </a:rPr>
              <a:t> </a:t>
            </a:r>
            <a:r>
              <a:rPr lang="fa-IR" sz="2400" dirty="0">
                <a:cs typeface="B Zar" panose="00000400000000000000" pitchFamily="2" charset="-78"/>
              </a:rPr>
              <a:t>مثال:</a:t>
            </a:r>
          </a:p>
        </p:txBody>
      </p:sp>
      <p:sp>
        <p:nvSpPr>
          <p:cNvPr id="10" name="Rectangle 2" descr=" 10"/>
          <p:cNvSpPr>
            <a:spLocks noChangeArrowheads="1"/>
          </p:cNvSpPr>
          <p:nvPr/>
        </p:nvSpPr>
        <p:spPr bwMode="auto">
          <a:xfrm>
            <a:off x="1984499" y="2957422"/>
            <a:ext cx="6635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اگر فقط </a:t>
            </a:r>
            <a:r>
              <a:rPr lang="en-US" sz="2400" dirty="0">
                <a:cs typeface="B Zar" panose="00000400000000000000" pitchFamily="2" charset="-78"/>
              </a:rPr>
              <a:t>A</a:t>
            </a:r>
            <a:r>
              <a:rPr lang="fa-IR" sz="2400" dirty="0">
                <a:cs typeface="B Zar" panose="00000400000000000000" pitchFamily="2" charset="-78"/>
              </a:rPr>
              <a:t> برویم:</a:t>
            </a:r>
          </a:p>
        </p:txBody>
      </p:sp>
      <p:pic>
        <p:nvPicPr>
          <p:cNvPr id="5" name="Picture 4" descr="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62" y="228600"/>
            <a:ext cx="2969511" cy="304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 descr=" 7"/>
              <p:cNvSpPr>
                <a:spLocks noChangeArrowheads="1"/>
              </p:cNvSpPr>
              <p:nvPr/>
            </p:nvSpPr>
            <p:spPr bwMode="auto">
              <a:xfrm>
                <a:off x="1975104" y="4419600"/>
                <a:ext cx="6635496" cy="1213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اگر فقط </a:t>
                </a:r>
                <a:r>
                  <a:rPr lang="en-US" sz="2400" dirty="0">
                    <a:cs typeface="B Zar" panose="00000400000000000000" pitchFamily="2" charset="-78"/>
                  </a:rPr>
                  <a:t>B</a:t>
                </a:r>
                <a:r>
                  <a:rPr lang="fa-IR" sz="2400" dirty="0">
                    <a:cs typeface="B Zar" panose="00000400000000000000" pitchFamily="2" charset="-78"/>
                  </a:rPr>
                  <a:t>برویم:</a:t>
                </a: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5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𝛾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5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𝛾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6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+…=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B Zar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Zar" panose="00000400000000000000" pitchFamily="2" charset="-78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Zar" panose="00000400000000000000" pitchFamily="2" charset="-78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8" name="Rectangle 2" descr="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5104" y="4419600"/>
                <a:ext cx="6635496" cy="1213409"/>
              </a:xfrm>
              <a:prstGeom prst="rect">
                <a:avLst/>
              </a:prstGeom>
              <a:blipFill rotWithShape="0">
                <a:blip r:embed="rId3"/>
                <a:stretch>
                  <a:fillRect t="-6533" r="-1286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2" descr=" 11"/>
              <p:cNvSpPr>
                <a:spLocks noChangeArrowheads="1"/>
              </p:cNvSpPr>
              <p:nvPr/>
            </p:nvSpPr>
            <p:spPr bwMode="auto">
              <a:xfrm>
                <a:off x="1447800" y="5979467"/>
                <a:ext cx="66354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𝛾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9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    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=? </m:t>
                    </m:r>
                  </m:oMath>
                </a14:m>
                <a:r>
                  <a:rPr lang="en-US" sz="2400" dirty="0">
                    <a:cs typeface="B Zar" panose="00000400000000000000" pitchFamily="2" charset="-78"/>
                  </a:rPr>
                  <a:t>  </a:t>
                </a:r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11" name="Rectangle 2" descr="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5979467"/>
                <a:ext cx="6635496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 descr=" 4"/>
              <p:cNvSpPr/>
              <p:nvPr/>
            </p:nvSpPr>
            <p:spPr>
              <a:xfrm>
                <a:off x="2171700" y="3504268"/>
                <a:ext cx="5448300" cy="844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𝐺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10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10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𝛾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5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10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𝛾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10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B Zar" panose="00000400000000000000" pitchFamily="2" charset="-78"/>
                        </a:rPr>
                        <m:t>+…=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10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B Zar" panose="00000400000000000000" pitchFamily="2" charset="-78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B Zar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B Zar" panose="00000400000000000000" pitchFamily="2" charset="-78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B Zar" panose="00000400000000000000" pitchFamily="2" charset="-78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7" name="Rectangle 6" descr="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00" y="3504268"/>
                <a:ext cx="5448300" cy="8440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19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36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Gridworld</a:t>
            </a:r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2"/>
              <p:cNvSpPr>
                <a:spLocks noChangeArrowheads="1"/>
              </p:cNvSpPr>
              <p:nvPr/>
            </p:nvSpPr>
            <p:spPr bwMode="auto">
              <a:xfrm>
                <a:off x="603504" y="990600"/>
                <a:ext cx="81119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حل دستگاه معادلات بلمن برای همه سل های جدول (تعیین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𝜋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)</m:t>
                    </m:r>
                  </m:oMath>
                </a14:m>
                <a:r>
                  <a:rPr lang="en-US" sz="2400" dirty="0">
                    <a:cs typeface="B Zar" panose="00000400000000000000" pitchFamily="2" charset="-78"/>
                  </a:rPr>
                  <a:t> </a:t>
                </a:r>
                <a:r>
                  <a:rPr lang="fa-IR" sz="2400" dirty="0">
                    <a:cs typeface="B Zar" panose="00000400000000000000" pitchFamily="2" charset="-78"/>
                  </a:rPr>
                  <a:t>  برای هر </a:t>
                </a:r>
                <a:r>
                  <a:rPr lang="en-US" sz="2400" dirty="0">
                    <a:cs typeface="B Zar" panose="00000400000000000000" pitchFamily="2" charset="-78"/>
                  </a:rPr>
                  <a:t>state</a:t>
                </a:r>
                <a:r>
                  <a:rPr lang="fa-IR" sz="2400" dirty="0">
                    <a:cs typeface="B Zar" panose="00000400000000000000" pitchFamily="2" charset="-78"/>
                  </a:rPr>
                  <a:t>  )</a:t>
                </a:r>
              </a:p>
            </p:txBody>
          </p:sp>
        </mc:Choice>
        <mc:Fallback xmlns="">
          <p:sp>
            <p:nvSpPr>
              <p:cNvPr id="9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504" y="990600"/>
                <a:ext cx="8111927" cy="461665"/>
              </a:xfrm>
              <a:prstGeom prst="rect">
                <a:avLst/>
              </a:prstGeom>
              <a:blipFill rotWithShape="0">
                <a:blip r:embed="rId2"/>
                <a:stretch>
                  <a:fillRect t="-14667" r="-1127" b="-36000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905000"/>
            <a:ext cx="2512311" cy="25787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998016"/>
            <a:ext cx="2514600" cy="253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3737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36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Gridworld</a:t>
            </a:r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2"/>
              <p:cNvSpPr>
                <a:spLocks noChangeArrowheads="1"/>
              </p:cNvSpPr>
              <p:nvPr/>
            </p:nvSpPr>
            <p:spPr bwMode="auto">
              <a:xfrm>
                <a:off x="603504" y="990600"/>
                <a:ext cx="81119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حل دستگاه معادلات بلمن برای همه سل های جدول (تعیین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𝜋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)</m:t>
                    </m:r>
                  </m:oMath>
                </a14:m>
                <a:r>
                  <a:rPr lang="en-US" sz="2400" dirty="0">
                    <a:cs typeface="B Zar" panose="00000400000000000000" pitchFamily="2" charset="-78"/>
                  </a:rPr>
                  <a:t> </a:t>
                </a:r>
                <a:r>
                  <a:rPr lang="fa-IR" sz="2400" dirty="0">
                    <a:cs typeface="B Zar" panose="00000400000000000000" pitchFamily="2" charset="-78"/>
                  </a:rPr>
                  <a:t>  برای هر </a:t>
                </a:r>
                <a:r>
                  <a:rPr lang="en-US" sz="2400" dirty="0">
                    <a:cs typeface="B Zar" panose="00000400000000000000" pitchFamily="2" charset="-78"/>
                  </a:rPr>
                  <a:t>state</a:t>
                </a:r>
                <a:r>
                  <a:rPr lang="fa-IR" sz="2400" dirty="0">
                    <a:cs typeface="B Zar" panose="00000400000000000000" pitchFamily="2" charset="-78"/>
                  </a:rPr>
                  <a:t>  )</a:t>
                </a:r>
              </a:p>
            </p:txBody>
          </p:sp>
        </mc:Choice>
        <mc:Fallback xmlns="">
          <p:sp>
            <p:nvSpPr>
              <p:cNvPr id="9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504" y="990600"/>
                <a:ext cx="8111927" cy="461665"/>
              </a:xfrm>
              <a:prstGeom prst="rect">
                <a:avLst/>
              </a:prstGeom>
              <a:blipFill rotWithShape="0">
                <a:blip r:embed="rId2"/>
                <a:stretch>
                  <a:fillRect t="-14667" r="-1127" b="-36000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9" y="1981200"/>
            <a:ext cx="2514600" cy="2537254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828800" y="2057400"/>
            <a:ext cx="533400" cy="4572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43200" y="2057400"/>
            <a:ext cx="533400" cy="4572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33054" y="3962400"/>
            <a:ext cx="2576945" cy="4572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2"/>
              <p:cNvSpPr>
                <a:spLocks noChangeArrowheads="1"/>
              </p:cNvSpPr>
              <p:nvPr/>
            </p:nvSpPr>
            <p:spPr bwMode="auto">
              <a:xfrm>
                <a:off x="498673" y="5105400"/>
                <a:ext cx="81119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تاثیر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𝛾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در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𝜋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)</m:t>
                    </m:r>
                  </m:oMath>
                </a14:m>
                <a:r>
                  <a:rPr lang="en-US" sz="2400" dirty="0">
                    <a:cs typeface="B Zar" panose="00000400000000000000" pitchFamily="2" charset="-78"/>
                  </a:rPr>
                  <a:t> </a:t>
                </a:r>
                <a:r>
                  <a:rPr lang="fa-IR" sz="2400" dirty="0">
                    <a:cs typeface="B Zar" panose="00000400000000000000" pitchFamily="2" charset="-78"/>
                  </a:rPr>
                  <a:t> ؟</a:t>
                </a:r>
              </a:p>
            </p:txBody>
          </p:sp>
        </mc:Choice>
        <mc:Fallback xmlns="">
          <p:sp>
            <p:nvSpPr>
              <p:cNvPr id="1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673" y="5105400"/>
                <a:ext cx="8111927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4000" r="-1127" b="-36000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2"/>
              <p:cNvSpPr>
                <a:spLocks noChangeArrowheads="1"/>
              </p:cNvSpPr>
              <p:nvPr/>
            </p:nvSpPr>
            <p:spPr bwMode="auto">
              <a:xfrm>
                <a:off x="498673" y="5638800"/>
                <a:ext cx="81119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تابع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)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 ؟؟</a:t>
                </a:r>
              </a:p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تابع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)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؟؟</a:t>
                </a:r>
              </a:p>
            </p:txBody>
          </p:sp>
        </mc:Choice>
        <mc:Fallback xmlns="">
          <p:sp>
            <p:nvSpPr>
              <p:cNvPr id="14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673" y="5638800"/>
                <a:ext cx="8111927" cy="830997"/>
              </a:xfrm>
              <a:prstGeom prst="rect">
                <a:avLst/>
              </a:prstGeom>
              <a:blipFill rotWithShape="0">
                <a:blip r:embed="rId6"/>
                <a:stretch>
                  <a:fillRect t="-2206" r="-1127" b="-19853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1C98C29-E182-D940-4683-FD014ADD300C}"/>
                  </a:ext>
                </a:extLst>
              </p14:cNvPr>
              <p14:cNvContentPartPr/>
              <p14:nvPr/>
            </p14:nvContentPartPr>
            <p14:xfrm>
              <a:off x="233280" y="1464840"/>
              <a:ext cx="8477280" cy="4449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1C98C29-E182-D940-4683-FD014ADD300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3920" y="1455480"/>
                <a:ext cx="8496000" cy="446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282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33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Golf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2" descr=" 9"/>
          <p:cNvSpPr>
            <a:spLocks noChangeArrowheads="1"/>
          </p:cNvSpPr>
          <p:nvPr/>
        </p:nvSpPr>
        <p:spPr bwMode="auto">
          <a:xfrm>
            <a:off x="603504" y="9906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cs typeface="B Zar" panose="00000400000000000000" pitchFamily="2" charset="-78"/>
              </a:rPr>
              <a:t> </a:t>
            </a:r>
            <a:r>
              <a:rPr lang="fa-IR" sz="2400" dirty="0">
                <a:cs typeface="B Zar" panose="00000400000000000000" pitchFamily="2" charset="-78"/>
              </a:rPr>
              <a:t>مثال:</a:t>
            </a:r>
          </a:p>
        </p:txBody>
      </p:sp>
      <p:sp>
        <p:nvSpPr>
          <p:cNvPr id="6" name="Rectangle 2" descr=" 10"/>
          <p:cNvSpPr>
            <a:spLocks noChangeArrowheads="1"/>
          </p:cNvSpPr>
          <p:nvPr/>
        </p:nvSpPr>
        <p:spPr bwMode="auto">
          <a:xfrm>
            <a:off x="440758" y="3733800"/>
            <a:ext cx="5045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2400" dirty="0">
                <a:cs typeface="B Zar" panose="00000400000000000000" pitchFamily="2" charset="-78"/>
              </a:rPr>
              <a:t>State: </a:t>
            </a:r>
            <a:r>
              <a:rPr lang="en-US" sz="2400" dirty="0">
                <a:solidFill>
                  <a:srgbClr val="FF0000"/>
                </a:solidFill>
                <a:cs typeface="B Zar" panose="00000400000000000000" pitchFamily="2" charset="-78"/>
              </a:rPr>
              <a:t>Distance to hole</a:t>
            </a:r>
          </a:p>
          <a:p>
            <a:pPr rtl="1"/>
            <a:r>
              <a:rPr lang="en-US" sz="2400" dirty="0">
                <a:cs typeface="B Zar" panose="00000400000000000000" pitchFamily="2" charset="-78"/>
              </a:rPr>
              <a:t>Action: </a:t>
            </a:r>
            <a:r>
              <a:rPr lang="en-US" sz="2400" dirty="0">
                <a:solidFill>
                  <a:srgbClr val="FF0000"/>
                </a:solidFill>
                <a:cs typeface="B Zar" panose="00000400000000000000" pitchFamily="2" charset="-78"/>
              </a:rPr>
              <a:t>Driver – Putter</a:t>
            </a:r>
          </a:p>
          <a:p>
            <a:pPr algn="r" rtl="1"/>
            <a:r>
              <a:rPr lang="en-US" sz="2400" dirty="0">
                <a:cs typeface="B Zar" panose="00000400000000000000" pitchFamily="2" charset="-78"/>
              </a:rPr>
              <a:t>Reward</a:t>
            </a:r>
            <a:r>
              <a:rPr lang="fa-IR" sz="2400" dirty="0">
                <a:cs typeface="B Zar" panose="00000400000000000000" pitchFamily="2" charset="-78"/>
              </a:rPr>
              <a:t>:	     </a:t>
            </a:r>
            <a:r>
              <a:rPr lang="en-US" sz="2400" dirty="0">
                <a:cs typeface="B Zar" panose="00000400000000000000" pitchFamily="2" charset="-78"/>
              </a:rPr>
              <a:t>-1</a:t>
            </a:r>
            <a:r>
              <a:rPr lang="fa-IR" sz="2400" dirty="0">
                <a:cs typeface="B Zar" panose="00000400000000000000" pitchFamily="2" charset="-78"/>
              </a:rPr>
              <a:t> برای هر ضربه توپ</a:t>
            </a:r>
          </a:p>
          <a:p>
            <a:pPr algn="r" rtl="1"/>
            <a:r>
              <a:rPr lang="en-US" sz="2400" dirty="0">
                <a:cs typeface="B Zar" panose="00000400000000000000" pitchFamily="2" charset="-78"/>
              </a:rPr>
              <a:t>Value</a:t>
            </a:r>
            <a:r>
              <a:rPr lang="fa-IR" sz="2400" dirty="0">
                <a:cs typeface="B Zar" panose="00000400000000000000" pitchFamily="2" charset="-78"/>
              </a:rPr>
              <a:t> برای هر </a:t>
            </a:r>
            <a:r>
              <a:rPr lang="en-US" sz="2400" dirty="0">
                <a:cs typeface="B Zar" panose="00000400000000000000" pitchFamily="2" charset="-78"/>
              </a:rPr>
              <a:t>state</a:t>
            </a:r>
            <a:r>
              <a:rPr lang="fa-IR" sz="2400" dirty="0">
                <a:cs typeface="B Zar" panose="00000400000000000000" pitchFamily="2" charset="-78"/>
              </a:rPr>
              <a:t>:  منفی تعداد ضربه ها تا حفره</a:t>
            </a:r>
          </a:p>
          <a:p>
            <a:pPr algn="r" rtl="1"/>
            <a:endParaRPr lang="fa-IR" sz="2400" dirty="0">
              <a:cs typeface="B Zar" panose="00000400000000000000" pitchFamily="2" charset="-78"/>
            </a:endParaRP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فرض: نشانه گیری دقیق و قطعی ولی برد توپ محدود</a:t>
            </a:r>
            <a:endParaRPr lang="en-US" sz="2400" dirty="0">
              <a:cs typeface="B Zar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" y="609600"/>
            <a:ext cx="4886325" cy="2533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602676"/>
            <a:ext cx="3465566" cy="213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3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10732</TotalTime>
  <Words>3459</Words>
  <Application>Microsoft Office PowerPoint</Application>
  <PresentationFormat>On-screen Show (4:3)</PresentationFormat>
  <Paragraphs>730</Paragraphs>
  <Slides>117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117</vt:i4>
      </vt:variant>
    </vt:vector>
  </HeadingPairs>
  <TitlesOfParts>
    <vt:vector size="126" baseType="lpstr">
      <vt:lpstr>Arial</vt:lpstr>
      <vt:lpstr>B Zar</vt:lpstr>
      <vt:lpstr>Calibri</vt:lpstr>
      <vt:lpstr>Cambria Math</vt:lpstr>
      <vt:lpstr>Franklin Gothic Book</vt:lpstr>
      <vt:lpstr>Perpetua</vt:lpstr>
      <vt:lpstr>Times New Roman</vt:lpstr>
      <vt:lpstr>Wingdings 2</vt:lpstr>
      <vt:lpstr>Equity</vt:lpstr>
      <vt:lpstr>Reinforcement Learning in Control</vt:lpstr>
      <vt:lpstr>Finite Markov Decision Processes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Tehran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Saeed Shamaghdari</dc:creator>
  <cp:lastModifiedBy>Saeed Shamaghdari</cp:lastModifiedBy>
  <cp:revision>801</cp:revision>
  <dcterms:created xsi:type="dcterms:W3CDTF">2012-06-16T21:10:19Z</dcterms:created>
  <dcterms:modified xsi:type="dcterms:W3CDTF">2024-10-21T19:30:43Z</dcterms:modified>
</cp:coreProperties>
</file>