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628" r:id="rId2"/>
    <p:sldId id="814" r:id="rId3"/>
    <p:sldId id="815" r:id="rId4"/>
    <p:sldId id="816" r:id="rId5"/>
    <p:sldId id="817" r:id="rId6"/>
    <p:sldId id="818" r:id="rId7"/>
    <p:sldId id="819" r:id="rId8"/>
    <p:sldId id="820" r:id="rId9"/>
    <p:sldId id="821" r:id="rId10"/>
    <p:sldId id="822" r:id="rId11"/>
    <p:sldId id="823" r:id="rId12"/>
    <p:sldId id="824" r:id="rId13"/>
    <p:sldId id="825" r:id="rId14"/>
    <p:sldId id="826" r:id="rId15"/>
    <p:sldId id="827" r:id="rId16"/>
    <p:sldId id="828" r:id="rId17"/>
    <p:sldId id="829" r:id="rId18"/>
    <p:sldId id="830" r:id="rId19"/>
    <p:sldId id="831" r:id="rId20"/>
    <p:sldId id="832" r:id="rId21"/>
    <p:sldId id="833" r:id="rId22"/>
    <p:sldId id="834" r:id="rId23"/>
    <p:sldId id="835" r:id="rId24"/>
    <p:sldId id="836" r:id="rId25"/>
    <p:sldId id="837" r:id="rId26"/>
    <p:sldId id="838" r:id="rId27"/>
    <p:sldId id="839" r:id="rId28"/>
    <p:sldId id="840" r:id="rId29"/>
    <p:sldId id="841" r:id="rId30"/>
    <p:sldId id="842" r:id="rId31"/>
    <p:sldId id="843" r:id="rId32"/>
    <p:sldId id="844" r:id="rId33"/>
    <p:sldId id="845" r:id="rId34"/>
    <p:sldId id="846" r:id="rId35"/>
    <p:sldId id="84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96" d="100"/>
          <a:sy n="96" d="100"/>
        </p:scale>
        <p:origin x="855" y="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2:51.6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7 1839 0 0,'-5'-2'480'0'0,"1"1"-1"0"0,-1 0 0 0 0,0 0 0 0 0,0 0 0 0 0,0 1 0 0 0,0 0 0 0 0,-7 0 0 0 0,8 0 508 0 0,17 11 1312 0 0,17 6-1835 0 0,1 0 1 0 0,63 23-1 0 0,-58-26 101 0 0,0 1 1 0 0,34 21-1 0 0,-59-28-441 0 0,1-1 1 0 0,-1 1-1 0 0,-1 1 0 0 0,0 0 0 0 0,0 1 0 0 0,-1 0 1 0 0,0 0-1 0 0,-1 1 0 0 0,0 0 0 0 0,8 14 0 0 0,-13-18-103 0 0,0-1-1 0 0,0 1 0 0 0,0-1 1 0 0,-1 1-1 0 0,0 0 1 0 0,-1 0-1 0 0,1-1 0 0 0,-1 1 1 0 0,-1 0-1 0 0,1 1 1 0 0,-1-1-1 0 0,-1 0 0 0 0,1 0 1 0 0,-1 0-1 0 0,0 0 1 0 0,-1 0-1 0 0,1-1 0 0 0,-1 1 1 0 0,-1 0-1 0 0,1-1 1 0 0,-5 8-1 0 0,-2 1 45 0 0,-1-1 0 0 0,0 0 1 0 0,0-1-1 0 0,-2 0 0 0 0,1-1 0 0 0,-2-1 1 0 0,1 1-1 0 0,-2-2 0 0 0,-28 18 0 0 0,25-18-835 0 0,1-2 1 0 0,-29 11-1 0 0,34-15-669 0 0,-1-2-2568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2:55.9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81 107 1839 0 0,'-37'-48'1285'0'0,"23"31"1429"0"0,-16-25-1 0 0,37 55-1232 0 0,-1 0-1 0 0,-1 0 1 0 0,8 27-1 0 0,9 58-1948 0 0,-8-37 838 0 0,33 114-1261 0 0,-11-60-2894 0 0,-28-90 109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2:56.5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971 4 1375 0 0,'0'-1'54'0'0,"-1"1"0"0"0,1 0 0 0 0,-1-1-1 0 0,1 1 1 0 0,-1 0 0 0 0,1 0 0 0 0,-1-1-1 0 0,1 1 1 0 0,-1 0 0 0 0,1 0 0 0 0,-1 0-1 0 0,1 0 1 0 0,-1 0 0 0 0,1 0 0 0 0,-1 0-1 0 0,1 0 1 0 0,-1 0 0 0 0,1 0 0 0 0,-1 0-1 0 0,1 0 1 0 0,-1 0 0 0 0,1 0-1 0 0,-1 0 1 0 0,1 1 0 0 0,-1-1 0 0 0,1 0-1 0 0,-1 0 1 0 0,1 1 0 0 0,-2-1 0 0 0,2 1 15 0 0,-1 0 0 0 0,1 0 1 0 0,0 0-1 0 0,-1 0 1 0 0,1 0-1 0 0,0 0 1 0 0,0 0-1 0 0,-1 0 0 0 0,1 0 1 0 0,0 0-1 0 0,0 0 1 0 0,0 0-1 0 0,0 0 0 0 0,0 2 1 0 0,2 5 259 0 0,-1 1-1 0 0,6 15 1 0 0,-6-22-269 0 0,13 44 553 0 0,-2-10-122 0 0,-1 0 0 0 0,10 69 0 0 0,-21-100-484 0 0,0 0 0 0 0,0 0 1 0 0,0 0-1 0 0,-1 0 1 0 0,1 0-1 0 0,-1 0 0 0 0,-3 9 1 0 0,4-13 13 0 0,-1 1 1 0 0,0-1-1 0 0,1 1 1 0 0,-1-1 0 0 0,0 1-1 0 0,0-1 1 0 0,1 1-1 0 0,-1-1 1 0 0,0 0-1 0 0,0 0 1 0 0,-1 0-1 0 0,1 1 1 0 0,0-1 0 0 0,0 0-1 0 0,-1 0 1 0 0,1-1-1 0 0,0 1 1 0 0,-1 0-1 0 0,1 0 1 0 0,-1-1-1 0 0,1 1 1 0 0,-1 0 0 0 0,1-1-1 0 0,-1 0 1 0 0,1 1-1 0 0,-1-1 1 0 0,-2 0-1 0 0,-6-1 201 0 0,-1 0 0 0 0,1-1 0 0 0,0 0 0 0 0,0-1 0 0 0,1 0 0 0 0,-1-1 0 0 0,1 0-1 0 0,-1-1 1 0 0,-10-6 0 0 0,4 2 421 0 0,-30-11-1 0 0,43 19-566 0 0,0 0 0 0 0,0 1 1 0 0,-1-1-1 0 0,1 0 0 0 0,0 1 0 0 0,0 0 0 0 0,0 0 0 0 0,-1 0 0 0 0,1 0 0 0 0,0 1 0 0 0,0-1 0 0 0,0 1 0 0 0,-6 1 0 0 0,4 0 5 0 0,1 0-1 0 0,0 1 1 0 0,-1-1 0 0 0,1 1-1 0 0,0 0 1 0 0,0 0-1 0 0,1 0 1 0 0,-5 5 0 0 0,-4 6 96 0 0,1 0 1 0 0,1 1 0 0 0,-16 31 0 0 0,20-36-136 0 0,-71 149-94 0 0,52-101 16 0 0,-3-1 0 0 0,-52 78 0 0 0,58-106 199 0 0,0-1 0 0 0,-33 31-1 0 0,39-44-50 0 0,0-1 0 0 0,-1 0 0 0 0,-1-1 0 0 0,-37 19 0 0 0,50-29-109 0 0,0 0 1 0 0,-1-1-1 0 0,1 0 0 0 0,-1 0 0 0 0,0-1 0 0 0,0 1 1 0 0,1-1-1 0 0,-1-1 0 0 0,0 1 0 0 0,0-1 0 0 0,0 0 1 0 0,0 0-1 0 0,0-1 0 0 0,0 1 0 0 0,1-1 0 0 0,-1-1 1 0 0,0 1-1 0 0,0-1 0 0 0,1 0 0 0 0,-1 0 0 0 0,1-1 1 0 0,0 1-1 0 0,0-1 0 0 0,0 0 0 0 0,0-1 0 0 0,0 1 1 0 0,0-1-1 0 0,1 0 0 0 0,-5-6 0 0 0,3 3-272 0 0,0 0-1 0 0,0-1 0 0 0,1 1 1 0 0,-6-11-1 0 0,-4-17-4200 0 0,10 18 560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2:56.9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0 106 6911 0 0,'4'-8'489'0'0,"1"0"1"0"0,0 1-1 0 0,0-1 0 0 0,1 1 0 0 0,0 0 0 0 0,0 0 0 0 0,0 1 0 0 0,1 0 0 0 0,0 0 0 0 0,0 0 0 0 0,0 1 0 0 0,1 0 0 0 0,0 1 0 0 0,11-5 0 0 0,-17 8-421 0 0,0 0 0 0 0,0 0-1 0 0,0 0 1 0 0,1 0-1 0 0,-1 1 1 0 0,0-1 0 0 0,0 1-1 0 0,0 0 1 0 0,1 0 0 0 0,-1 0-1 0 0,0 0 1 0 0,0 0 0 0 0,0 0-1 0 0,1 0 1 0 0,-1 1-1 0 0,0-1 1 0 0,0 1 0 0 0,5 1-1 0 0,-5 0-58 0 0,1-1 0 0 0,-1 1 0 0 0,1 0 0 0 0,-1 0 0 0 0,0 0 0 0 0,0 0 0 0 0,0 1 0 0 0,0-1-1 0 0,0 0 1 0 0,0 1 0 0 0,0 0 0 0 0,1 3 0 0 0,1 3-191 0 0,0 1 1 0 0,-1 0-1 0 0,0 0 1 0 0,0 0-1 0 0,-1 0 0 0 0,-1 0 1 0 0,1 13-1 0 0,-1-13-377 0 0,-1-1 0 0 0,0 1 0 0 0,-1-1 0 0 0,0 0 0 0 0,0 1 0 0 0,-1-1 0 0 0,-1 0 0 0 0,1 0 0 0 0,-6 12 0 0 0,-1-5-2735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2:57.2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409 0 5527 0 0,'-39'12'1824'0'0,"0"2"0"0"0,-67 35 0 0 0,12-5-796 0 0,92-43-1022 0 0,-34 14-972 0 0,-39 11 0 0 0,57-21-2752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2:57.6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42 6911 0 0,'-3'-7'304'0'0,"0"1"64"0"0,1 0-296 0 0,2 4-72 0 0,0 0 0 0 0,0 1 0 0 0,2 1 848 0 0,-2-3 152 0 0,1 0 32 0 0,2 0 8 0 0,2 0-384 0 0,0 0-80 0 0,1 2-8 0 0,0-1-8 0 0,1 4-1040 0 0,-1-1-216 0 0,1 2-40 0 0,-1 0-4152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2:57.9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267 121 1839 0 0,'-4'-2'183'0'0,"0"-1"-1"0"0,0 1 0 0 0,0-1 0 0 0,1 1 0 0 0,-1-1 0 0 0,1 0 1 0 0,0 0-1 0 0,-1-1 0 0 0,1 1 0 0 0,1-1 0 0 0,-6-7 0 0 0,6 8 34 0 0,0 0-1 0 0,1-1 1 0 0,-1 1-1 0 0,1 0 0 0 0,0-1 1 0 0,0 1-1 0 0,0-1 0 0 0,0 1 1 0 0,0-1-1 0 0,1 0 1 0 0,0 1-1 0 0,0-1 0 0 0,0 0 1 0 0,0 1-1 0 0,1-7 0 0 0,-1 9-157 0 0,0 1-1 0 0,1-1 1 0 0,-1 0-1 0 0,0 0 1 0 0,0 0-1 0 0,1 1 1 0 0,-1-1-1 0 0,0 0 1 0 0,1 1-1 0 0,-1-1 1 0 0,1 0-1 0 0,-1 1 1 0 0,1-1-1 0 0,-1 0 1 0 0,1 1-1 0 0,-1-1 1 0 0,1 1-1 0 0,0-1 1 0 0,-1 1-1 0 0,1-1 1 0 0,0 1-1 0 0,-1-1 1 0 0,1 1-1 0 0,1-1 1 0 0,-1 1 21 0 0,0 0 0 0 0,1 0 1 0 0,-1 0-1 0 0,0 0 1 0 0,0 0-1 0 0,0 1 1 0 0,1-1-1 0 0,-1 0 1 0 0,0 1-1 0 0,0-1 1 0 0,0 0-1 0 0,0 1 1 0 0,0-1-1 0 0,2 2 1 0 0,1 1 87 0 0,0-1 0 0 0,-1 1 0 0 0,1 0 0 0 0,-1 0 0 0 0,0 0 0 0 0,0 1 0 0 0,5 6 0 0 0,-4-3-120 0 0,0 1 1 0 0,-1 0-1 0 0,1 0 1 0 0,-2 1-1 0 0,1-1 1 0 0,-1 1-1 0 0,-1-1 1 0 0,1 1-1 0 0,-1 0 1 0 0,-1 0-1 0 0,0-1 1 0 0,0 1-1 0 0,0 0 1 0 0,-1 0-1 0 0,-1-1 1 0 0,-2 10 0 0 0,0-3-104 0 0,-1 0 0 0 0,0 0 0 0 0,-1-1 1 0 0,-1 1-1 0 0,0-1 0 0 0,-1-1 1 0 0,-1 1-1 0 0,-10 12 0 0 0,3-7-223 0 0,-1-1-1 0 0,-1 0 0 0 0,-1-1 1 0 0,0-1-1 0 0,-1 0 0 0 0,-1-2 1 0 0,-40 21-1 0 0,30-20-515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2:58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46 2303 0 0,'0'-1'126'0'0,"0"-1"-1"0"0,1 1 1 0 0,-1 0-1 0 0,0-1 1 0 0,0 1-1 0 0,0-1 1 0 0,1 1-1 0 0,-1 0 0 0 0,1-1 1 0 0,-1 1-1 0 0,1 0 1 0 0,-1 0-1 0 0,1-1 1 0 0,0 1-1 0 0,0 0 0 0 0,1-2 1 0 0,1 1 279 0 0,-1 0-1 0 0,0 1 1 0 0,1-1 0 0 0,-1 1 0 0 0,1-1 0 0 0,0 1-1 0 0,3-1 1 0 0,0 0-199 0 0,1 0 1 0 0,0 0-1 0 0,0 1 0 0 0,-1 0 1 0 0,1 0-1 0 0,0 1 0 0 0,0 0 1 0 0,0 0-1 0 0,0 1 0 0 0,0 0 1 0 0,-1 0-1 0 0,1 0 0 0 0,0 1 1 0 0,-1 0-1 0 0,1 1 0 0 0,-1-1 1 0 0,0 1-1 0 0,1 0 0 0 0,7 6 1 0 0,-10-6-222 0 0,1 0 1 0 0,-1 0-1 0 0,1 1 1 0 0,-1 0 0 0 0,0 0-1 0 0,0 0 1 0 0,-1 0-1 0 0,1 0 1 0 0,-1 1-1 0 0,0 0 1 0 0,0-1-1 0 0,-1 1 1 0 0,1 0-1 0 0,-1 0 1 0 0,0 1-1 0 0,0-1 1 0 0,-1 0 0 0 0,0 1-1 0 0,0-1 1 0 0,0 1-1 0 0,0-1 1 0 0,-1 1-1 0 0,0-1 1 0 0,-1 9-1 0 0,-1-4 25 0 0,-1 1 0 0 0,0-1 0 0 0,-1 0 0 0 0,0 0 0 0 0,0 0 0 0 0,-1 0 0 0 0,0-1 0 0 0,-1 0 0 0 0,0 0 0 0 0,-1 0 0 0 0,0-1 0 0 0,0 0 0 0 0,-1 0 0 0 0,-10 8 0 0 0,-1-1 115 0 0,-1 0 1 0 0,0-2 0 0 0,0 0 0 0 0,-2-2 0 0 0,-30 13-1 0 0,36-17-1959 0 0,-24 5-1 0 0,22-9-1896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2:59.6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209 1 3223 0 0,'9'0'834'0'0,"-1"2"-1"0"0,1-1 0 0 0,-1 1 1 0 0,0 1-1 0 0,0-1 0 0 0,1 1 0 0 0,13 8 1 0 0,68 40-620 0 0,-29-15-143 0 0,-47-29-80 0 0,11 8-377 0 0,2-2 0 0 0,54 19-1 0 0,-77-31 397 0 0,-2-1-5 0 0,-1 0-1 0 0,0 1 1 0 0,0-1-1 0 0,1 0 1 0 0,-1 1-1 0 0,0-1 1 0 0,0 1-1 0 0,0-1 1 0 0,0 1-1 0 0,0-1 1 0 0,2 2-1 0 0,-7-4 177 0 0,-1 0 0 0 0,1 1-1 0 0,-1-1 1 0 0,0 1-1 0 0,0 0 1 0 0,-9-1-1 0 0,7 1-113 0 0,1 1 0 0 0,-1 0 0 0 0,1 0 0 0 0,-1 1 0 0 0,1-1 0 0 0,-1 1 0 0 0,1 1 0 0 0,0-1 0 0 0,-1 1-1 0 0,-9 5 1 0 0,15-7 3 0 0,1 1 4 0 0,4 2-58 0 0,8 1-83 0 0,0 0 0 0 0,0-1 0 0 0,0-1 0 0 0,21 3-1 0 0,-46-7 135 0 0,-1 0 0 0 0,1-1 0 0 0,0 0 0 0 0,0-1 0 0 0,1 0 0 0 0,-1-1 0 0 0,-12-7 1 0 0,-48-16 410 0 0,65 25-448 0 0,0 1 0 0 0,0 0 0 0 0,-1 1 1 0 0,1 0-1 0 0,-1 0 0 0 0,1 1 0 0 0,-9 1 0 0 0,11 0-24 0 0,0 0-1 0 0,0 0 1 0 0,0 1-1 0 0,0 0 1 0 0,0 0-1 0 0,0 1 1 0 0,1 0-1 0 0,-1 0 1 0 0,1 0-1 0 0,0 1 1 0 0,0-1-1 0 0,0 1 1 0 0,0 1-1 0 0,1-1 1 0 0,-1 0-1 0 0,1 1 1 0 0,0 0-1 0 0,-4 7 1 0 0,5-7-12 0 0,0 0 0 0 0,0 0 0 0 0,1 0 0 0 0,-1 0 0 0 0,1 1 0 0 0,1-1 0 0 0,-1 1 0 0 0,1-1 0 0 0,0 1 0 0 0,0-1 0 0 0,0 1 0 0 0,1 0 0 0 0,0-1 0 0 0,0 1 0 0 0,0 0 0 0 0,1-1 0 0 0,0 1 0 0 0,0-1 0 0 0,0 1 0 0 0,3 6 0 0 0,-2-8-25 0 0,0 1-1 0 0,0-1 1 0 0,1 0 0 0 0,-1 0-1 0 0,1 0 1 0 0,0 0 0 0 0,0 0 0 0 0,0 0-1 0 0,0-1 1 0 0,1 0 0 0 0,-1 1-1 0 0,1-1 1 0 0,0-1 0 0 0,0 1 0 0 0,0 0-1 0 0,0-1 1 0 0,1 0 0 0 0,7 3-1 0 0,-23-8 165 0 0,-1 2-1 0 0,1-1 0 0 0,0 1 0 0 0,-1 1 0 0 0,1 0 0 0 0,0 1 1 0 0,-1 0-1 0 0,1 0 0 0 0,0 2 0 0 0,0-1 0 0 0,0 1 1 0 0,0 1-1 0 0,-18 8 0 0 0,24-9-57 0 0,0 0 0 0 0,0 0 0 0 0,1 0 0 0 0,-1 1 0 0 0,1 0 0 0 0,0 0 0 0 0,0 0 1 0 0,1 0-1 0 0,-1 1 0 0 0,-4 7 0 0 0,4-4-23 0 0,0 0 0 0 0,0 0 0 0 0,1 1 1 0 0,0-1-1 0 0,1 1 0 0 0,-2 9 0 0 0,1 9-23 0 0,1 1 0 0 0,1 0 0 0 0,3 34 0 0 0,-2-59-27 0 0,7 81-84 0 0,29 132-1 0 0,-15-133-20 0 0,37 93 0 0 0,-41-130 90 0 0,0-1-64 0 0,15 48-333 0 0,-28-79 347 0 0,0 1 1 0 0,-2-1-1 0 0,1 1 1 0 0,-1 20-1 0 0,-4-16-398 0 0,0-14-2100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00.7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1 201 2303 0 0,'5'-8'471'0'0,"1"1"-1"0"0,0-1 1 0 0,1 1-1 0 0,-1 0 1 0 0,2 1-1 0 0,11-10 1 0 0,-4 4-29 0 0,5-5 541 0 0,1 1-1 0 0,0 1 0 0 0,1 1 0 0 0,1 1 1 0 0,49-20-1 0 0,-59 28-609 0 0,1 1 0 0 0,-1 0 0 0 0,1 1 0 0 0,0 1 0 0 0,20-1 0 0 0,-24 3-364 0 0,0 0 0 0 0,-1 1 1 0 0,1 0-1 0 0,-1 0 0 0 0,1 1 0 0 0,-1 1 1 0 0,0-1-1 0 0,16 8 0 0 0,-22-9-71 0 0,0 1-1 0 0,0-1 1 0 0,0 1 0 0 0,0 0-1 0 0,-1 0 1 0 0,1 0-1 0 0,-1 0 1 0 0,1 0 0 0 0,-1 0-1 0 0,0 1 1 0 0,0-1 0 0 0,0 1-1 0 0,0 0 1 0 0,0-1 0 0 0,0 1-1 0 0,-1 0 1 0 0,0 0-1 0 0,1 0 1 0 0,-1 0 0 0 0,0 0-1 0 0,0 1 1 0 0,-1-1 0 0 0,1 0-1 0 0,-1 0 1 0 0,1 0 0 0 0,-1 1-1 0 0,0-1 1 0 0,-1 0-1 0 0,1 1 1 0 0,0-1 0 0 0,-1 0-1 0 0,0 0 1 0 0,1 0 0 0 0,-3 5-1 0 0,-3 8-114 0 0,-1-1-1 0 0,0 0 0 0 0,-2 0 0 0 0,1-1 0 0 0,-2 0 0 0 0,0 0 1 0 0,0-1-1 0 0,-14 13 0 0 0,4-7-7 0 0,0 0-1 0 0,-2-1 0 0 0,0-2 1 0 0,-28 16-1 0 0,33-22-483 0 0,0-1 0 0 0,-24 8-1 0 0,25-12 38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01.0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 1839 0 0,'0'-8'692'0'0,"6"21"2848"0"0,6 53-2370 0 0,7 124 0 0 0,-16 76-1712 0 0,-4-182-545 0 0,1-61 891 0 0,-1-2 103 0 0,2 1-1 0 0,0-1 1 0 0,1 0 0 0 0,0 1-1 0 0,8 24 1 0 0,-10-45 58 0 0,1 0 1 0 0,-1 0-1 0 0,0 0 0 0 0,1 0 1 0 0,-1 0-1 0 0,1 0 0 0 0,-1 0 1 0 0,1 0-1 0 0,0 0 0 0 0,-1 0 1 0 0,1 0-1 0 0,0 0 0 0 0,0 0 1 0 0,-1 0-1 0 0,1 0 0 0 0,0-1 1 0 0,0 1-1 0 0,2 1 0 0 0,0-2 35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2:52.0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340 2 2759 0 0,'0'0'28'0'0,"0"0"0"0"0,0 0 0 0 0,0 0 0 0 0,0 0-1 0 0,0 0 1 0 0,0 0 0 0 0,0 0 0 0 0,1 0-1 0 0,-1 0 1 0 0,0 0 0 0 0,0 0 0 0 0,0 0-1 0 0,0 0 1 0 0,0 1 0 0 0,0-1 0 0 0,0 0 0 0 0,0 0-1 0 0,0 0 1 0 0,0 0 0 0 0,0 0 0 0 0,0 0-1 0 0,1 0 1 0 0,-1 0 0 0 0,0 0 0 0 0,0 0 0 0 0,0 0-1 0 0,0 0 1 0 0,0 0 0 0 0,0 0 0 0 0,0-1-1 0 0,0 1 1 0 0,0 0 0 0 0,0 0 0 0 0,0 0-1 0 0,1 0 1 0 0,-1 0 0 0 0,0 0 0 0 0,0 0 0 0 0,0 0-1 0 0,0 0 1 0 0,0 0 0 0 0,0 0 0 0 0,0 0-1 0 0,0 0 1 0 0,0 0 0 0 0,0 0 0 0 0,0 0 0 0 0,0 0-1 0 0,0-1 1 0 0,0 1 0 0 0,0 0 0 0 0,0 0-1 0 0,0 0 1 0 0,0 0 0 0 0,0 0 0 0 0,0 0-1 0 0,0 0 1 0 0,0 0 0 0 0,0 0 0 0 0,0 0 0 0 0,0 0-1 0 0,0-1 1 0 0,0 1 0 0 0,0 0 0 0 0,0 0-1 0 0,0 0 1 0 0,0 0 0 0 0,1 9 1123 0 0,-3 14 177 0 0,-7 13-622 0 0,0 0-1 0 0,-2-1 1 0 0,-2 0-1 0 0,-1-1 1 0 0,-2-1-1 0 0,-29 47 1 0 0,11-30-1396 0 0,-1-1 1 0 0,-3-3 0 0 0,-53 53 0 0 0,77-85 66 0 0,1 0-16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01.9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502 1 3223 0 0,'-2'-1'208'0'0,"0"1"0"0"0,0 0-1 0 0,-1 0 1 0 0,1 0-1 0 0,0 1 1 0 0,0-1-1 0 0,0 1 1 0 0,0-1-1 0 0,0 1 1 0 0,-1-1-1 0 0,1 1 1 0 0,-2 1 0 0 0,-5 2 28 0 0,-46 11 773 0 0,14-2-208 0 0,-67 11 0 0 0,-11-6-707 0 0,100-14-94 0 0,0-1 0 0 0,1 2 0 0 0,-32 12 0 0 0,48-16 4 0 0,0 0 0 0 0,0 0 0 0 0,1 0 0 0 0,-1 0 0 0 0,0 0 0 0 0,1 0 0 0 0,-1 0 0 0 0,1 0 0 0 0,-1 1-1 0 0,1-1 1 0 0,0 1 0 0 0,0-1 0 0 0,-1 1 0 0 0,1-1 0 0 0,0 1 0 0 0,0 0 0 0 0,1-1 0 0 0,-1 1 0 0 0,0 0-1 0 0,1 0 1 0 0,-1 0 0 0 0,1 0 0 0 0,-1-1 0 0 0,1 4 0 0 0,0 2 22 0 0,0 0 1 0 0,1 0-1 0 0,0 0 1 0 0,0 0-1 0 0,3 10 0 0 0,3 13 14 0 0,0 29-288 0 0,-2 0 0 0 0,-4 106 0 0 0,-20-42-424 0 0,7-56 486 0 0,12-66 253 0 0,0 1 1 0 0,0-1-1 0 0,-1 1 1 0 0,1-1-1 0 0,0 1 1 0 0,0 0-1 0 0,0-1 1 0 0,0 1-1 0 0,1-1 1 0 0,-1 1-1 0 0,0-1 1 0 0,1 1-1 0 0,-1-1 1 0 0,1 0-1 0 0,-1 1 1 0 0,1-1-1 0 0,1 3 1 0 0,-1-3 39 0 0,0-1 0 0 0,0 1 0 0 0,0 0 0 0 0,0-1 0 0 0,0 1 0 0 0,1-1 0 0 0,-1 1 0 0 0,0-1 0 0 0,0 1 0 0 0,0-1 0 0 0,0 0 0 0 0,1 0 0 0 0,-1 0 0 0 0,0 1 0 0 0,0-1 0 0 0,0 0 0 0 0,1-1 0 0 0,-1 1 1 0 0,0 0-1 0 0,0 0 0 0 0,0 0 0 0 0,1-1 0 0 0,0 0 0 0 0,81-20 499 0 0,96-23 830 0 0,-166 42-1442 0 0,38-11-101 0 0,-47 12 93 0 0,0-1 0 0 0,-1 1 0 0 0,1-1 1 0 0,0 0-1 0 0,-1 0 0 0 0,0 0 0 0 0,1 0 0 0 0,-1-1 1 0 0,0 1-1 0 0,4-6 0 0 0,-6 8-106 0 0,-1-1 1 0 0,0 1-1 0 0,1-1 0 0 0,-1 1 1 0 0,1-1-1 0 0,-1 0 0 0 0,0 1 1 0 0,0-1-1 0 0,1 0 1 0 0,-1 1-1 0 0,0-1 0 0 0,0 0 1 0 0,0 1-1 0 0,1-1 0 0 0,-1 0 1 0 0,0 1-1 0 0,0-1 0 0 0,0 0 1 0 0,0 1-1 0 0,0-1 1 0 0,-1 0-1 0 0,1 0 0 0 0,0 1 1 0 0,0-1-1 0 0,-1 0 0 0 0,0-2-656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02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12 159 2303 0 0,'-11'-7'312'0'0,"11"7"-253"0"0,0-1 0 0 0,0 1 1 0 0,0 0-1 0 0,0 0 1 0 0,0-1-1 0 0,-1 1 0 0 0,1 0 1 0 0,0 0-1 0 0,0-1 1 0 0,0 1-1 0 0,0 0 1 0 0,0 0-1 0 0,0-1 0 0 0,0 1 1 0 0,0 0-1 0 0,0 0 1 0 0,0-1-1 0 0,0 1 0 0 0,0 0 1 0 0,0-1-1 0 0,0 1 1 0 0,0 0-1 0 0,0 0 1 0 0,1 0-1 0 0,-1-1 0 0 0,0 1 1 0 0,2-2 271 0 0,-1 0-1 0 0,1 0 1 0 0,0 0 0 0 0,0 0-1 0 0,0 1 1 0 0,1-1 0 0 0,2-1 0 0 0,13-7 580 0 0,0 0 1 0 0,1 1 0 0 0,0 1-1 0 0,1 1 1 0 0,32-8 0 0 0,106-12 2215 0 0,-113 21-2874 0 0,52-9-1180 0 0,40-5-4558 0 0,-123 18 4413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10.2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1 4607 0 0,'0'0'61'0'0,"-1"1"0"0"0,0-1 0 0 0,0 1 0 0 0,1-1 0 0 0,-1 0 0 0 0,0 1 0 0 0,1 0 0 0 0,-1-1 0 0 0,1 1 0 0 0,-1-1 0 0 0,1 1 0 0 0,-1 0 0 0 0,1-1-1 0 0,-1 1 1 0 0,1 0 0 0 0,-1-1 0 0 0,1 1 0 0 0,0 0 0 0 0,0 0 0 0 0,-1 0 0 0 0,1-1 0 0 0,0 1 0 0 0,0 0 0 0 0,0 0 0 0 0,0 1 0 0 0,-4 27 1328 0 0,4-26-1380 0 0,-1 10 316 0 0,1 0-1 0 0,1-1 1 0 0,0 1 0 0 0,5 22 0 0 0,18 49 374 0 0,-2-7-141 0 0,-20-70-541 0 0,3 18-190 0 0,1-1 0 0 0,1 0-1 0 0,19 43 1 0 0,-19-53-872 0 0,-2 0-2186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10.9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860 1 919 0 0,'-34'12'1236'0'0,"-60"32"0"0"0,-27 27 75 0 0,82-47-1046 0 0,4-4 75 0 0,21-13 256 0 0,0 1 0 0 0,-21 16 0 0 0,35-24-562 0 0,0 0 0 0 0,0 0 0 0 0,-1 0-1 0 0,1 0 1 0 0,0 0 0 0 0,0 1 0 0 0,0-1-1 0 0,-1 0 1 0 0,1 0 0 0 0,0 0 0 0 0,0 0 0 0 0,0 0-1 0 0,0 1 1 0 0,0-1 0 0 0,0 0 0 0 0,0 0-1 0 0,-1 0 1 0 0,1 1 0 0 0,0-1 0 0 0,0 0-1 0 0,0 0 1 0 0,0 0 0 0 0,0 1 0 0 0,0-1-1 0 0,0 0 1 0 0,0 0 0 0 0,0 0 0 0 0,0 1-1 0 0,0-1 1 0 0,0 0 0 0 0,0 0 0 0 0,0 0 0 0 0,0 1-1 0 0,0-1 1 0 0,0 0 0 0 0,0 0 0 0 0,1 0-1 0 0,-1 1 1 0 0,0-1 0 0 0,9 4 481 0 0,13-1-402 0 0,70-5 233 0 0,-5 0-106 0 0,-76 2-259 0 0,1 1 1 0 0,-1 1-1 0 0,1 0 1 0 0,-1 0-1 0 0,15 6 1 0 0,-26-8-3 0 0,1 0 1 0 0,-1 0-1 0 0,0 0 0 0 0,1 0 1 0 0,-1 1-1 0 0,1-1 1 0 0,-1 0-1 0 0,0 0 0 0 0,1 0 1 0 0,-1 1-1 0 0,0-1 1 0 0,1 0-1 0 0,-1 1 1 0 0,0-1-1 0 0,1 0 0 0 0,-1 0 1 0 0,0 1-1 0 0,0-1 1 0 0,1 0-1 0 0,-1 1 1 0 0,0-1-1 0 0,0 1 0 0 0,0-1 1 0 0,0 0-1 0 0,0 1 1 0 0,1-1-1 0 0,-1 1 1 0 0,0-1-1 0 0,0 0 0 0 0,0 1 1 0 0,0-1-1 0 0,0 1 1 0 0,-1 0-26 0 0,1 0 0 0 0,0 1 0 0 0,-1-1 0 0 0,1 0 0 0 0,-1 0 0 0 0,0 0 0 0 0,1 0 0 0 0,-1 0 0 0 0,0 0 0 0 0,1 0 0 0 0,-2 1 0 0 0,-26 19-692 0 0,28-21 729 0 0,-39 23-60 0 0,0-3 1 0 0,-74 28-1 0 0,-64 10 945 0 0,144-50-258 0 0,0-2 0 0 0,0-1 1 0 0,-52 0-1 0 0,75-5-503 0 0,0 0-1 0 0,1-1 1 0 0,-1 0-1 0 0,0 0 1 0 0,1-1 0 0 0,-1-1-1 0 0,1 0 1 0 0,0 0-1 0 0,-13-7 1 0 0,17 7-16 0 0,0 0 1 0 0,0 0-1 0 0,0-1 1 0 0,1 0-1 0 0,-1 0 1 0 0,1 0-1 0 0,0 0 1 0 0,0-1-1 0 0,1 1 1 0 0,-1-1-1 0 0,1 0 1 0 0,0 0-1 0 0,0 0 1 0 0,1-1-1 0 0,0 1 1 0 0,-3-11-1 0 0,1-2-7 0 0,1 1-1 0 0,1 0 0 0 0,1-1 1 0 0,0 1-1 0 0,2-1 0 0 0,0 1 1 0 0,0-1-1 0 0,2 1 0 0 0,0 0 1 0 0,1 0-1 0 0,10-24 0 0 0,-14 39-360 0 0,1 0-1 0 0,-1 1 0 0 0,1-1 0 0 0,0 1 1 0 0,-1-1-1 0 0,1 1 0 0 0,0-1 0 0 0,0 1 1 0 0,2-3-1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11.2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 9671 0 0,'3'-4'424'0'0,"-1"-1"96"0"0,1 1-416 0 0,-1 3-104 0 0,1-1 0 0 0,-2 2 0 0 0,1 0 576 0 0,2-1 96 0 0,2-1 24 0 0,4-1 0 0 0,2 5-616 0 0,-1-2-80 0 0,-1 1-96 0 0,2 2 16 0 0,-2 3-1192 0 0,-1 1-232 0 0,-3 3-56 0 0,-2-2-8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11.6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0 11055 0 0,'-2'5'488'0'0,"1"-4"104"0"0,1 2-472 0 0,-1-1-120 0 0,1-1 0 0 0,1 0 0 0 0,-1 1 184 0 0,1 1 8 0 0,1 0 8 0 0,-1 1 0 0 0,2 0-488 0 0,0 1-96 0 0,0-2-16 0 0,0-2-8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12.0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185 141 3223 0 0,'1'-5'28'0'0,"0"0"-1"0"0,1 1 1 0 0,0-1-1 0 0,0 1 1 0 0,0-1-1 0 0,1 1 1 0 0,-1 0-1 0 0,1 0 1 0 0,0 0-1 0 0,0 0 1 0 0,0 1-1 0 0,1-1 1 0 0,-1 1-1 0 0,6-4 0 0 0,4-3 569 0 0,0 0 0 0 0,1 1 0 0 0,0 1 0 0 0,0 0 0 0 0,27-10-1 0 0,-35 15-535 0 0,1 1-1 0 0,-1 0 0 0 0,1 0 0 0 0,0 1 0 0 0,-1 0 1 0 0,1 0-1 0 0,0 1 0 0 0,0-1 0 0 0,0 1 0 0 0,-1 1 1 0 0,1 0-1 0 0,0 0 0 0 0,0 0 0 0 0,-1 0 0 0 0,1 1 1 0 0,9 4-1 0 0,-14-5-145 0 0,0 0 1 0 0,0 0 0 0 0,0 0-1 0 0,0 0 1 0 0,-1 0 0 0 0,1 0-1 0 0,0 1 1 0 0,-1-1 0 0 0,1 1-1 0 0,-1-1 1 0 0,1 1 0 0 0,-1-1-1 0 0,0 1 1 0 0,1 0 0 0 0,-1 0-1 0 0,0-1 1 0 0,0 1 0 0 0,0 0-1 0 0,-1 0 1 0 0,1 0 0 0 0,0 0-1 0 0,-1 0 1 0 0,1 0 0 0 0,-1 0-1 0 0,0 1 1 0 0,0-1 0 0 0,0 0-1 0 0,0 0 1 0 0,0 0 0 0 0,0 0-1 0 0,0 0 1 0 0,-1 0 0 0 0,1 0-1 0 0,-2 3 1 0 0,0 0-74 0 0,0 0-1 0 0,-1 0 1 0 0,0 0 0 0 0,1 0 0 0 0,-2-1-1 0 0,1 1 1 0 0,-1-1 0 0 0,1 0 0 0 0,-1 0-1 0 0,0 0 1 0 0,0-1 0 0 0,-6 4-1 0 0,-4 2 15 0 0,-1 0 1 0 0,0-1-1 0 0,-31 11 0 0 0,-52 10 1547 0 0,1-1 287 0 0,84-23-1457 0 0,0 0-1 0 0,0 0 0 0 0,0 1 1 0 0,1 1-1 0 0,-22 15 0 0 0,29-17-172 0 0,1-1-1 0 0,-1 1 0 0 0,1-1 0 0 0,0 1 1 0 0,0 1-1 0 0,0-1 0 0 0,1 0 0 0 0,-1 1 1 0 0,1 0-1 0 0,1 0 0 0 0,-1 0 0 0 0,1 0 1 0 0,0 0-1 0 0,1 0 0 0 0,-2 7 0 0 0,1 5-14 0 0,1 0-1 0 0,0 1 0 0 0,1-1 0 0 0,1 0 1 0 0,6 33-1 0 0,29 89 374 0 0,-23-91-208 0 0,70 357-383 0 0,-82-383-995 0 0,-2-15-1590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12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407 162 455 0 0,'0'0'57'0'0,"0"1"-1"0"0,0-1 0 0 0,1 1 0 0 0,-1-1 0 0 0,0 0 0 0 0,0 1 0 0 0,1-1 0 0 0,-1 1 0 0 0,0-1 0 0 0,0 1 0 0 0,1-1 0 0 0,-1 0 0 0 0,1 1 1 0 0,-1-1-1 0 0,0 0 0 0 0,1 1 0 0 0,-1-1 0 0 0,1 0 0 0 0,-1 0 0 0 0,0 1 0 0 0,1-1 0 0 0,-1 0 0 0 0,1 0 0 0 0,-1 0 0 0 0,2 0 0 0 0,15-1 1308 0 0,19-12 565 0 0,-34 11-1809 0 0,9-2-74 0 0,0-2 0 0 0,-1 0 0 0 0,0 0 1 0 0,0 0-1 0 0,0-1 0 0 0,-1-1 0 0 0,0 0 0 0 0,0 0 0 0 0,-1-1 0 0 0,0 0 0 0 0,11-17 0 0 0,-18 24-57 0 0,-1 0-1 0 0,1 0 0 0 0,0 0 0 0 0,0 0 0 0 0,-1 0 0 0 0,1 0 0 0 0,-1 0 0 0 0,1 0 0 0 0,-1 0 1 0 0,0-1-1 0 0,0 1 0 0 0,0 0 0 0 0,0 0 0 0 0,-1-3 0 0 0,1 4 21 0 0,-1 0 0 0 0,1 0 0 0 0,0 0 0 0 0,0 1 0 0 0,-1-1 0 0 0,1 0 0 0 0,-1 0 0 0 0,1 1 0 0 0,-1-1-1 0 0,1 0 1 0 0,-1 0 0 0 0,1 1 0 0 0,-1-1 0 0 0,1 1 0 0 0,-1-1 0 0 0,0 1 0 0 0,0-1 0 0 0,1 1 0 0 0,-1-1 0 0 0,0 1 0 0 0,0-1-1 0 0,1 1 1 0 0,-1 0 0 0 0,0-1 0 0 0,0 1 0 0 0,0 0 0 0 0,1 0 0 0 0,-1 0 0 0 0,0 0 0 0 0,0 0 0 0 0,0 0 0 0 0,0 0 0 0 0,0 0 0 0 0,0 0-1 0 0,1 0 1 0 0,-1 0 0 0 0,0 0 0 0 0,0 1 0 0 0,0-1 0 0 0,-6 2-17 0 0,0 1 0 0 0,1 0 0 0 0,0 0 0 0 0,0 0 0 0 0,0 1 0 0 0,0-1 0 0 0,1 1 0 0 0,-1 1 0 0 0,1-1 0 0 0,-8 10 0 0 0,-6 7-80 0 0,-19 30-1 0 0,27-36 125 0 0,-46 72-101 0 0,32-47 255 0 0,-37 44-1 0 0,55-75 73 0 0,-2-1 0 0 0,1 0 0 0 0,-1 0-1 0 0,-1-1 1 0 0,1 0 0 0 0,-1-1 0 0 0,-12 6-1 0 0,15-8 1 0 0,0-1-1 0 0,-1 0 1 0 0,1 0-1 0 0,-1-1 1 0 0,0 0-1 0 0,0 0 1 0 0,0-1-1 0 0,0 0 1 0 0,0 0-1 0 0,0-1 1 0 0,-10-1-1 0 0,14 0-123 0 0,0 0-1 0 0,0 0 0 0 0,0 0 1 0 0,0-1-1 0 0,0 1 0 0 0,0-1 1 0 0,0 0-1 0 0,1 0 0 0 0,-1-1 1 0 0,1 1-1 0 0,-1-1 1 0 0,1 1-1 0 0,0-1 0 0 0,0 0 1 0 0,0-1-1 0 0,0 1 0 0 0,-3-6 1 0 0,2 2-237 0 0,0 0 1 0 0,0 0-1 0 0,-4-10 1 0 0,-3-23-3982 0 0,8 21 33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12.7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1689 52 1375 0 0,'5'-11'186'0'0,"7"-14"-384"0"0,-12 24 304 0 0,1 0-1 0 0,-1 0 0 0 0,1 0 1 0 0,0 0-1 0 0,0 0 0 0 0,-1 0 1 0 0,1 0-1 0 0,0 0 0 0 0,0 0 1 0 0,0 0-1 0 0,0 1 0 0 0,0-1 1 0 0,0 0-1 0 0,0 1 0 0 0,0-1 1 0 0,2 0-1 0 0,-2 1-82 0 0,-1 0-1 0 0,0 0 1 0 0,0 0 0 0 0,1 0-1 0 0,-1 0 1 0 0,0 0-1 0 0,0 0 1 0 0,1 0 0 0 0,-1 0-1 0 0,0 0 1 0 0,0 0 0 0 0,0 0-1 0 0,1 0 1 0 0,-1 1-1 0 0,0-1 1 0 0,0 0 0 0 0,0 0-1 0 0,1 0 1 0 0,-1 0-1 0 0,0 1 1 0 0,0-1 0 0 0,0 0-1 0 0,0 0 1 0 0,0 0 0 0 0,1 1-1 0 0,-1-1 1 0 0,0 0-1 0 0,0 0 1 0 0,0 0 0 0 0,0 1-1 0 0,0-1 1 0 0,0 0-1 0 0,0 0 1 0 0,0 1 0 0 0,0-1-1 0 0,0 0 1 0 0,0 0 0 0 0,0 0-1 0 0,0 1 1 0 0,0 10 413 0 0,-4 6-185 0 0,0 0 0 0 0,-1 0-1 0 0,-1-1 1 0 0,-1 0 0 0 0,0 0-1 0 0,-9 14 1 0 0,-61 86 494 0 0,52-82-720 0 0,-1-1-1 0 0,-1-2 1 0 0,-2-1-1 0 0,-1-1 1 0 0,-1-1-1 0 0,-2-2 1 0 0,-67 41-1 0 0,44-36-4 0 0,-2-3 0 0 0,0-3-1 0 0,-2-2 1 0 0,-1-3 0 0 0,0-3-1 0 0,-1-2 1 0 0,-104 11 0 0 0,153-25-2 0 0,-126 7 361 0 0,124-8-178 0 0,1-1-1 0 0,-1 0 1 0 0,0-1 0 0 0,0-1-1 0 0,1-1 1 0 0,-1 0 0 0 0,-15-6-1 0 0,27 8-17 0 0,-1 1-1 0 0,1-1 0 0 0,0 0 0 0 0,0 0 0 0 0,0 0 0 0 0,0 0 0 0 0,-4-5 1 0 0,7 7-114 0 0,0-1 0 0 0,-1 1 1 0 0,1-1-1 0 0,-1 1 0 0 0,1-1 1 0 0,0 1-1 0 0,0-1 0 0 0,-1 1 1 0 0,1-1-1 0 0,0 1 0 0 0,0-1 1 0 0,0 0-1 0 0,0 1 0 0 0,0-1 1 0 0,0 1-1 0 0,-1-1 0 0 0,1 0 1 0 0,1 1-1 0 0,-1-1 1 0 0,0 0-1 0 0,0 0-3 0 0,1 0 0 0 0,-1 0 0 0 0,1 0 0 0 0,-1 0 0 0 0,1 0 0 0 0,0 0 0 0 0,-1 1 0 0 0,1-1 0 0 0,0 0 0 0 0,-1 0 0 0 0,1 1 0 0 0,0-1 0 0 0,0 1 0 0 0,0-1 0 0 0,0 0 0 0 0,1 1 0 0 0,2-2-25 0 0,0 0-1 0 0,1 1 0 0 0,-1-1 1 0 0,1 1-1 0 0,-1 0 0 0 0,1 1 1 0 0,0-1-1 0 0,-1 1 0 0 0,1 0 0 0 0,0 0 1 0 0,-1 0-1 0 0,1 1 0 0 0,-1 0 1 0 0,1 0-1 0 0,-1 0 0 0 0,1 0 1 0 0,6 3-1 0 0,-4-1-50 0 0,0 0-1 0 0,-1 0 1 0 0,1 1-1 0 0,-1 0 1 0 0,0 0-1 0 0,0 0 1 0 0,0 1-1 0 0,-1 0 1 0 0,0 0-1 0 0,8 8 1 0 0,-11-9-6 0 0,0-1-1 0 0,0 0 1 0 0,0 1 0 0 0,0-1-1 0 0,0 1 1 0 0,-1 0 0 0 0,0-1 0 0 0,0 1-1 0 0,0 0 1 0 0,0 0 0 0 0,0 0-1 0 0,-1 0 1 0 0,0 7 0 0 0,0-5-5 0 0,-1 0 0 0 0,0-1 0 0 0,0 1 0 0 0,-1 0 1 0 0,1-1-1 0 0,-1 1 0 0 0,-1-1 0 0 0,-3 9 0 0 0,-2-2 15 0 0,0 0-1 0 0,-1 0 0 0 0,0-1 0 0 0,-1 0 1 0 0,0-1-1 0 0,-20 16 0 0 0,3-5 177 0 0,-1-2-1 0 0,0-1 1 0 0,-2-2 0 0 0,0 0-1 0 0,0-2 1 0 0,-1-1-1 0 0,-1-2 1 0 0,0-1 0 0 0,-51 9-1 0 0,83-19-171 0 0,-20 3 125 0 0,-28 0 0 0 0,42-3-275 0 0,1 0 0 0 0,-1 0 0 0 0,1-1 0 0 0,0 0 0 0 0,-1 0 0 0 0,1 0-1 0 0,-1-1 1 0 0,1 0 0 0 0,0 0 0 0 0,-6-3 0 0 0,5 0-1340 0 0,3-2-3051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13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1 173 2759 0 0,'6'-10'68'0'0,"2"-3"638"0"0,1 1-1 0 0,0 0 1 0 0,1 0 0 0 0,13-12-1 0 0,-13 15 50 0 0,7-7 1193 0 0,32-22 1 0 0,-44 34-1762 0 0,0 1 1 0 0,0 0 0 0 0,1 0-1 0 0,-1 1 1 0 0,1 0-1 0 0,-1 0 1 0 0,1 0 0 0 0,0 0-1 0 0,-1 1 1 0 0,1 0 0 0 0,0 0-1 0 0,7 1 1 0 0,-11 0-257 0 0,0 0 0 0 0,1 0 0 0 0,-1 0 0 0 0,0 1 0 0 0,0 0 0 0 0,1-1 0 0 0,-1 1 0 0 0,0 0 0 0 0,0 0 0 0 0,0 0 0 0 0,0 0 0 0 0,0 0 1 0 0,0 1-1 0 0,0-1 0 0 0,0 1 0 0 0,-1-1 0 0 0,1 1 0 0 0,0 0 0 0 0,-1-1 0 0 0,0 1 0 0 0,1 0 0 0 0,-1 0 0 0 0,0 0 0 0 0,2 4 0 0 0,4 12-4230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2:52.9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385 321 1839 0 0,'-1'0'34'0'0,"1"0"-1"0"0,0 0 0 0 0,0 0 0 0 0,0-1 0 0 0,0 1 0 0 0,0 0 0 0 0,0 0 1 0 0,0 0-1 0 0,0 0 0 0 0,0 0 0 0 0,0 0 0 0 0,0 0 0 0 0,0-1 0 0 0,0 1 1 0 0,0 0-1 0 0,0 0 0 0 0,0 0 0 0 0,0 0 0 0 0,0 0 0 0 0,0 0 0 0 0,0-1 1 0 0,0 1-1 0 0,0 0 0 0 0,0 0 0 0 0,0 0 0 0 0,0 0 0 0 0,0 0 0 0 0,0 0 0 0 0,1 0 1 0 0,-1-1-1 0 0,0 1 0 0 0,0 0 0 0 0,0 0 0 0 0,0 0 0 0 0,0 0 0 0 0,0 0 1 0 0,0 0-1 0 0,0 0 0 0 0,0 0 0 0 0,1 0 0 0 0,-1 0 0 0 0,0 0 0 0 0,0 0 1 0 0,0 0-1 0 0,0 0 0 0 0,0-1 0 0 0,0 1 0 0 0,0 0 0 0 0,1 0 0 0 0,-1 0 1 0 0,0 0-1 0 0,0 0 0 0 0,6 7 1444 0 0,3 12-8 0 0,-8-13-1406 0 0,0 1 0 0 0,0 0 0 0 0,-1 0 0 0 0,0 0 0 0 0,0 0 0 0 0,0 0 0 0 0,-1-1 0 0 0,0 1 0 0 0,-1 0 0 0 0,-2 9 0 0 0,1-6-145 0 0,-1-1 1 0 0,0 0-1 0 0,0 0 0 0 0,-1 0 1 0 0,0-1-1 0 0,-10 14 0 0 0,11-18 134 0 0,1 0 0 0 0,-1 0 0 0 0,1 0-1 0 0,-1-1 1 0 0,-1 0 0 0 0,1 0 0 0 0,0 0-1 0 0,-1 0 1 0 0,1 0 0 0 0,-1-1 0 0 0,0 0-1 0 0,-9 3 1 0 0,10-4 60 0 0,1-1 1 0 0,-1 1-1 0 0,1-1 0 0 0,-1 0 1 0 0,1 0-1 0 0,-1-1 0 0 0,1 1 0 0 0,0-1 1 0 0,-1 1-1 0 0,1-1 0 0 0,0 0 0 0 0,-1 0 1 0 0,1-1-1 0 0,0 1 0 0 0,0-1 1 0 0,0 1-1 0 0,0-1 0 0 0,0 0 0 0 0,0 0 1 0 0,-3-4-1 0 0,-5-4 450 0 0,2 0 0 0 0,0-1 0 0 0,0 0 0 0 0,1-1-1 0 0,0 0 1 0 0,1 0 0 0 0,0 0 0 0 0,-6-17 0 0 0,-3-16 1516 0 0,-13-50 0 0 0,12 36-1319 0 0,2 3-642 0 0,6 24-392 0 0,0 1 1 0 0,-21-47-1 0 0,29 78 225 0 0,1-1-1 0 0,0 1 1 0 0,0-1-1 0 0,-1 0 1 0 0,1 1 0 0 0,0-1-1 0 0,-1 1 1 0 0,1-1-1 0 0,-1 1 1 0 0,1-1-1 0 0,0 1 1 0 0,-1-1 0 0 0,1 1-1 0 0,-1-1 1 0 0,0 1-1 0 0,0-1 1 0 0,1 1-5 0 0,0 0 0 0 0,-1 0 1 0 0,1 0-1 0 0,0 1 0 0 0,0-1 1 0 0,0 0-1 0 0,-1 0 0 0 0,1 0 1 0 0,0 0-1 0 0,0 0 0 0 0,0 0 1 0 0,-1 1-1 0 0,1-1 0 0 0,0 0 0 0 0,0 0 1 0 0,0 0-1 0 0,0 0 0 0 0,0 1 1 0 0,-1-1-1 0 0,1 0 0 0 0,0 0 1 0 0,0 0-1 0 0,0 1 0 0 0,0-1 1 0 0,0 0-1 0 0,0 0 0 0 0,0 1 0 0 0,0-1 1 0 0,0 0-1 0 0,-3 24-2465 0 0,4-6 640 0 0,-1 5-2670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13.5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240 65 4975 0 0,'-83'-31'520'0'0,"79"30"-88"0"0,-1-1-1 0 0,1 0 1 0 0,0 0-1 0 0,-1 0 0 0 0,1-1 1 0 0,0 1-1 0 0,1-1 1 0 0,-7-6-1 0 0,10 9-409 0 0,0 0 0 0 0,0 0 1 0 0,-1 0-1 0 0,1 0 0 0 0,0-1 0 0 0,0 1 0 0 0,0 0 1 0 0,0 0-1 0 0,0 0 0 0 0,0 0 0 0 0,0-1 1 0 0,0 1-1 0 0,0 0 0 0 0,0 0 0 0 0,0-1 0 0 0,0 1 1 0 0,0 0-1 0 0,0 0 0 0 0,0 0 0 0 0,0-1 0 0 0,0 1 1 0 0,0 0-1 0 0,0 0 0 0 0,0 0 0 0 0,0-1 0 0 0,0 1 1 0 0,0 0-1 0 0,0 0 0 0 0,0 0 0 0 0,0-1 0 0 0,0 1 1 0 0,1 0-1 0 0,-1 0 0 0 0,0 0 0 0 0,0 0 1 0 0,0-1-1 0 0,0 1 0 0 0,0 0 0 0 0,1 0 0 0 0,-1 0 1 0 0,0 0-1 0 0,0 0 0 0 0,0 0 0 0 0,1 0 0 0 0,-1-1 1 0 0,0 1-1 0 0,0 0 0 0 0,0 0 0 0 0,1 0 0 0 0,-1 0 1 0 0,0 0-1 0 0,0 0 0 0 0,0 0 0 0 0,1 0 0 0 0,-1 0 1 0 0,0 0-1 0 0,0 0 0 0 0,0 0 0 0 0,1 0 1 0 0,-1 0-1 0 0,15 1 432 0 0,-6 2-469 0 0,0 0-1 0 0,0 0 0 0 0,0 1 0 0 0,0 0 1 0 0,0 0-1 0 0,-1 1 0 0 0,0 0 0 0 0,0 1 1 0 0,0 0-1 0 0,-1 0 0 0 0,0 0 0 0 0,12 15 1 0 0,-16-17-3 0 0,0 0 0 0 0,0 0 1 0 0,0 0-1 0 0,-1 0 1 0 0,0 0-1 0 0,0 0 0 0 0,0 1 1 0 0,0-1-1 0 0,-1 1 1 0 0,0-1-1 0 0,0 1 0 0 0,0 0 1 0 0,0-1-1 0 0,-1 1 1 0 0,0 0-1 0 0,0 0 1 0 0,0-1-1 0 0,0 1 0 0 0,-1 0 1 0 0,0 0-1 0 0,0-1 1 0 0,0 1-1 0 0,-1-1 0 0 0,1 1 1 0 0,-1-1-1 0 0,0 1 1 0 0,-4 6-1 0 0,-2-1 65 0 0,0 0-1 0 0,0 0 1 0 0,-1-1 0 0 0,0 0 0 0 0,0 0-1 0 0,-1-1 1 0 0,-1 0 0 0 0,1-1 0 0 0,-16 9-1 0 0,11-9-81 0 0,0 1-1 0 0,0-2 1 0 0,-1 0-1 0 0,0 0 1 0 0,0-2-1 0 0,-28 5 1 0 0,26-8-571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14.6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269 92 1839 0 0,'0'0'134'0'0,"-3"0"590"0"0,0 0 0 0 0,1 1 0 0 0,-1 0 0 0 0,0 0 0 0 0,1 0 0 0 0,-1 0-1 0 0,1 0 1 0 0,-5 3 0 0 0,-13 4 266 0 0,10-6-719 0 0,0 0-1 0 0,-1-1 1 0 0,1-1-1 0 0,0 0 1 0 0,-1 0-1 0 0,1-1 1 0 0,-20-4-1 0 0,23 4-272 0 0,0-1 0 0 0,0 0 0 0 0,1-1 0 0 0,-1 0 0 0 0,0 0 0 0 0,1 0 0 0 0,0-1 0 0 0,0 0 0 0 0,0 0-1 0 0,0 0 1 0 0,1-1 0 0 0,-7-6 0 0 0,11 10-1 0 0,0 0-1 0 0,0 0 0 0 0,0 0 0 0 0,1 0 0 0 0,-1 0 1 0 0,0 0-1 0 0,0-1 0 0 0,1 1 0 0 0,-1 0 1 0 0,1 0-1 0 0,-1 0 0 0 0,1-1 0 0 0,-1 1 1 0 0,1 0-1 0 0,0-1 0 0 0,0 1 0 0 0,-1 0 0 0 0,1-1 1 0 0,0 1-1 0 0,0 0 0 0 0,0-1 0 0 0,1 1 1 0 0,-1 0-1 0 0,0-1 0 0 0,0 1 0 0 0,1 0 1 0 0,-1-1-1 0 0,1 1 0 0 0,0-1 0 0 0,0 0 26 0 0,1 0-1 0 0,-1 1 0 0 0,1-1 0 0 0,-1 1 0 0 0,1-1 1 0 0,0 1-1 0 0,0 0 0 0 0,-1-1 0 0 0,1 1 1 0 0,0 0-1 0 0,0 0 0 0 0,0 1 0 0 0,0-1 1 0 0,1 0-1 0 0,-1 1 0 0 0,4-1 0 0 0,-2 0 20 0 0,-1 1 0 0 0,1-1 1 0 0,0 1-1 0 0,-1 0 0 0 0,1 1 0 0 0,0-1 0 0 0,-1 1 0 0 0,1-1 0 0 0,0 1 0 0 0,-1 0 0 0 0,1 0 0 0 0,-1 1 0 0 0,0-1 0 0 0,1 1 1 0 0,-1 0-1 0 0,0 0 0 0 0,0 0 0 0 0,0 0 0 0 0,0 0 0 0 0,0 0 0 0 0,-1 1 0 0 0,1 0 0 0 0,-1-1 0 0 0,1 1 0 0 0,-1 0 0 0 0,0 0 0 0 0,0 1 1 0 0,0-1-1 0 0,2 7 0 0 0,-1-4 98 0 0,-1 1 1 0 0,1 0-1 0 0,-2 0 0 0 0,1 0 1 0 0,-1 0-1 0 0,0 0 1 0 0,0 1-1 0 0,-1-1 1 0 0,0 0-1 0 0,0 0 1 0 0,0 0-1 0 0,-1 1 0 0 0,-1-1 1 0 0,-2 11-1 0 0,1-10-65 0 0,0-1-1 0 0,-1 1 0 0 0,0-1 1 0 0,0 1-1 0 0,-1-1 0 0 0,0-1 1 0 0,0 1-1 0 0,0-1 0 0 0,-12 10 1 0 0,8-8-489 0 0,0 0 1 0 0,-12 6-1 0 0,-23 9-4296 0 0,23-14 408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15.7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288 9 2415 0 0,'1'-1'49'0'0,"0"0"-2"0"0,-1 1 1 0 0,1-1 0 0 0,-1 0 0 0 0,1 1-1 0 0,0-1 1 0 0,-1 1 0 0 0,1-1 0 0 0,0 1 0 0 0,-1 0-1 0 0,1-1 1 0 0,0 1 0 0 0,0 0 0 0 0,-1-1-1 0 0,1 1 1 0 0,0 0 0 0 0,0 0 0 0 0,1-1-1 0 0,3 1 265 0 0,-1 0 0 0 0,1 1-1 0 0,0-1 1 0 0,-1 1-1 0 0,1 0 1 0 0,-1 0 0 0 0,1 0-1 0 0,-1 1 1 0 0,1-1-1 0 0,5 4 1 0 0,7 4 286 0 0,18 14 0 0 0,-29-19-443 0 0,62 45-634 0 0,79 77-1 0 0,-145-125 452 0 0,-1 0-1 0 0,0 0 1 0 0,1 1-1 0 0,-1-1 0 0 0,0 1 1 0 0,0-1-1 0 0,0 1 1 0 0,0-1-1 0 0,0 1 1 0 0,1 2-1 0 0,-2-4 38 0 0,0 0 0 0 0,0 0 1 0 0,0 0-1 0 0,0 1 0 0 0,0-1 0 0 0,0 0 0 0 0,0 0 0 0 0,0 1 1 0 0,0-1-1 0 0,0 0 0 0 0,0 0 0 0 0,0 0 0 0 0,0 1 0 0 0,0-1 1 0 0,0 0-1 0 0,0 0 0 0 0,0 0 0 0 0,-1 0 0 0 0,1 1 0 0 0,0-1 1 0 0,0 0-1 0 0,0 0 0 0 0,0 0 0 0 0,0 0 0 0 0,-1 1 0 0 0,1-1 1 0 0,0 0-1 0 0,0 0 0 0 0,0 0 0 0 0,0 0 0 0 0,-1 0 0 0 0,1 0 1 0 0,-14 1 785 0 0,5-3-593 0 0,0 0 0 0 0,0 0 0 0 0,0-1 0 0 0,0-1 0 0 0,-12-6 0 0 0,10 5-1 0 0,1 0 0 0 0,-1 1 0 0 0,-13-4 0 0 0,-16 0 64 0 0,0 1-1 0 0,-1 1 0 0 0,0 3 1 0 0,0 1-1 0 0,1 2 1 0 0,-45 6-1 0 0,78-4-257 0 0,7 0-97 0 0,12 3-274 0 0,1 1-32 0 0,-10-4 433 0 0,0 0 0 0 0,0 0-1 0 0,0 0 1 0 0,0 1 0 0 0,0-1-1 0 0,-1 1 1 0 0,1 0 0 0 0,-1-1-1 0 0,0 1 1 0 0,1 1 0 0 0,-1-1 0 0 0,-1 0-1 0 0,1 0 1 0 0,0 1 0 0 0,-1-1-1 0 0,0 1 1 0 0,0-1 0 0 0,0 1-1 0 0,0-1 1 0 0,0 1 0 0 0,-1 0-1 0 0,1 0 1 0 0,-1-1 0 0 0,0 1-1 0 0,0 0 1 0 0,-1-1 0 0 0,1 1-1 0 0,-1 0 1 0 0,0-1 0 0 0,0 1-1 0 0,0 0 1 0 0,0-1 0 0 0,-1 1 0 0 0,1-1-1 0 0,-1 0 1 0 0,0 0 0 0 0,0 1-1 0 0,0-1 1 0 0,0 0 0 0 0,-1-1-1 0 0,1 1 1 0 0,-5 3 0 0 0,-45 35 2940 0 0,51-41-2983 0 0,1 1 1 0 0,0-1-1 0 0,0 0 0 0 0,-1 0 1 0 0,1 0-1 0 0,0 1 0 0 0,0-1 0 0 0,0 0 1 0 0,-1 0-1 0 0,1 0 0 0 0,0 1 1 0 0,0-1-1 0 0,0 0 0 0 0,0 0 1 0 0,0 1-1 0 0,-1-1 0 0 0,1 0 1 0 0,0 0-1 0 0,0 1 0 0 0,0-1 1 0 0,0 0-1 0 0,0 1 0 0 0,0-1 1 0 0,0 0-1 0 0,0 1 0 0 0,0-1 0 0 0,0 0 1 0 0,0 0-1 0 0,0 1 0 0 0,0-1 1 0 0,0 0-1 0 0,0 1 0 0 0,1-1 1 0 0,-1 0-1 0 0,0 0 0 0 0,0 1 1 0 0,0-1-1 0 0,0 0 0 0 0,0 0 1 0 0,1 1-1 0 0,-1-1 0 0 0,0 0 1 0 0,0 0-1 0 0,0 0 0 0 0,1 1 0 0 0,-1-1 1 0 0,0 0-1 0 0,0 0 0 0 0,1 0 1 0 0,-1 0-1 0 0,0 0 0 0 0,0 1 1 0 0,1-1-1 0 0,-1 0 0 0 0,0 0 1 0 0,1 0-1 0 0,-1 0-170 0 0,16 3-870 0 0,-14-2 1016 0 0,0-1 1 0 0,0 1 0 0 0,0-1 0 0 0,0 1 0 0 0,0-1 0 0 0,0 0-1 0 0,0 0 1 0 0,0 0 0 0 0,0 0 0 0 0,0 0 0 0 0,1 0 0 0 0,-1 0-1 0 0,3-2 1 0 0,-4 2 13 0 0,2 1 70 0 0,-6 2-337 0 0,-1 0 272 0 0,-1 0 0 0 0,0 0 0 0 0,0-1 0 0 0,0 0 0 0 0,0 0 0 0 0,-7 1 0 0 0,-97 15 1589 0 0,106-18-1534 0 0,1 1 0 0 0,-1-1 0 0 0,1 1-1 0 0,-1-1 1 0 0,1 1 0 0 0,-1 0 0 0 0,1 0 0 0 0,0 0-1 0 0,-1 1 1 0 0,1-1 0 0 0,0 0 0 0 0,0 1 0 0 0,0-1-1 0 0,0 1 1 0 0,0 0 0 0 0,-2 2 0 0 0,2-1-24 0 0,0 0 0 0 0,0 1 1 0 0,0-1-1 0 0,1 0 0 0 0,-1 1 0 0 0,1-1 1 0 0,0 1-1 0 0,0 0 0 0 0,-1 7 0 0 0,1 5-5 0 0,0 0 0 0 0,1-1-1 0 0,1 1 1 0 0,4 20 0 0 0,-4-27 55 0 0,47 284 76 0 0,-23-158 47 0 0,39 386 333 0 0,-60-457-510 0 0,2 21 561 0 0,-7 103 0 0 0,1-186-590 0 0,-6 38 78 0 0,6-38-99 0 0,0 0 1 0 0,-1-1 0 0 0,1 1-1 0 0,-1 0 1 0 0,1-1 0 0 0,-1 1 0 0 0,0 0-1 0 0,0-1 1 0 0,0 1 0 0 0,0-1 0 0 0,0 1-1 0 0,0-1 1 0 0,0 0 0 0 0,0 1 0 0 0,-1-1-1 0 0,1 0 1 0 0,0 0 0 0 0,-1 0-1 0 0,-1 1 1 0 0,2-1-74 0 0,0-1 0 0 0,-1 0-1 0 0,1 0 1 0 0,0 1 0 0 0,0-1 0 0 0,-1 0-1 0 0,1 0 1 0 0,0-1 0 0 0,0 1 0 0 0,0 0-1 0 0,-1 0 1 0 0,1 0 0 0 0,0-1 0 0 0,0 1-1 0 0,0-1 1 0 0,0 1 0 0 0,-1-1-1 0 0,0 0 1 0 0,-1-1-247 0 0,0 0 0 0 0,0-1 0 0 0,1 1 0 0 0,-1 0 0 0 0,-3-4 0 0 0,-2-5-764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16.5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1 195 3223 0 0,'0'-3'167'0'0,"1"0"0"0"0,0 0 0 0 0,0 0-1 0 0,-1 0 1 0 0,2 0 0 0 0,-1 0-1 0 0,0 0 1 0 0,1 1 0 0 0,-1-1-1 0 0,1 1 1 0 0,2-4 0 0 0,23-25 904 0 0,-14 18-615 0 0,0 1 0 0 0,1 0 0 0 0,1 1-1 0 0,0 1 1 0 0,0 0 0 0 0,1 1 0 0 0,0 1 0 0 0,1 0-1 0 0,0 1 1 0 0,0 1 0 0 0,30-7 0 0 0,-33 11-263 0 0,1-1 1 0 0,0 2-1 0 0,-1-1 1 0 0,1 2 0 0 0,0 0-1 0 0,0 1 1 0 0,0 1-1 0 0,-1 0 1 0 0,1 1 0 0 0,-1 0-1 0 0,1 1 1 0 0,-1 1-1 0 0,-1 0 1 0 0,24 13 0 0 0,-27-12-355 0 0,0 0 0 0 0,-1 1 0 0 0,1 1 0 0 0,-2-1 0 0 0,1 1 0 0 0,-1 1 1 0 0,0 0-1 0 0,0 0 0 0 0,11 20 0 0 0,-16-24 30 0 0,0 1-1 0 0,0-1 1 0 0,-1 1-1 0 0,1 0 0 0 0,-2 0 1 0 0,1-1-1 0 0,-1 1 1 0 0,1 1-1 0 0,-2-1 1 0 0,1 0-1 0 0,-1 0 1 0 0,0 0-1 0 0,0 0 1 0 0,0 0-1 0 0,-1 1 1 0 0,0-1-1 0 0,0 0 1 0 0,-1 0-1 0 0,0 0 1 0 0,-4 9-1 0 0,1-6 12 0 0,-1 1 1 0 0,0-1-1 0 0,0-1 0 0 0,-1 1 1 0 0,0-1-1 0 0,-1-1 1 0 0,0 1-1 0 0,0-1 0 0 0,0-1 1 0 0,-15 10-1 0 0,1-3 66 0 0,-1-1 1 0 0,0-1-1 0 0,-32 11 0 0 0,33-15-607 0 0,-28 6 0 0 0,25-8-2057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16.9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 2303 0 0,'1'-2'84'0'0,"0"1"0"0"0,0 0 0 0 0,0-1 0 0 0,0 1 0 0 0,0-1 0 0 0,0 1 0 0 0,1 0 0 0 0,-1 0-1 0 0,2-1 1 0 0,-2 1-30 0 0,0 1-1 0 0,-1 0 0 0 0,1 0 0 0 0,-1 0 0 0 0,1 0 0 0 0,0 0 1 0 0,-1 0-1 0 0,1 0 0 0 0,0 0 0 0 0,-1 0 0 0 0,1 0 0 0 0,-1 0 1 0 0,1 0-1 0 0,0 0 0 0 0,-1 0 0 0 0,1 0 0 0 0,0 1 0 0 0,-1-1 0 0 0,1 0 1 0 0,-1 1-1 0 0,1-1 0 0 0,-1 0 0 0 0,1 1 0 0 0,-1-1 0 0 0,1 0 1 0 0,-1 1-1 0 0,1-1 0 0 0,-1 1 0 0 0,0-1 0 0 0,1 1 0 0 0,-1-1 1 0 0,1 2-1 0 0,3 4 242 0 0,1 0 0 0 0,-1 1 1 0 0,-1 0-1 0 0,1 0 0 0 0,4 13 1 0 0,9 42 455 0 0,-11-38-456 0 0,21 92 53 0 0,14 122-1 0 0,-12 120-3095 0 0,-31-180-539 0 0,3-173 3287 0 0,-1-3 0 0 0,0-1 0 0 0,0 0 0 0 0,0 0 0 0 0,0 1 0 0 0,0-1 0 0 0,0 0 0 0 0,-1 1 0 0 0,1-1 0 0 0,0 0 0 0 0,-1 2 0 0 0,1-5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17.5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163 81 455 0 0,'0'-8'299'0'0,"0"0"-1"0"0,0 1 0 0 0,0-1 1 0 0,-3-9-1 0 0,0-16 2890 0 0,9 91-816 0 0,26 299-2298 0 0,-15-194-1208 0 0,13 110-956 0 0,-28-257 2268 0 0,0 0 0 0 0,-1 20 1 0 0,-1-32-145 0 0,0 0 1 0 0,0-1 0 0 0,-1 1 0 0 0,0 0 0 0 0,1 0 0 0 0,-1 0 0 0 0,0 0 0 0 0,-1 0 0 0 0,1-1 0 0 0,-1 1 0 0 0,0 0 0 0 0,0-1 0 0 0,0 0-1 0 0,-4 5 1 0 0,5-6-64 0 0,-1-1 0 0 0,1 0 0 0 0,-1 0 0 0 0,1 0-1 0 0,-1 0 1 0 0,0 0 0 0 0,1-1 0 0 0,-1 1 0 0 0,0 0-1 0 0,0-1 1 0 0,1 1 0 0 0,-1-1 0 0 0,0 0 0 0 0,0 1-1 0 0,0-1 1 0 0,0 0 0 0 0,0 0 0 0 0,-3-1 0 0 0,-3 0-379 0 0,-1-1 1 0 0,-15-5 0 0 0,3 1-185 0 0,-4 0 875 0 0,1-2-1 0 0,-36-14 0 0 0,59 21-137 0 0,0 1 1 0 0,0-1-1 0 0,0 1 0 0 0,0-1 0 0 0,0 1 0 0 0,0-1 1 0 0,0 1-1 0 0,0-1 0 0 0,0 0 0 0 0,0 0 0 0 0,0 1 1 0 0,0-1-1 0 0,1 0 0 0 0,-1 0 0 0 0,0 0 0 0 0,1 0 1 0 0,-1 0-1 0 0,0 0 0 0 0,1 0 0 0 0,-1 0 0 0 0,1-2 1 0 0,0 3-65 0 0,0-1 1 0 0,0 0 0 0 0,0 0 0 0 0,1 0-1 0 0,-1 0 1 0 0,0 0 0 0 0,1 0-1 0 0,-1 0 1 0 0,0 0 0 0 0,1 1 0 0 0,-1-1-1 0 0,1 0 1 0 0,0 0 0 0 0,-1 1 0 0 0,1-1-1 0 0,-1 0 1 0 0,1 1 0 0 0,0-1-1 0 0,0 0 1 0 0,-1 1 0 0 0,1-1 0 0 0,0 1-1 0 0,0 0 1 0 0,0-1 0 0 0,0 1 0 0 0,1-1-1 0 0,36-16 369 0 0,2 2 0 0 0,66-16 0 0 0,-54 18-621 0 0,48-21 0 0 0,-25 0-4051 0 0,-59 25 1588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17.8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84 1375 0 0,'-2'-1'762'0'0,"2"1"-564"0"0,0-1 0 0 0,0 1-1 0 0,0 0 1 0 0,0 0 0 0 0,0-1 0 0 0,0 1 0 0 0,0 0 0 0 0,0-1 0 0 0,0 1 0 0 0,0 0-1 0 0,0 0 1 0 0,0-1 0 0 0,0 1 0 0 0,1 0 0 0 0,1-3 2374 0 0,-2 3-2374 0 0,0-1 0 0 0,0 1 0 0 0,1 0 0 0 0,-1 0 0 0 0,0 0 0 0 0,0 0 0 0 0,1 0-1 0 0,-1 0 1 0 0,0 0 0 0 0,1-1 0 0 0,15-8 591 0 0,-1 1 1 0 0,2 0-1 0 0,-1 1 1 0 0,22-5-1 0 0,19-4-1033 0 0,1 5-4216 0 0,-37 8 530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26.2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9 919 0 0,'-2'-8'1587'0'0,"4"16"1410"0"0,-1-7-2259 0 0,1 5-230 0 0,34 112 1017 0 0,93 199 0 0 0,-102-267-2762 0 0,4 10-1208 0 0,-30-55 119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27.1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1356 1 1839 0 0,'-1'-1'33'0'0,"1"1"-1"0"0,0 0 0 0 0,-1 0 1 0 0,1 0-1 0 0,-1 0 0 0 0,1 0 1 0 0,-1 0-1 0 0,1 0 0 0 0,-1 0 0 0 0,1 1 1 0 0,0-1-1 0 0,-1 0 0 0 0,1 0 1 0 0,-1 0-1 0 0,1 0 0 0 0,0 0 0 0 0,-1 1 1 0 0,1-1-1 0 0,-1 0 0 0 0,1 0 1 0 0,0 1-1 0 0,-1-1 0 0 0,1 0 0 0 0,0 1 1 0 0,0-1-1 0 0,-1 0 0 0 0,1 1 1 0 0,0-1-1 0 0,0 1 0 0 0,-1 0 0 0 0,2 14 1153 0 0,0-12-1248 0 0,10 47 857 0 0,-4-19 100 0 0,6 51 0 0 0,-12-72-805 0 0,-1 0 1 0 0,0 0-1 0 0,0 0 1 0 0,-1 0-1 0 0,-1 0 1 0 0,0-1 0 0 0,0 1-1 0 0,-1 0 1 0 0,-5 12-1 0 0,7-20-34 0 0,0 0-1 0 0,0 0 0 0 0,0-1 0 0 0,0 1 0 0 0,0 0 0 0 0,0-1 0 0 0,-1 1 1 0 0,1-1-1 0 0,-1 1 0 0 0,1-1 0 0 0,-1 0 0 0 0,0 0 0 0 0,1 0 0 0 0,-1 0 0 0 0,0 0 1 0 0,0 0-1 0 0,0 0 0 0 0,0 0 0 0 0,1-1 0 0 0,-1 1 0 0 0,0-1 0 0 0,0 1 1 0 0,0-1-1 0 0,-1 0 0 0 0,1 0 0 0 0,0 0 0 0 0,0 0 0 0 0,0 0 0 0 0,0 0 1 0 0,-2-1-1 0 0,-7-1 32 0 0,0-1 0 0 0,0 0 0 0 0,0-1 0 0 0,-12-6 0 0 0,9 4-91 0 0,4 2 56 0 0,1 1 0 0 0,-1 0-1 0 0,0 0 1 0 0,0 1 0 0 0,-17-2-1 0 0,22 4-15 0 0,0 0 0 0 0,-1 1 0 0 0,1-1 0 0 0,0 1 0 0 0,0 0 0 0 0,-1 0-1 0 0,1 0 1 0 0,0 1 0 0 0,0 0 0 0 0,0 0 0 0 0,1 0 0 0 0,-10 6 0 0 0,6-2 29 0 0,-1 1 1 0 0,1 0 0 0 0,1 0-1 0 0,-1 1 1 0 0,1 0 0 0 0,1 1-1 0 0,0-1 1 0 0,0 1 0 0 0,-5 10 0 0 0,-5 14 217 0 0,-16 45 0 0 0,24-57-220 0 0,-11 33 44 0 0,3 1 0 0 0,2 1 0 0 0,2 0-1 0 0,-5 72 1 0 0,15-107-106 0 0,1 0 0 0 0,0 0 0 0 0,2 0 0 0 0,1 0 0 0 0,0 0 0 0 0,2-1 0 0 0,9 36 0 0 0,-8-46 293 0 0,-7-19 365 0 0,-5-16 429 0 0,-24-45-676 0 0,-3 2 1 0 0,-64-96-1 0 0,-7 9-411 0 0,96 143 0 0 0,5 5-12 0 0,-1 1 0 0 0,0-1 1 0 0,0 1-1 0 0,0 0 1 0 0,-1 0-1 0 0,-12-9 1 0 0,17 14-31 0 0,0 1 0 0 0,0-1 0 0 0,0 1 0 0 0,0-1 0 0 0,0 1 0 0 0,0 0 0 0 0,0 0 0 0 0,0-1 0 0 0,0 1 0 0 0,0 0 0 0 0,0 0 0 0 0,0 0 0 0 0,0 0 0 0 0,0 0 0 0 0,0 0 0 0 0,0 0 0 0 0,-1 0 0 0 0,1 0 0 0 0,0 1 0 0 0,0-1 0 0 0,0 0 0 0 0,0 1 0 0 0,0-1 0 0 0,0 1 0 0 0,0-1 0 0 0,0 1 0 0 0,1 0 0 0 0,-1-1 0 0 0,0 1 0 0 0,0 0 0 0 0,0-1 0 0 0,1 1 0 0 0,-1 0 0 0 0,0 0 0 0 0,0 1 0 0 0,-3 3-212 0 0,1 1 0 0 0,0-1-1 0 0,0 1 1 0 0,-4 10 0 0 0,5-11 242 0 0,-19 55-744 0 0,11-29 250 0 0,-15 30 1 0 0,21-53 343 0 0,0 0 0 0 0,-1 0-1 0 0,0 0 1 0 0,0-1 0 0 0,-1 1 0 0 0,1-2 0 0 0,-2 1 0 0 0,-9 8 0 0 0,14-13 145 0 0,0-1 0 0 0,0 1 1 0 0,0-1-1 0 0,-1 0 1 0 0,1 1-1 0 0,-1-1 0 0 0,1 0 1 0 0,-1 0-1 0 0,1-1 0 0 0,-1 1 1 0 0,0 0-1 0 0,1-1 1 0 0,-1 0-1 0 0,0 0 0 0 0,1 1 1 0 0,-4-2-1 0 0,2 1 86 0 0,0-1-1 0 0,0 0 1 0 0,0 0 0 0 0,0-1-1 0 0,1 1 1 0 0,-1-1 0 0 0,0 0-1 0 0,1 0 1 0 0,-7-4 0 0 0,1-2 358 0 0,0 0 0 0 0,0-1 0 0 0,0 0 0 0 0,1 0 0 0 0,1-1 0 0 0,-8-11 0 0 0,-2-7 699 0 0,2-1-1 0 0,-23-59 1 0 0,-12-68 808 0 0,21 61-1442 0 0,28 91-496 0 0,-31-84 134 0 0,26 73-269 0 0,-1 1 0 0 0,0-1 0 0 0,-17-22 0 0 0,22 38-1017 0 0,2 5 170 0 0,2 6-3841 0 0,-1-2 44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27.5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94 5063 0 0,'5'-8'448'0'0,"-1"1"-352"0"0,0 3-96 0 0,-1 2 0 0 0,-1 1 984 0 0,2-2 176 0 0,5-4 40 0 0,2-4 8 0 0,5-2-432 0 0,0 2-80 0 0,-1 1-24 0 0,-1 1 0 0 0,-2 5-832 0 0,-3 1-176 0 0,-2 3-32 0 0,-1 1-2912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2:53.4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69 3679 0 0,'3'-4'476'0'0,"1"-1"0"0"0,0 1 0 0 0,1 0 0 0 0,-1 1 0 0 0,1-1 0 0 0,-1 1 0 0 0,1 0 0 0 0,10-5 0 0 0,-7 4 28 0 0,2-2 436 0 0,1 1-1 0 0,15-5 0 0 0,-22 9-794 0 0,0-1 1 0 0,0 1-1 0 0,0 1 1 0 0,0-1-1 0 0,0 1 1 0 0,0-1-1 0 0,1 1 0 0 0,-1 0 1 0 0,0 0-1 0 0,5 2 1 0 0,-7-2-159 0 0,0 1 1 0 0,-1 0-1 0 0,1 0 1 0 0,0 0-1 0 0,-1 0 1 0 0,1 0-1 0 0,-1 0 1 0 0,0 0-1 0 0,1 0 1 0 0,-1 1-1 0 0,0-1 1 0 0,0 0-1 0 0,0 1 1 0 0,0-1-1 0 0,0 1 1 0 0,0-1-1 0 0,0 1 1 0 0,0 0-1 0 0,-1-1 1 0 0,1 1 0 0 0,-1 0-1 0 0,1 0 1 0 0,-1-1-1 0 0,0 1 1 0 0,1 0-1 0 0,-1 3 1 0 0,0 5-151 0 0,1 1 1 0 0,-2 0-1 0 0,-1 12 1 0 0,1-19 91 0 0,0 9-333 0 0,-1 0 0 0 0,-1 0-1 0 0,0-1 1 0 0,0 1-1 0 0,-2-1 1 0 0,1 0 0 0 0,-2 0-1 0 0,1-1 1 0 0,-2 0 0 0 0,1 0-1 0 0,-1 0 1 0 0,-1 0-1 0 0,-16 15 1 0 0,11-14-1939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27.9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12 115 1375 0 0,'-11'-7'1015'0'0,"11"7"-881"0"0,0-1 0 0 0,0 1 1 0 0,1-1-1 0 0,-1 1 0 0 0,0-1 0 0 0,1 1 1 0 0,-1-1-1 0 0,0 1 0 0 0,1-1 0 0 0,-1 1 1 0 0,1 0-1 0 0,-1-1 0 0 0,1 1 1 0 0,-1 0-1 0 0,0-1 0 0 0,1 1 0 0 0,0-1 1 0 0,5-3 88 0 0,12-9 264 0 0,0 1-1 0 0,1 1 1 0 0,39-17-1 0 0,-42 21-754 0 0,0 2 0 0 0,0 0-1 0 0,0 0 1 0 0,1 2-1 0 0,29-3 1 0 0,-7 10 349 0 0,-30-4-81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28.2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460 1 919 0 0,'0'0'67'0'0,"-13"12"2024"0"0,4-2-1920 0 0,0 1 1 0 0,1-1 0 0 0,0 1-1 0 0,1 1 1 0 0,0-1 0 0 0,1 1-1 0 0,0 0 1 0 0,1 1 0 0 0,1-1-1 0 0,0 1 1 0 0,0 0 0 0 0,1 0-1 0 0,1 1 1 0 0,0-1 0 0 0,1 22-1 0 0,11 43-72 0 0,-6-55-102 0 0,-1 0 0 0 0,1 42-1 0 0,-4-59 12 0 0,-1 0 0 0 0,0 1 0 0 0,0-1 0 0 0,0 1 0 0 0,0-1 0 0 0,-1 0 0 0 0,0 0 0 0 0,-1 0 0 0 0,1 0 0 0 0,-1 0 0 0 0,0 0 0 0 0,-1-1 0 0 0,1 1-1 0 0,-8 7 1 0 0,8-10 137 0 0,0 1 0 0 0,-1-1 0 0 0,1 0 0 0 0,-1-1 0 0 0,0 1-1 0 0,0 0 1 0 0,0-1 0 0 0,-1 0 0 0 0,1 0 0 0 0,0 0-1 0 0,-1-1 1 0 0,1 1 0 0 0,-1-1 0 0 0,1 0 0 0 0,-1-1 0 0 0,0 1-1 0 0,1-1 1 0 0,-1 0 0 0 0,-9 0 0 0 0,6-2 209 0 0,-1 1 1 0 0,0-1-1 0 0,1-1 0 0 0,-1 0 1 0 0,1 0-1 0 0,0 0 0 0 0,0-1 1 0 0,0 0-1 0 0,-11-9 0 0 0,6 3 11 0 0,1 0 1 0 0,0 0-1 0 0,1-2 0 0 0,0 1 0 0 0,1-2 0 0 0,1 1 0 0 0,0-1 0 0 0,0-1 0 0 0,1 1 0 0 0,-7-19 1 0 0,8 15-302 0 0,0-1-1 0 0,1 0 1 0 0,1 0 0 0 0,1 0 0 0 0,0-1 0 0 0,2 0 0 0 0,0 1 0 0 0,1-25 0 0 0,1 38-173 0 0,0-1 0 0 0,1 1 0 0 0,0-1 0 0 0,0 1 0 0 0,1 0 0 0 0,-1 0 0 0 0,1-1 0 0 0,0 1 0 0 0,4-5 0 0 0,10-10-4682 0 0,-5 11-32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28.9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267 94 2303 0 0,'-1'0'45'0'0,"1"0"-1"0"0,0 0 0 0 0,0 0 1 0 0,0-1-1 0 0,-1 1 0 0 0,1 0 1 0 0,0-1-1 0 0,0 1 0 0 0,0 0 1 0 0,0 0-1 0 0,0-1 0 0 0,-1 1 0 0 0,1 0 1 0 0,0-1-1 0 0,0 1 0 0 0,0 0 1 0 0,0 0-1 0 0,0-1 0 0 0,0 1 1 0 0,0 0-1 0 0,0-1 0 0 0,0 1 0 0 0,0 0 1 0 0,0-1-1 0 0,0 1 0 0 0,0 0 1 0 0,1 0-1 0 0,-1-1 0 0 0,0 1 1 0 0,12 1 1987 0 0,8 6-1190 0 0,0 0 0 0 0,-1 0 0 0 0,0 2 0 0 0,0 1 0 0 0,26 17 0 0 0,-26-13-700 0 0,0 1 0 0 0,0 0 1 0 0,-2 1-1 0 0,0 1 0 0 0,-1 1 1 0 0,-1 1-1 0 0,25 38 0 0 0,-37-52-187 0 0,-1-1 0 0 0,0 1-1 0 0,0 0 1 0 0,0 0-1 0 0,-1-1 1 0 0,0 1 0 0 0,0 0-1 0 0,0 0 1 0 0,0 9-1 0 0,-1-12 11 0 0,0-1 0 0 0,0 0-1 0 0,0 1 1 0 0,0-1-1 0 0,0 0 1 0 0,0 1 0 0 0,-1-1-1 0 0,1 0 1 0 0,-1 0-1 0 0,1 0 1 0 0,-1 1 0 0 0,1-1-1 0 0,-1 0 1 0 0,0 0-1 0 0,1 0 1 0 0,-1 0 0 0 0,0 0-1 0 0,0 0 1 0 0,0 0-1 0 0,0 0 1 0 0,0 0 0 0 0,0 0-1 0 0,0-1 1 0 0,0 1-1 0 0,0 0 1 0 0,0-1 0 0 0,0 1-1 0 0,-1 0 1 0 0,1-1-1 0 0,0 0 1 0 0,0 1 0 0 0,-1-1-1 0 0,1 0 1 0 0,0 1 0 0 0,-1-1-1 0 0,1 0 1 0 0,0 0-1 0 0,0 0 1 0 0,-1 0 0 0 0,1-1-1 0 0,0 1 1 0 0,-3-1-1 0 0,-4 0-12 0 0,1-1 1 0 0,-1 0-1 0 0,1-1 0 0 0,0 0 0 0 0,0 0 0 0 0,0 0 0 0 0,0-1 0 0 0,1 0 0 0 0,-1 0 1 0 0,1-1-1 0 0,0 0 0 0 0,0 0 0 0 0,1 0 0 0 0,-1-1 0 0 0,-4-6 0 0 0,-6-8 56 0 0,2-1 1 0 0,0-1-1 0 0,-13-27 0 0 0,20 34 40 0 0,-1-1 0 0 0,2 0-1 0 0,0-1 1 0 0,1 0 0 0 0,1 1 0 0 0,0-2-1 0 0,2 1 1 0 0,0 0 0 0 0,0-1 0 0 0,3-33-1 0 0,-1 51-52 0 0,0-1 0 0 0,0 0 0 0 0,0 0-1 0 0,0 0 1 0 0,1 0 0 0 0,-1 0 0 0 0,0 0-1 0 0,0 0 1 0 0,1 1 0 0 0,-1-1 0 0 0,0 0-1 0 0,1 0 1 0 0,-1 0 0 0 0,1 1 0 0 0,0-1-1 0 0,-1 0 1 0 0,2-1 0 0 0,3 4-113 0 0,1 8-7 0 0,-1 8-9 0 0,0 1 0 0 0,-1 0 1 0 0,-1-1-1 0 0,1 30 0 0 0,-4 77 171 0 0,-4-59 17 0 0,-2 1 0 0 0,-4-2 0 0 0,-2 1 0 0 0,-3-2 0 0 0,-3 0-1 0 0,-37 88 1 0 0,-49 75-56 0 0,70-162-521 0 0,-60 84-1 0 0,76-124-2379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29.6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28 2759 0 0,'-5'-5'203'0'0,"-8"-8"631"0"0,9 4 3427 0 0,14 15-1780 0 0,-1 3-2139 0 0,-1 0 0 0 0,0 1 0 0 0,-1 1 0 0 0,0-1-1 0 0,9 20 1 0 0,-2-4-42 0 0,70 148 321 0 0,-15 8-3549 0 0,-62-161 2031 0 0,2 3-2749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30.3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779 0 1375 0 0,'0'1'10'0'0,"0"-1"0"0"0,-1 0-1 0 0,1 0 1 0 0,0 0 0 0 0,-1 0-1 0 0,1 1 1 0 0,0-1 0 0 0,0 0-1 0 0,0 0 1 0 0,-1 1-1 0 0,1-1 1 0 0,0 0 0 0 0,0 0-1 0 0,0 1 1 0 0,-1-1 0 0 0,1 0-1 0 0,0 1 1 0 0,0-1 0 0 0,0 0-1 0 0,0 1 1 0 0,0-1-1 0 0,0 0 1 0 0,0 0 0 0 0,0 1-1 0 0,0-1 1 0 0,0 0 0 0 0,0 1-1 0 0,0-1 1 0 0,0 0 0 0 0,0 1-1 0 0,0-1 1 0 0,0 0-1 0 0,0 1 1 0 0,0-1 0 0 0,0 0-1 0 0,1 1 1 0 0,-1-1 0 0 0,0 0-1 0 0,0 0 1 0 0,0 1 0 0 0,1-1-1 0 0,6 20 689 0 0,-4-15-567 0 0,36 81 1371 0 0,-24-56-1030 0 0,-2 0-1 0 0,15 47 1 0 0,-27-73-438 0 0,0 0-1 0 0,-1 0 1 0 0,1 0 0 0 0,-1 0-1 0 0,0 0 1 0 0,0 0-1 0 0,0 0 1 0 0,0 0 0 0 0,-1 0-1 0 0,0 0 1 0 0,0 0 0 0 0,0 0-1 0 0,-2 5 1 0 0,2-7 10 0 0,0-1 1 0 0,0 1-1 0 0,0-1 1 0 0,0 0 0 0 0,0 1-1 0 0,0-1 1 0 0,0 0-1 0 0,0 0 1 0 0,0 1-1 0 0,-1-1 1 0 0,1 0 0 0 0,0 0-1 0 0,-1-1 1 0 0,1 1-1 0 0,-1 0 1 0 0,1 0-1 0 0,-1-1 1 0 0,0 1 0 0 0,1-1-1 0 0,-1 1 1 0 0,0-1-1 0 0,1 0 1 0 0,-1 1-1 0 0,0-1 1 0 0,1 0 0 0 0,-1 0-1 0 0,0 0 1 0 0,1-1-1 0 0,-1 1 1 0 0,0 0-1 0 0,1-1 1 0 0,-1 1 0 0 0,0-1-1 0 0,-2 0 1 0 0,-6-4 121 0 0,-1 1-1 0 0,1-1 1 0 0,0-1 0 0 0,0 1 0 0 0,-15-14-1 0 0,-42-40 491 0 0,42 35-457 0 0,23 22-178 0 0,0 0 18 0 0,0 0 0 0 0,0 1 0 0 0,0-1 0 0 0,0 1 0 0 0,0-1 0 0 0,-3-1 0 0 0,4 3-34 0 0,1 0 0 0 0,-1 0 0 0 0,1 0 0 0 0,-1 0 0 0 0,1 0 0 0 0,0 0 0 0 0,-1 0 0 0 0,1 0 0 0 0,-1 0 0 0 0,1 0 0 0 0,-1 0 0 0 0,1 0 0 0 0,-1 0 0 0 0,1 0 0 0 0,0 0 0 0 0,-1 1 0 0 0,1-1 0 0 0,-1 0 0 0 0,1 0 0 0 0,0 1 0 0 0,-1-1 0 0 0,1 0-1 0 0,-1 0 1 0 0,1 1 0 0 0,0-1 0 0 0,0 0 0 0 0,-1 1 0 0 0,1-1 0 0 0,0 0 0 0 0,-1 1 0 0 0,1-1 0 0 0,0 1 0 0 0,0-1 0 0 0,0 0 0 0 0,0 1 0 0 0,-1-1 0 0 0,1 1 0 0 0,0-1 0 0 0,0 1 0 0 0,0-1 0 0 0,0 1 0 0 0,0 0 0 0 0,-4 19-38 0 0,-4 35 1 0 0,7-40-9 0 0,-1 1 0 0 0,-1-1-1 0 0,0 0 1 0 0,-9 25 0 0 0,8-30 22 0 0,-2 1 0 0 0,1-1-1 0 0,-2 0 1 0 0,1 0 0 0 0,-1-1 0 0 0,-12 13-1 0 0,13-16 10 0 0,1-1-1 0 0,-1 0 0 0 0,0 0 1 0 0,-1 0-1 0 0,1-1 1 0 0,-1 0-1 0 0,0 0 0 0 0,1-1 1 0 0,-2 0-1 0 0,-12 4 0 0 0,14-6 134 0 0,0 0-1 0 0,0-1 1 0 0,-1 0-1 0 0,1 0 0 0 0,0 0 1 0 0,0-1-1 0 0,0 0 0 0 0,0 0 1 0 0,0-1-1 0 0,0 1 1 0 0,1-1-1 0 0,-8-4 0 0 0,6 3 41 0 0,0 0 0 0 0,0-1 0 0 0,0 0 0 0 0,1 0 0 0 0,0-1 0 0 0,0 0 0 0 0,0 0 0 0 0,1 0-1 0 0,-7-8 1 0 0,21 26-123 0 0,-1 0-1 0 0,-1 1 1 0 0,0 0-1 0 0,0 0 1 0 0,-1 1-1 0 0,6 26 1 0 0,-9-29-45 0 0,0 1 0 0 0,-1-1 0 0 0,-1 0 0 0 0,0 1 1 0 0,0-1-1 0 0,-2 0 0 0 0,1 1 0 0 0,-2-1 0 0 0,-4 24 0 0 0,-1-18 10 0 0,0 0 0 0 0,-1 0-1 0 0,0-1 1 0 0,-2 0 0 0 0,0 0-1 0 0,-22 26 1 0 0,5-10 131 0 0,-65 56-1 0 0,79-78-191 0 0,-1 1-1 0 0,-24 13 1 0 0,32-22-92 0 0,0 0-1 0 0,0 0 1 0 0,0 0 0 0 0,0-1 0 0 0,-1 1-1 0 0,1-2 1 0 0,-1 1 0 0 0,0-1 0 0 0,-11 1-1 0 0,17-2 126 0 0,1 0 0 0 0,-1 1 0 0 0,1-1 0 0 0,-1 0-1 0 0,0-1 1 0 0,1 1 0 0 0,-1 0 0 0 0,1 0 0 0 0,-1 0 0 0 0,1 0-1 0 0,-1 0 1 0 0,0 0 0 0 0,1-1 0 0 0,-1 1 0 0 0,1 0-1 0 0,-1-1 1 0 0,1 1 0 0 0,-1 0 0 0 0,1-1 0 0 0,0 1 0 0 0,-1 0-1 0 0,1-1 1 0 0,-1 1 0 0 0,1-1 0 0 0,0 1 0 0 0,-1-1 0 0 0,1 1-1 0 0,0-1 1 0 0,0 1 0 0 0,-1-1 0 0 0,1 0-71 0 0,0 0 1 0 0,0 0 0 0 0,0 0-1 0 0,0 0 1 0 0,0 0-1 0 0,0 0 1 0 0,0 0 0 0 0,1 1-1 0 0,-1-1 1 0 0,0 0-1 0 0,1 0 1 0 0,-1 0 0 0 0,0 0-1 0 0,1 0 1 0 0,-1 1-1 0 0,1-1 1 0 0,-1 0 0 0 0,1 1-1 0 0,0-2 1 0 0,6-5-3181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30.7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94 3679 0 0,'4'-5'601'0'0,"0"1"1"0"0,-1 0-1 0 0,1 0 0 0 0,1 1 0 0 0,-1-1 0 0 0,0 1 0 0 0,1 0 0 0 0,9-5 0 0 0,-2 0-104 0 0,-12 8-483 0 0,15-9 1000 0 0,0 0 1 0 0,25-11 0 0 0,-37 18-895 0 0,0 1 1 0 0,0 0-1 0 0,1-1 1 0 0,-1 1 0 0 0,0 1-1 0 0,1-1 1 0 0,-1 0-1 0 0,1 1 1 0 0,-1 0-1 0 0,1 0 1 0 0,-1 0 0 0 0,1 0-1 0 0,0 0 1 0 0,-1 1-1 0 0,0-1 1 0 0,1 1 0 0 0,-1 0-1 0 0,1 0 1 0 0,5 4-1 0 0,-7-4-178 0 0,0 1-1 0 0,0 0 0 0 0,0 0 0 0 0,-1 0 1 0 0,1 0-1 0 0,-1 0 0 0 0,1 1 1 0 0,-1-1-1 0 0,0 0 0 0 0,0 1 0 0 0,0-1 1 0 0,0 1-1 0 0,0-1 0 0 0,-1 1 1 0 0,1-1-1 0 0,-1 1 0 0 0,0-1 0 0 0,1 1 1 0 0,-1 0-1 0 0,0-1 0 0 0,-1 1 1 0 0,1 2-1 0 0,-2 9-544 0 0,0-1 0 0 0,-7 24 0 0 0,8-34 560 0 0,-13 36-2151 0 0,6-20-1418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31.1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636 900 2303 0 0,'-38'14'229'0'0,"-92"37"3293"0"0,107-40-3635 0 0,1 1 0 0 0,0 0 0 0 0,0 2 0 0 0,2 1 0 0 0,-31 26-1 0 0,42-34 133 0 0,5-8 74 0 0</inkml:trace>
  <inkml:trace contextRef="#ctx0" brushRef="#br0" timeOffset="1">53 98 3223 0 0,'-9'-15'136'0'0,"2"5"40"0"0,1 1-176 0 0,1 3 0 0 0,4 2 0 0 0,0 3 0 0 0,-1-2 872 0 0,1-2 144 0 0,-4 0 24 0 0,1-4 8 0 0,0 0-72 0 0,1 2-16 0 0,0 2 0 0 0,1 1 0 0 0,2 0-960 0 0,2 2-256 0 0,-1 2-16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31.4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269 118 455 0 0,'-6'1'344'0'0,"0"0"-1"0"0,-1 0 0 0 0,1-1 0 0 0,0 0 0 0 0,-1 0 0 0 0,1 0 0 0 0,0-1 0 0 0,-11-2 0 0 0,14 1-73 0 0,-1 1 0 0 0,1 0 0 0 0,-1-1-1 0 0,1 0 1 0 0,-1 0 0 0 0,1 0 0 0 0,0 0-1 0 0,0 0 1 0 0,0-1 0 0 0,0 1 0 0 0,0-1-1 0 0,1 0 1 0 0,-1 0 0 0 0,1 0 0 0 0,-4-5-1 0 0,5 5-150 0 0,0 0 0 0 0,0 0-1 0 0,0 0 1 0 0,0 0-1 0 0,0 0 1 0 0,1-1-1 0 0,-1 1 1 0 0,1 0 0 0 0,0 0-1 0 0,0 0 1 0 0,0-1-1 0 0,0 1 1 0 0,2-4-1 0 0,-2 6-55 0 0,0-1-1 0 0,0 1 0 0 0,0 0 0 0 0,1 0 1 0 0,-1 0-1 0 0,0-1 0 0 0,1 1 1 0 0,-1 0-1 0 0,1 0 0 0 0,-1 0 0 0 0,1 0 1 0 0,0 0-1 0 0,0 0 0 0 0,-1 0 0 0 0,1 0 1 0 0,0 0-1 0 0,0 0 0 0 0,0 0 0 0 0,0 1 1 0 0,0-1-1 0 0,0 0 0 0 0,0 0 1 0 0,0 1-1 0 0,0-1 0 0 0,0 1 0 0 0,0-1 1 0 0,1 1-1 0 0,-1 0 0 0 0,0-1 0 0 0,0 1 1 0 0,0 0-1 0 0,1 0 0 0 0,-1 0 0 0 0,0 0 1 0 0,0 0-1 0 0,3 0 0 0 0,-1 1 18 0 0,-1 0-1 0 0,1 0 1 0 0,0 0-1 0 0,-1 0 0 0 0,1 1 1 0 0,-1-1-1 0 0,1 1 1 0 0,-1 0-1 0 0,0 0 0 0 0,0 0 1 0 0,0 0-1 0 0,0 0 1 0 0,3 3-1 0 0,0 2 45 0 0,1 0 0 0 0,7 16 0 0 0,-8-14-98 0 0,-1 0 0 0 0,-1 0 0 0 0,1 0-1 0 0,-2 1 1 0 0,1-1 0 0 0,-1 1 0 0 0,-1 0 0 0 0,1-1-1 0 0,-2 1 1 0 0,1 0 0 0 0,-1 0 0 0 0,-1 0-1 0 0,0-1 1 0 0,0 1 0 0 0,-1 0 0 0 0,-3 10 0 0 0,-1-4-54 0 0,0-1 1 0 0,-1 0 0 0 0,0-1 0 0 0,-1 1 0 0 0,-1-1 0 0 0,0-1 0 0 0,-1 0 0 0 0,-21 23 0 0 0,-50 39-1092 0 0,24-29-3169 0 0,34-28 784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31.8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166 63 455 0 0,'1'-3'170'0'0,"0"0"-1"0"0,0 0 1 0 0,0 0-1 0 0,1 0 1 0 0,-1 0-1 0 0,1 0 1 0 0,0 0-1 0 0,0 1 1 0 0,0-1-1 0 0,0 1 1 0 0,0 0-1 0 0,0-1 1 0 0,1 1-1 0 0,-1 0 1 0 0,1 0-1 0 0,-1 0 1 0 0,1 1-1 0 0,4-3 1 0 0,-3 2 77 0 0,0 0 0 0 0,0 0-1 0 0,1 0 1 0 0,-1 1 0 0 0,1 0 0 0 0,-1 0 0 0 0,1 0 0 0 0,-1 0-1 0 0,1 1 1 0 0,-1-1 0 0 0,1 1 0 0 0,5 1 0 0 0,-6 0-165 0 0,0 0 1 0 0,0 0 0 0 0,0 0 0 0 0,-1 0 0 0 0,1 1-1 0 0,0 0 1 0 0,-1 0 0 0 0,1 0 0 0 0,-1 0-1 0 0,0 1 1 0 0,0-1 0 0 0,0 1 0 0 0,0 0 0 0 0,0-1-1 0 0,0 1 1 0 0,-1 1 0 0 0,1-1 0 0 0,-1 0-1 0 0,0 1 1 0 0,0-1 0 0 0,0 1 0 0 0,-1-1-1 0 0,1 1 1 0 0,1 7 0 0 0,-1-3 86 0 0,-1-1-1 0 0,1 1 1 0 0,-1 0 0 0 0,-1 0-1 0 0,1 0 1 0 0,-2 0 0 0 0,1 0-1 0 0,-1 0 1 0 0,0 0 0 0 0,0-1-1 0 0,-5 13 1 0 0,0-3 41 0 0,-2 0 0 0 0,0 0 0 0 0,-1-1 0 0 0,-1 0 1 0 0,0 0-1 0 0,-2-2 0 0 0,-15 19 0 0 0,2-8-97 0 0,0-2 1 0 0,-56 42-1 0 0,-27 3-1999 0 0,97-62-2156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49.6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1520 13 2303 0 0,'0'0'140'0'0,"0"0"0"0"0,0-1 0 0 0,1 1 0 0 0,-1-1 0 0 0,0 1 0 0 0,0-1-1 0 0,0 1 1 0 0,0-1 0 0 0,-1 1 0 0 0,1-1 0 0 0,0 1 0 0 0,0 0-1 0 0,0-1 1 0 0,0 1 0 0 0,0-1 0 0 0,-1 1 0 0 0,1-1 0 0 0,0 1-1 0 0,0 0 1 0 0,-1-1 0 0 0,1 1 0 0 0,0 0 0 0 0,0-1 0 0 0,-1 1 0 0 0,1 0-1 0 0,0-1 1 0 0,-1 1 0 0 0,1 0 0 0 0,-1 0 0 0 0,1-1 0 0 0,0 1-1 0 0,-1 0 1 0 0,1 0 0 0 0,-1 0 0 0 0,1 0 0 0 0,0-1 0 0 0,-1 1 0 0 0,1 0-1 0 0,-1 0 1 0 0,1 0 0 0 0,-1 0 0 0 0,1 0 0 0 0,-1 0 0 0 0,1 0-1 0 0,-1 0 1 0 0,1 0 0 0 0,0 0 0 0 0,-1 1 0 0 0,1-1 0 0 0,-1 0-1 0 0,1 0 1 0 0,-1 0 0 0 0,1 0 0 0 0,0 1 0 0 0,-1-1 0 0 0,-3 1-1121 0 0,3 0 1018 0 0,-1 0 0 0 0,1 0 0 0 0,0-1-1 0 0,-1 1 1 0 0,1 0 0 0 0,0 0 0 0 0,0 0 0 0 0,-1 1 0 0 0,1-1 0 0 0,0 0-1 0 0,0 0 1 0 0,0 1 0 0 0,0-1 0 0 0,1 0 0 0 0,-1 1 0 0 0,0-1 0 0 0,0 4-1 0 0,-3 1 34 0 0,-54 97-70 0 0,22-39 0 0 0,-72 100 0 0 0,-59 25-117 0 0,131-151 106 0 0,6-6 11 0 0,51-40 190 0 0,25-13 119 0 0,1 3 0 0 0,77-21 1 0 0,-78 27-321 0 0,-26 6-11 0 0,1 0 0 0 0,30-3-1 0 0,-50 9 22 0 0,0 0 0 0 0,0 0-1 0 0,0-1 1 0 0,0 1 0 0 0,1 0 0 0 0,-1 0-1 0 0,0 0 1 0 0,0 1 0 0 0,0-1-1 0 0,0 0 1 0 0,0 0 0 0 0,0 1 0 0 0,1-1-1 0 0,-1 0 1 0 0,0 1 0 0 0,0-1-1 0 0,0 1 1 0 0,0-1 0 0 0,0 1 0 0 0,-1 0-1 0 0,1-1 1 0 0,0 1 0 0 0,0 0-1 0 0,0 0 1 0 0,0 0 0 0 0,-1-1 0 0 0,1 1-1 0 0,0 0 1 0 0,-1 0 0 0 0,2 2-1 0 0,-2-1 0 0 0,0 0 0 0 0,1 0-1 0 0,-1 0 1 0 0,0 0 0 0 0,0 0-1 0 0,0 0 1 0 0,0 0 0 0 0,-1 0-1 0 0,1 0 1 0 0,-1 0-1 0 0,1 0 1 0 0,-1 0 0 0 0,1 0-1 0 0,-1 0 1 0 0,0 0 0 0 0,-1 2-1 0 0,-6 8-27 0 0,1-1 0 0 0,-1 0 0 0 0,-1 0 0 0 0,0-1 0 0 0,0 0 0 0 0,-1-1 0 0 0,-1 0 0 0 0,1 0 0 0 0,-1-1 0 0 0,-1-1-1 0 0,-16 9 1 0 0,10-7 43 0 0,0-1 0 0 0,0 0 0 0 0,-1-2 0 0 0,0 0-1 0 0,0-2 1 0 0,0 0 0 0 0,-27 2 0 0 0,37-6 4 0 0,1 0 1 0 0,-1-1 0 0 0,0 0 0 0 0,1-1-1 0 0,-1 0 1 0 0,-8-3 0 0 0,-14-3-4 0 0,30 8-14 0 0,1 1-1 0 0,-1-1 1 0 0,0 0-1 0 0,0 0 1 0 0,1 0-1 0 0,-1 0 1 0 0,0 1-1 0 0,1-1 1 0 0,-1 0-1 0 0,0 1 0 0 0,1-1 1 0 0,-1 1-1 0 0,0-1 1 0 0,1 0-1 0 0,-1 1 1 0 0,1 0-1 0 0,-1-1 1 0 0,1 1-1 0 0,-1-1 1 0 0,1 1-1 0 0,-1-1 1 0 0,1 1-1 0 0,0 0 0 0 0,-1-1 1 0 0,1 1-1 0 0,0 0 1 0 0,-1 0-1 0 0,1 0 1 0 0,-7 23-117 0 0,7-23 108 0 0,-3 10-21 0 0,1-1 0 0 0,-1 0 0 0 0,-1 0-1 0 0,-6 12 1 0 0,8-18-10 0 0,0-1 1 0 0,0 1-1 0 0,0-1 0 0 0,-1 0 1 0 0,1 0-1 0 0,-1 0 0 0 0,0 0 0 0 0,0 0 1 0 0,0-1-1 0 0,0 1 0 0 0,0-1 1 0 0,-1 0-1 0 0,1 0 0 0 0,-6 2 0 0 0,7-3 36 0 0,0-1-1 0 0,0 0 0 0 0,0 1 0 0 0,-1-1 1 0 0,1 0-1 0 0,0 0 0 0 0,0 0 0 0 0,0-1 0 0 0,0 1 1 0 0,0-1-1 0 0,-1 1 0 0 0,1-1 0 0 0,0 0 1 0 0,-3-1-1 0 0,3 1 0 0 0,-1 0 0 0 0,1 0-1 0 0,-1 0 1 0 0,1 1 0 0 0,0-1 0 0 0,-1 1 0 0 0,1-1 0 0 0,-1 1 0 0 0,1 0-1 0 0,-4 0 1 0 0,2 2-1 0 0,0-1 0 0 0,0 1-1 0 0,0 0 1 0 0,0 0 0 0 0,0 1 0 0 0,1-1-1 0 0,-1 1 1 0 0,1 0 0 0 0,0-1-1 0 0,0 1 1 0 0,-6 7 0 0 0,5-5-3 0 0,-1 0 0 0 0,1-1 1 0 0,-1 0-1 0 0,0 0 0 0 0,-10 6 0 0 0,2-4 73 0 0,-1-1 0 0 0,0 0 0 0 0,0-2 0 0 0,-19 4 0 0 0,21-5-3 0 0,-1 0-1 0 0,1 1 1 0 0,0 0-1 0 0,0 1 1 0 0,1 1 0 0 0,-18 8-1 0 0,11-1 96 0 0,-1 0-1 0 0,-19 19 0 0 0,33-27-59 0 0,1 0 0 0 0,-1 1-1 0 0,1 0 1 0 0,0 0 0 0 0,0 1 0 0 0,0-1 0 0 0,1 1 0 0 0,0-1 0 0 0,0 1 0 0 0,0 0 0 0 0,1 0-1 0 0,-2 7 1 0 0,4-12-89 0 0,0 0-1 0 0,-1 1 0 0 0,1-1 0 0 0,0 0 1 0 0,0 1-1 0 0,0-1 0 0 0,1 0 0 0 0,-1 1 1 0 0,0-1-1 0 0,0 0 0 0 0,1 1 0 0 0,-1-1 1 0 0,1 0-1 0 0,-1 0 0 0 0,1 0 0 0 0,-1 1 1 0 0,1-1-1 0 0,0 0 0 0 0,0 0 0 0 0,0 0 1 0 0,-1 0-1 0 0,1 0 0 0 0,0 0 0 0 0,0 0 1 0 0,0-1-1 0 0,0 1 0 0 0,0 0 0 0 0,1 0 1 0 0,-1-1-1 0 0,0 1 0 0 0,2 0 0 0 0,5 2 5 0 0,1 0 1 0 0,-1 0-1 0 0,17 2 0 0 0,-5 0 72 0 0,-10-2-118 0 0,-1 0-1 0 0,1 1 0 0 0,-1 0 0 0 0,0 1 1 0 0,0-1-1 0 0,0 2 0 0 0,-1 0 1 0 0,1 0-1 0 0,7 8 0 0 0,-13-11-18 0 0,0-1-1 0 0,-1 1 0 0 0,0 0 1 0 0,1 0-1 0 0,-1 0 0 0 0,0 1 1 0 0,0-1-1 0 0,-1 1 0 0 0,1-1 0 0 0,-1 1 1 0 0,0-1-1 0 0,0 1 0 0 0,0 0 1 0 0,0-1-1 0 0,0 1 0 0 0,-1 0 1 0 0,0 0-1 0 0,0 0 0 0 0,0-1 1 0 0,0 1-1 0 0,-1 0 0 0 0,1 0 1 0 0,-1 0-1 0 0,0-1 0 0 0,0 1 1 0 0,0 0-1 0 0,-3 4 0 0 0,0-1 44 0 0,0 0-1 0 0,0-1 0 0 0,0 0 1 0 0,-1 1-1 0 0,0-2 0 0 0,0 1 1 0 0,-1 0-1 0 0,0-1 0 0 0,0 0 1 0 0,0-1-1 0 0,0 1 0 0 0,-1-1 1 0 0,-8 4-1 0 0,-2 0 61 0 0,-1 0-1 0 0,0-2 1 0 0,0 0 0 0 0,-24 5-1 0 0,11-5 337 0 0,0-1 1 0 0,0-1-1 0 0,-1-2 0 0 0,-56-3 0 0 0,68-1-56 0 0,1-1-1 0 0,-1-1 1 0 0,1 0-1 0 0,0-2 1 0 0,0 0-1 0 0,0-1 1 0 0,1-1-1 0 0,-30-17 1 0 0,42 21-256 0 0,1 0-1 0 0,-1 0 1 0 0,1-1 0 0 0,0 0 0 0 0,0 0-1 0 0,1 0 1 0 0,-1 0 0 0 0,1-1 0 0 0,1 0-1 0 0,-1 0 1 0 0,1 0 0 0 0,0 0 0 0 0,0 0 0 0 0,0-1-1 0 0,1 1 1 0 0,-2-12 0 0 0,2 8-20 0 0,1 1 1 0 0,0 0 0 0 0,0 0-1 0 0,1-1 1 0 0,0 1-1 0 0,1 0 1 0 0,0-1 0 0 0,1 1-1 0 0,0 0 1 0 0,0 0-1 0 0,6-15 1 0 0,0 8-46 0 0,0 1 1 0 0,1 0-1 0 0,0 0 0 0 0,1 1 0 0 0,1 0 1 0 0,21-21-1 0 0,-16 20-318 0 0,1 0 0 0 0,0 1 0 0 0,1 1 0 0 0,35-20 0 0 0,-48 30-196 0 0,1 0 0 0 0,0 0 0 0 0,0 1 0 0 0,0 0 0 0 0,1 0 0 0 0,-1 0 0 0 0,0 0 0 0 0,1 1-1 0 0,-1 0 1 0 0,11 0 0 0 0,-9 3-518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2:53.8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371 375 919 0 0,'1'-1'104'0'0,"0"1"-1"0"0,0 0 1 0 0,1 0-1 0 0,-1-1 1 0 0,0 1-1 0 0,0 0 0 0 0,1 0 1 0 0,-1 0-1 0 0,0 0 1 0 0,1 1-1 0 0,-1-1 0 0 0,0 0 1 0 0,0 0-1 0 0,1 1 1 0 0,-1-1-1 0 0,0 1 1 0 0,0-1-1 0 0,0 1 0 0 0,1-1 1 0 0,-1 1-1 0 0,0 0 1 0 0,0 0-1 0 0,0-1 0 0 0,1 3 1 0 0,3 0 100 0 0,-1 1 0 0 0,0 0 1 0 0,0 0-1 0 0,5 6 0 0 0,-6-6-162 0 0,-1 0 1 0 0,1 0-1 0 0,-1 0 0 0 0,0 1 0 0 0,0-1 0 0 0,-1 0 1 0 0,1 1-1 0 0,-1-1 0 0 0,0 1 0 0 0,0 0 1 0 0,-1-1-1 0 0,1 1 0 0 0,-1 0 0 0 0,0 0 0 0 0,0-1 1 0 0,-2 7-1 0 0,2-8 5 0 0,-1 0 0 0 0,0 0 0 0 0,0-1 0 0 0,0 1-1 0 0,0 0 1 0 0,0-1 0 0 0,0 0 0 0 0,-1 1 0 0 0,1-1 0 0 0,-1 0 0 0 0,0 1 0 0 0,0-1 0 0 0,0 0 0 0 0,0 0 0 0 0,0 0 0 0 0,0-1 0 0 0,0 1 0 0 0,-1-1-1 0 0,1 1 1 0 0,-1-1 0 0 0,1 0 0 0 0,-1 1 0 0 0,1-1 0 0 0,-1-1 0 0 0,0 1 0 0 0,0 0 0 0 0,1-1 0 0 0,-5 1 0 0 0,3 0 122 0 0,-1-1 1 0 0,1 1 0 0 0,-1-1-1 0 0,1 0 1 0 0,0 0 0 0 0,-1-1-1 0 0,1 0 1 0 0,0 1 0 0 0,-1-1-1 0 0,1-1 1 0 0,0 1 0 0 0,0-1-1 0 0,0 1 1 0 0,0-1-1 0 0,0 0 1 0 0,0-1 0 0 0,0 1-1 0 0,1-1 1 0 0,-1 1 0 0 0,1-1-1 0 0,0 0 1 0 0,0 0 0 0 0,0-1-1 0 0,-3-3 1 0 0,-20-28 1899 0 0,1 0-1 0 0,-40-78 1 0 0,-23-86-774 0 0,81 180-1346 0 0,2 5-169 0 0,0 1-1 0 0,-1-1 1 0 0,-1 1 0 0 0,0 0-1 0 0,-9-11 1 0 0,15 23 145 0 0,0 0 1 0 0,0 0-1 0 0,0 0 0 0 0,0 0 1 0 0,0 1-1 0 0,0-1 0 0 0,0 0 0 0 0,0 1 1 0 0,0-1-1 0 0,0 1 0 0 0,-2-1 1 0 0,3 0-88 0 0,-1 1-1 0 0,1 0 1 0 0,0 0 0 0 0,-1 0 0 0 0,1 0 0 0 0,-1 0 0 0 0,1 0 0 0 0,-1 0 0 0 0,1 0-1 0 0,0 0 1 0 0,-1 0 0 0 0,1 0 0 0 0,-1 0 0 0 0,1 1 0 0 0,-1-1 0 0 0,1 0 0 0 0,0 0-1 0 0,-1 0 1 0 0,1 0 0 0 0,-1 1 0 0 0,1-1 0 0 0,0 0 0 0 0,-1 0 0 0 0,1 1 0 0 0,0-1-1 0 0,-1 0 1 0 0,1 1 0 0 0,0-1 0 0 0,0 0 0 0 0,-1 1 0 0 0,1-1 0 0 0,0 1 0 0 0,0-1-1 0 0,-1 1 1 0 0,-2 7-4330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50.1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27 5983 0 0,'2'-3'536'0'0,"-2"2"-432"0"0,1-1-104 0 0,0 1 792 0 0,1-1 136 0 0,-1 1 24 0 0,4-2 8 0 0,-1 0-160 0 0,2-1-32 0 0,0 1-8 0 0,-2 1 0 0 0,2 1-760 0 0,-3 1-272 0 0,0 0 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50.5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10 119 3679 0 0,'-3'-16'1403'0'0,"-3"-26"-1"0"0,5 37-803 0 0,1 0 0 0 0,0 0 0 0 0,1 0-1 0 0,-1 0 1 0 0,1 0 0 0 0,0 0-1 0 0,0 0 1 0 0,0 1 0 0 0,4-10-1 0 0,-5 14-604 0 0,0 0 0 0 0,0 0 0 0 0,0-1 0 0 0,0 1-1 0 0,0 0 1 0 0,1 0 0 0 0,-1 0 0 0 0,0 0 0 0 0,0 0 0 0 0,0 0 0 0 0,0 0-1 0 0,0-1 1 0 0,0 1 0 0 0,0 0 0 0 0,0 0 0 0 0,0 0 0 0 0,0 0-1 0 0,1 0 1 0 0,-1 0 0 0 0,0 0 0 0 0,0 0 0 0 0,0 0 0 0 0,0 0-1 0 0,0 0 1 0 0,0-1 0 0 0,0 1 0 0 0,1 0 0 0 0,-1 0 0 0 0,0 0-1 0 0,0 0 1 0 0,0 0 0 0 0,0 0 0 0 0,0 0 0 0 0,1 0 0 0 0,-1 0-1 0 0,0 0 1 0 0,0 0 0 0 0,0 0 0 0 0,0 0 0 0 0,0 0 0 0 0,0 1 0 0 0,1-1-1 0 0,-1 0 1 0 0,0 0 0 0 0,0 0 0 0 0,0 0 0 0 0,0 0 0 0 0,0 0-1 0 0,0 0 1 0 0,0 0 0 0 0,1 0 0 0 0,-1 0 0 0 0,0 0 0 0 0,0 1-1 0 0,0-1 1 0 0,0 0 0 0 0,0 0 0 0 0,0 0 0 0 0,0 0 0 0 0,0 0-1 0 0,0 0 1 0 0,0 1 0 0 0,4 8-1811 0 0,-4-1-1978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50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11 196 919 0 0,'-1'-2'74'0'0,"0"0"-1"0"0,-1 1 1 0 0,1-1-1 0 0,0 0 0 0 0,0 0 1 0 0,0 0-1 0 0,0 0 1 0 0,0-3-1 0 0,1 4 437 0 0,0-1 0 0 0,0 0 0 0 0,0 0 0 0 0,0 0 0 0 0,0 0 0 0 0,0 0 1 0 0,1 0-1 0 0,-1 1 0 0 0,2-4 0 0 0,3-10 613 0 0,1 1 1 0 0,0 0-1 0 0,1 0 1 0 0,9-13-1 0 0,-12 20-1024 0 0,1 1 0 0 0,0-1 0 0 0,1 1 0 0 0,-1 0 0 0 0,1 0 0 0 0,0 1 0 0 0,1 0 0 0 0,-1 0-1 0 0,10-5 1 0 0,-14 9-101 0 0,1 0-1 0 0,-1 0 0 0 0,0 0 1 0 0,0 0-1 0 0,1 0 0 0 0,-1 1 1 0 0,1-1-1 0 0,-1 1 0 0 0,0 0 1 0 0,1-1-1 0 0,-1 1 0 0 0,1 0 1 0 0,-1 1-1 0 0,1-1 1 0 0,-1 0-1 0 0,0 1 0 0 0,5 1 1 0 0,-4-1-36 0 0,1 1 1 0 0,0 0 0 0 0,-1 0 0 0 0,0 0 0 0 0,0 0 0 0 0,1 1-1 0 0,-1-1 1 0 0,-1 1 0 0 0,1 0 0 0 0,3 4 0 0 0,-1-1-100 0 0,0 1 0 0 0,-1 1 1 0 0,1-1-1 0 0,-1 1 0 0 0,-1-1 0 0 0,0 1 1 0 0,0 0-1 0 0,0 0 0 0 0,2 15 0 0 0,-5-16 49 0 0,0 0-1 0 0,0 0 1 0 0,0-1 0 0 0,-1 1-1 0 0,0 0 1 0 0,0-1-1 0 0,-1 1 1 0 0,0 0-1 0 0,0-1 1 0 0,0 0-1 0 0,-1 1 1 0 0,0-1-1 0 0,0 0 1 0 0,-1 0 0 0 0,-7 10-1 0 0,-3 0-824 0 0,0 0 0 0 0,-1-1 1 0 0,-30 23-1 0 0,31-26-1845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51.9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34 1839 0 0,'-10'-34'8302'0'0,"15"39"-7574"0"0,4 6-390 0 0,0 5-69 0 0,-2 1 0 0 0,0 1 0 0 0,-1-1 0 0 0,4 21 0 0 0,-1-5-86 0 0,23 82 69 0 0,11 39-627 0 0,-32-122-1059 0 0,2 0 0 0 0,27 50 0 0 0,-30-64-1709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52.3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227 1 1839 0 0,'-1'0'247'0'0,"-1"1"0"0"0,1-1 0 0 0,0 1-1 0 0,-1 0 1 0 0,1-1 0 0 0,0 1 0 0 0,0 0-1 0 0,0 0 1 0 0,0 0 0 0 0,0 0 0 0 0,0-1-1 0 0,0 2 1 0 0,0-1 0 0 0,0 0-1 0 0,0 0 1 0 0,0 0 0 0 0,0 2 0 0 0,-14 23 1759 0 0,-44 101-357 0 0,-17 32 30 0 0,30-82-3775 0 0,36-62-1408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52.6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49 6911 0 0,'0'-12'304'0'0,"0"5"64"0"0,1 1-296 0 0,-1 2-72 0 0,0 2 0 0 0,0 1 0 0 0,2-1 424 0 0,-2 1 72 0 0,1-2 16 0 0,0-1 0 0 0,1 1-416 0 0,-1 0-96 0 0,-1 4 0 0 0,0 2 0 0 0,0 3-832 0 0,-1 3-160 0 0,-1 4-32 0 0,1-2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57.4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1333 111 919 0 0,'0'0'69'0'0,"0"0"0"0"0,1-1 0 0 0,-1 1 0 0 0,0 0 0 0 0,0 0 0 0 0,0 0 0 0 0,0-1 0 0 0,1 1 0 0 0,-1 0 0 0 0,0 0 0 0 0,0 0 0 0 0,0 0 0 0 0,1-1 0 0 0,-1 1 0 0 0,0 0 0 0 0,0 0 0 0 0,1 0 0 0 0,-1 0 0 0 0,0 0 0 0 0,0 0-1 0 0,1 0 1 0 0,-1 0 0 0 0,0 0 0 0 0,0 0 0 0 0,1 0 0 0 0,-1 0 0 0 0,0 0 0 0 0,1 0 0 0 0,-1 0 0 0 0,0 0 0 0 0,0 0 0 0 0,1 0 0 0 0,-1 0 0 0 0,3 9 1287 0 0,-4 8-882 0 0,1-15-517 0 0,-1 0 56 0 0,1 0 1 0 0,-1 0 0 0 0,0 0 0 0 0,0-1 0 0 0,1 1 0 0 0,-1 0-1 0 0,0 0 1 0 0,-1-1 0 0 0,1 1 0 0 0,0-1 0 0 0,0 1-1 0 0,-1-1 1 0 0,1 1 0 0 0,-1-1 0 0 0,-2 2 0 0 0,-2 1 367 0 0,0 0 0 0 0,-14 5-1 0 0,9-3 231 0 0,4-3-481 0 0,0-1-1 0 0,1 1 1 0 0,-1-1 0 0 0,0-1 0 0 0,0 1-1 0 0,0-1 1 0 0,0 0 0 0 0,0-1 0 0 0,-11 0 0 0 0,14 0-128 0 0,1 0 0 0 0,-1 0 0 0 0,1-1 0 0 0,0 1 0 0 0,-1-1 1 0 0,1 0-1 0 0,0 0 0 0 0,-1 0 0 0 0,1-1 0 0 0,0 1 0 0 0,0-1 0 0 0,0 0 1 0 0,0 0-1 0 0,0 0 0 0 0,1 0 0 0 0,-1 0 0 0 0,0 0 0 0 0,1-1 1 0 0,0 1-1 0 0,-1-1 0 0 0,-1-4 0 0 0,2 3 15 0 0,1 1 1 0 0,-1-1-1 0 0,1 0 0 0 0,0 1 1 0 0,0-1-1 0 0,0 0 0 0 0,1 0 1 0 0,0 0-1 0 0,-1 0 0 0 0,1 0 1 0 0,1 0-1 0 0,-1 1 0 0 0,0-1 1 0 0,1 0-1 0 0,0 0 0 0 0,0 0 1 0 0,0 0-1 0 0,1 1 0 0 0,-1-1 1 0 0,1 1-1 0 0,0-1 0 0 0,2-3 1 0 0,0 0 17 0 0,0 1 0 0 0,1 0 0 0 0,0-1 0 0 0,0 2 0 0 0,1-1 0 0 0,-1 0 0 0 0,1 1 0 0 0,0 0 0 0 0,14-8 0 0 0,-18 12-24 0 0,0 0-1 0 0,1 0 1 0 0,-1 0-1 0 0,1 0 1 0 0,-1 0-1 0 0,1 0 0 0 0,0 0 1 0 0,-1 1-1 0 0,1 0 1 0 0,0-1-1 0 0,-1 1 1 0 0,1 0-1 0 0,0 0 0 0 0,-1 0 1 0 0,1 1-1 0 0,0-1 1 0 0,-1 1-1 0 0,1-1 1 0 0,0 1-1 0 0,-1 0 0 0 0,1 0 1 0 0,-1 0-1 0 0,1 0 1 0 0,-1 1-1 0 0,0-1 0 0 0,0 1 1 0 0,5 3-1 0 0,-4-2 9 0 0,0 0 0 0 0,-1 0 1 0 0,1 1-1 0 0,0-1 0 0 0,-1 1 0 0 0,0 0 0 0 0,0-1 0 0 0,0 1 0 0 0,0 0 0 0 0,-1 0 0 0 0,0 1 0 0 0,1-1 0 0 0,-1 0 0 0 0,-1 0 0 0 0,1 1 0 0 0,-1 7 0 0 0,0-3 15 0 0,-1 0-1 0 0,-1 0 0 0 0,1 0 0 0 0,-2 0 0 0 0,1 0 1 0 0,-1-1-1 0 0,-1 1 0 0 0,1-1 0 0 0,-1 1 0 0 0,-1-1 1 0 0,0 0-1 0 0,0-1 0 0 0,-11 13 0 0 0,0-2 11 0 0,-1 0 0 0 0,-1-1 0 0 0,-39 27-1 0 0,25-22 1 0 0,-2-2-1 0 0,0-2 0 0 0,-1-1 1 0 0,-1-2-1 0 0,0-1 0 0 0,-1-2 1 0 0,0-1-1 0 0,-1-2 0 0 0,-70 7 1 0 0,79-13 166 0 0,-52-3 0 0 0,72-1-184 0 0,0 0 1 0 0,0 0-1 0 0,1-1 0 0 0,-1 0 0 0 0,0 0 0 0 0,1-1 0 0 0,-1 0 0 0 0,1-1 0 0 0,0 1 1 0 0,-8-6-1 0 0,13 7-8 0 0,1 0 0 0 0,-1 0 0 0 0,1 0 1 0 0,0 0-1 0 0,-1-1 0 0 0,1 1 1 0 0,0-1-1 0 0,0 1 0 0 0,0-1 0 0 0,1 1 1 0 0,-1-1-1 0 0,1 0 0 0 0,-1 0 0 0 0,1 0 1 0 0,0 0-1 0 0,-1-5 0 0 0,2 4 38 0 0,-1 0-1 0 0,1 0 0 0 0,0 0 0 0 0,1 0 0 0 0,-1 0 1 0 0,1 0-1 0 0,0 0 0 0 0,0 1 0 0 0,0-1 1 0 0,0 0-1 0 0,4-6 0 0 0,0 0 51 0 0,1 0 1 0 0,1 0-1 0 0,0 1 0 0 0,0 0 1 0 0,1 1-1 0 0,0 0 1 0 0,0 0-1 0 0,12-8 0 0 0,-12 9-116 0 0,1 2 0 0 0,0-1-1 0 0,0 1 1 0 0,0 1-1 0 0,1 0 1 0 0,-1 0 0 0 0,1 0-1 0 0,0 1 1 0 0,14-2 0 0 0,-20 5 5 0 0,-1-1 1 0 0,0 1-1 0 0,1 0 1 0 0,-1 0 0 0 0,1 0-1 0 0,-1 0 1 0 0,0 1-1 0 0,1-1 1 0 0,-1 1-1 0 0,0 0 1 0 0,1 0 0 0 0,-1 0-1 0 0,0 1 1 0 0,0-1-1 0 0,0 1 1 0 0,0-1 0 0 0,0 1-1 0 0,0 0 1 0 0,-1 0-1 0 0,1 0 1 0 0,-1 1 0 0 0,1-1-1 0 0,-1 1 1 0 0,0-1-1 0 0,0 1 1 0 0,0 0-1 0 0,0 0 1 0 0,0 0 0 0 0,-1 0-1 0 0,1 0 1 0 0,-1 0-1 0 0,1 4 1 0 0,0-2-18 0 0,-1 0 0 0 0,1 0 0 0 0,-1 1 0 0 0,-1-1 0 0 0,1 0 0 0 0,-1 1 0 0 0,0-1 0 0 0,0 0 0 0 0,0 1 0 0 0,-1-1 0 0 0,0 0 0 0 0,0 1 0 0 0,-2 5 0 0 0,0-4-48 0 0,0 1 1 0 0,-1-1 0 0 0,1 0-1 0 0,-2 0 1 0 0,1 0 0 0 0,-1 0-1 0 0,0-1 1 0 0,-7 9 0 0 0,5-9 13 0 0,0 1 0 0 0,0-1 1 0 0,-1 0-1 0 0,0 0 0 0 0,0-1 1 0 0,0 0-1 0 0,0 0 0 0 0,-1-1 1 0 0,0 0-1 0 0,0-1 1 0 0,0 0-1 0 0,0 0 0 0 0,-1-1 1 0 0,1 0-1 0 0,-14 0 0 0 0,17-2 105 0 0,0 0 0 0 0,1 0 0 0 0,-1-1 1 0 0,1 0-1 0 0,-1 0 0 0 0,1 0 0 0 0,0-1 0 0 0,-1 0 0 0 0,1 0 0 0 0,0 0 0 0 0,0 0 0 0 0,0-1 0 0 0,1 0 0 0 0,-1 0 0 0 0,0 0 0 0 0,1-1 0 0 0,0 0 0 0 0,0 0 0 0 0,0 0 0 0 0,0 0 0 0 0,1 0 0 0 0,-5-8 0 0 0,3 3 32 0 0,-12-16 137 0 0,16 23-209 0 0,0 0-1 0 0,0 1 1 0 0,-1 0 0 0 0,1-1-1 0 0,0 1 1 0 0,-1 0-1 0 0,1 0 1 0 0,0 0 0 0 0,-1 0-1 0 0,0 0 1 0 0,1 0-1 0 0,-3-1 1 0 0,4 2-7 0 0,-1 0-1 0 0,1 0 1 0 0,0 0 0 0 0,-1 0-1 0 0,1 0 1 0 0,-1 0 0 0 0,1 1 0 0 0,0-1-1 0 0,-1 0 1 0 0,1 0 0 0 0,0 0-1 0 0,-1 0 1 0 0,1 1 0 0 0,0-1 0 0 0,-1 0-1 0 0,1 0 1 0 0,0 0 0 0 0,0 1-1 0 0,-1-1 1 0 0,1 0 0 0 0,0 1-1 0 0,0-1 1 0 0,0 0 0 0 0,-1 0 0 0 0,1 1-1 0 0,0-1 1 0 0,0 0 0 0 0,0 1-1 0 0,0-1 1 0 0,-1 1 0 0 0,1-1 0 0 0,0 0-1 0 0,0 1 1 0 0,0-1 0 0 0,-2 16-26 0 0,1-14 21 0 0,-1 26-104 0 0,-1 3-368 0 0,-12 57 1 0 0,13-79 309 0 0,0-1 1 0 0,-1 1 0 0 0,-1-1 0 0 0,1 1-1 0 0,-2-1 1 0 0,1 0 0 0 0,-1 0-1 0 0,0-1 1 0 0,0 1 0 0 0,-1-1 0 0 0,-7 6-1 0 0,11-10 244 0 0,0-1 0 0 0,-1 0-1 0 0,0 0 1 0 0,1 0 0 0 0,-1 0-1 0 0,0 0 1 0 0,0-1 0 0 0,0 1-1 0 0,0-1 1 0 0,0 0 0 0 0,0 0-1 0 0,0 0 1 0 0,-1 0 0 0 0,1 0-1 0 0,0-1 1 0 0,0 1 0 0 0,-1-1-1 0 0,1 0 1 0 0,0 0 0 0 0,-1 0-1 0 0,1-1 1 0 0,0 1 0 0 0,-1-1-1 0 0,1 0 1 0 0,0 0 0 0 0,0 0-1 0 0,0 0 1 0 0,0 0 0 0 0,0-1-1 0 0,0 1 1 0 0,0-1 0 0 0,0 0-1 0 0,0 0 1 0 0,1 0 0 0 0,-1 0-1 0 0,1-1 1 0 0,-4-3 0 0 0,-10-17 866 0 0,1-2 1 0 0,1 0-1 0 0,1 0 1 0 0,-13-35-1 0 0,7 15-328 0 0,-5-14-299 0 0,2-2 0 0 0,-27-124 0 0 0,47 174-435 0 0,0 1 0 0 0,0-15-1 0 0,3 24-631 0 0,2 5-41 0 0,2 6-1452 0 0,-3 0-3321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57.7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75 10591 0 0,'7'-15'472'0'0,"-4"6"96"0"0,0 1-456 0 0,-2 2-112 0 0,1 2 0 0 0,1 2 0 0 0,0-1 288 0 0,0-1 40 0 0,2-3 8 0 0,4-1 0 0 0,-2 2-200 0 0,1 4-40 0 0,-4 3 0 0 0,0 3-3648 0 0,-1 5-736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58.1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31 5983 0 0,'-8'-4'264'0'0,"3"1"56"0"0,1 0-256 0 0,1 0-64 0 0,3 2 0 0 0,-1 1 0 0 0,1-2 808 0 0,-2 1 152 0 0,2-1 24 0 0,-1 0 8 0 0,-1-1-416 0 0,2 0-72 0 0,2 0-24 0 0,1 3 0 0 0,-1 0-1536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3:59.4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443 41 1839 0 0,'2'-17'1531'0'0,"-2"11"2719"0"0,-5 16-3596 0 0,-7 13-1101 0 0,-2-2 0 0 0,0 1 0 0 0,-1-2-1 0 0,-29 32 1 0 0,-12 15 152 0 0,55-66 298 0 0,0 0-1 0 0,0 0 0 0 0,0 0 1 0 0,0 0-1 0 0,1 0 0 0 0,-1 0 0 0 0,0 1 1 0 0,1-1-1 0 0,-1 0 0 0 0,1 1 0 0 0,-1-1 1 0 0,1 0-1 0 0,-1 1 0 0 0,1-1 1 0 0,0 0-1 0 0,0 1 0 0 0,0-1 0 0 0,0 1 1 0 0,0-1-1 0 0,0 0 0 0 0,0 1 0 0 0,0-1 1 0 0,0 1-1 0 0,1-1 0 0 0,-1 0 1 0 0,1 1-1 0 0,0 1 0 0 0,1-1 24 0 0,0 0 1 0 0,0 0-1 0 0,0 0 0 0 0,0-1 1 0 0,0 1-1 0 0,0 0 0 0 0,1-1 1 0 0,-1 0-1 0 0,1 0 0 0 0,-1 1 0 0 0,1-1 1 0 0,-1-1-1 0 0,5 2 0 0 0,4 1 26 0 0,0 1 0 0 0,-1 0 0 0 0,0 0 0 0 0,0 1 0 0 0,0 0 0 0 0,0 1 0 0 0,14 11 0 0 0,-21-15-37 0 0,0 1 0 0 0,0 0 0 0 0,0 0 0 0 0,0 0 0 0 0,-1 1 0 0 0,1-1 0 0 0,-1 0 0 0 0,0 1 0 0 0,0 0 0 0 0,0-1 0 0 0,0 1 0 0 0,-1 0 0 0 0,0 0 0 0 0,1 0 0 0 0,-2 0 0 0 0,1 0 0 0 0,0 0 0 0 0,-1 0 0 0 0,0 1 0 0 0,1-1 0 0 0,-2 0 0 0 0,1 0 0 0 0,-2 7 0 0 0,1-5 80 0 0,-1 0-1 0 0,0 0 0 0 0,0 0 1 0 0,0 0-1 0 0,-1 0 0 0 0,0 0 1 0 0,0-1-1 0 0,-1 1 0 0 0,0-1 1 0 0,1 0-1 0 0,-2 0 0 0 0,1-1 1 0 0,0 1-1 0 0,-1-1 0 0 0,0 0 1 0 0,0 0-1 0 0,0 0 0 0 0,-1-1 1 0 0,1 0-1 0 0,-1 0 0 0 0,0 0 1 0 0,0-1-1 0 0,-12 4 0 0 0,7-3 119 0 0,-1-1 0 0 0,0 0-1 0 0,0 0 1 0 0,0-2 0 0 0,0 1-1 0 0,0-1 1 0 0,0-1 0 0 0,0 0-1 0 0,0-1 1 0 0,1 0 0 0 0,-24-8-1 0 0,24 6 242 0 0,0 0 1 0 0,1-1-1 0 0,-1-1 0 0 0,1 1 0 0 0,0-2 0 0 0,-17-13 0 0 0,20 14-207 0 0,1-1 0 0 0,1 1 0 0 0,-1-1 0 0 0,1 0 0 0 0,0 0 0 0 0,0 0 0 0 0,1-1 0 0 0,0 0 0 0 0,1 1 0 0 0,-4-10 0 0 0,2-2-45 0 0,0-1-1 0 0,0 1 1 0 0,2-1 0 0 0,1 1-1 0 0,0-1 1 0 0,1 0-1 0 0,3-32 1 0 0,0 39-263 0 0,0 1 1 0 0,0-1-1 0 0,1 1 0 0 0,0 0 1 0 0,1 0-1 0 0,1 0 0 0 0,0 0 1 0 0,0 1-1 0 0,1-1 0 0 0,1 1 1 0 0,0 1-1 0 0,16-20 0 0 0,-19 26-335 0 0,1-1 0 0 0,0 1 1 0 0,0 1-1 0 0,0-1 0 0 0,1 1 0 0 0,-1-1 0 0 0,1 2 0 0 0,-1-1 0 0 0,11-3 1 0 0,2 2-4991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2:54.1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45 5527 0 0,'6'-3'253'0'0,"-4"1"-199"0"0,0 1 1 0 0,0-1 0 0 0,0 1 0 0 0,1 0-1 0 0,-1 0 1 0 0,1 0 0 0 0,-1 1 0 0 0,0-1 0 0 0,1 0-1 0 0,3 0 1 0 0,49-5 1060 0 0,-11 1-2425 0 0,0 1 0 0 0,70 4 0 0 0,-111 0 1311 0 0,1 1 5 0 0,0-1 0 0 0,0 1 1 0 0,1-1-1 0 0,-1 0 0 0 0,0 0 0 0 0,0-1 0 0 0,0 1 0 0 0,0-1 0 0 0,0 0 0 0 0,0 0 0 0 0,0 0 0 0 0,4-3 0 0 0,3-4-6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4:03.3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244 8 455 0 0,'1'-1'-409'0'0,"1"-6"1822"0"0,-12 21 459 0 0,-5 4-1900 0 0,-1 0 0 0 0,-21 20 0 0 0,-113 91 3338 0 0,148-126-3238 0 0,-1-1 0 0 0,1 0 0 0 0,0 1 1 0 0,-1 0-1 0 0,-2 5 0 0 0,5-8-66 0 0,0 0 1 0 0,-1 1-1 0 0,1-1 0 0 0,0 0 1 0 0,0 1-1 0 0,0-1 1 0 0,0 0-1 0 0,0 1 0 0 0,0-1 1 0 0,0 0-1 0 0,0 1 0 0 0,0-1 1 0 0,0 1-1 0 0,0-1 0 0 0,0 0 1 0 0,0 1-1 0 0,0-1 1 0 0,0 0-1 0 0,0 1 0 0 0,0-1 1 0 0,0 0-1 0 0,0 1 0 0 0,1 0 1 0 0,-1-1-8 0 0,1 1 1 0 0,0-1 0 0 0,-1 0-1 0 0,1 1 1 0 0,-1-1-1 0 0,1 0 1 0 0,0 1 0 0 0,-1-1-1 0 0,1 0 1 0 0,0 0-1 0 0,-1 0 1 0 0,1 0-1 0 0,0 1 1 0 0,0-1 0 0 0,-1 0-1 0 0,1 0 1 0 0,1-1-1 0 0,54 1 154 0 0,75 2 36 0 0,-115-1-153 0 0,0 2-1 0 0,0 0 0 0 0,-1 0 1 0 0,1 1-1 0 0,-1 1 0 0 0,17 8 1 0 0,-28-11-35 0 0,1 1-1 0 0,-1-1 1 0 0,0 1 0 0 0,1 0 0 0 0,-1 0 0 0 0,-1 1 0 0 0,1-1-1 0 0,0 1 1 0 0,-1 0 0 0 0,0 0 0 0 0,0 0 0 0 0,0 0 0 0 0,4 7 0 0 0,-6-8-2 0 0,0 0 1 0 0,0 0 0 0 0,0 0 0 0 0,0 0 0 0 0,0 0 0 0 0,-1 0-1 0 0,1 0 1 0 0,-1 1 0 0 0,0-1 0 0 0,0 0 0 0 0,0 0 0 0 0,0 0-1 0 0,-1 1 1 0 0,1-1 0 0 0,-1 0 0 0 0,0 0 0 0 0,0 0 0 0 0,0 0-1 0 0,0 0 1 0 0,0 0 0 0 0,-1 0 0 0 0,-1 3 0 0 0,-3 3 116 0 0,-1-1 1 0 0,0 1 0 0 0,-1-1 0 0 0,1-1-1 0 0,-1 1 1 0 0,-1-1 0 0 0,-15 10-1 0 0,5-6 19 0 0,1-1 0 0 0,-1-1-1 0 0,-22 8 1 0 0,26-12-89 0 0,-26 6 0 0 0,36-10-94 0 0,0 0 0 0 0,-1 0 0 0 0,1-1-1 0 0,-1 0 1 0 0,1 0 0 0 0,-1 0 0 0 0,1-1 0 0 0,-9-1-1 0 0,14 2-15 0 0,-1 0 0 0 0,1 0 0 0 0,0-1 0 0 0,-1 1-1 0 0,1 0 1 0 0,-1 0 0 0 0,1-1 0 0 0,0 1 0 0 0,-1 0-1 0 0,1 0 1 0 0,0-1 0 0 0,-1 1 0 0 0,1 0 0 0 0,0-1-1 0 0,0 1 1 0 0,-1-1 0 0 0,1 1 0 0 0,0 0 0 0 0,0-1-1 0 0,0 1 1 0 0,-1-1 0 0 0,1 1 0 0 0,0 0 0 0 0,0-1 0 0 0,0 1-1 0 0,0-1 1 0 0,0 1 0 0 0,0-1 0 0 0,0 1 0 0 0,0-1-1 0 0,0 1 1 0 0,0 0 0 0 0,0-1 0 0 0,0 1 0 0 0,0-1-1 0 0,0 1 1 0 0,0-1 0 0 0,1 1 0 0 0,-1 0 0 0 0,1-2-1 0 0,1-1-727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4:03.8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 74 2759 0 0,'-16'5'1288'0'0,"14"-4"-1245"0"0,0 0 0 0 0,0-1 0 0 0,-1 0-1 0 0,1 1 1 0 0,0-1 0 0 0,0 0-1 0 0,0 0 1 0 0,0 0 0 0 0,-1-1-1 0 0,1 1 1 0 0,-4-1 0 0 0,5 0 44 0 0,0 1 0 0 0,0-1 0 0 0,0 0 0 0 0,0 1 1 0 0,0-1-1 0 0,0 0 0 0 0,0 1 0 0 0,0-1 0 0 0,1 0 0 0 0,-1 0 1 0 0,0 0-1 0 0,0 0 0 0 0,1 0 0 0 0,-1 0 0 0 0,0 0 0 0 0,1 0 0 0 0,-1 0 1 0 0,1 0-1 0 0,-1 0 0 0 0,1 0 0 0 0,0 0 0 0 0,-1-1 0 0 0,1 1 1 0 0,0 0-1 0 0,0 0 0 0 0,0 0 0 0 0,0 0 0 0 0,0-2 0 0 0,0 0-5 0 0,0 1 0 0 0,1-1-1 0 0,-1 1 1 0 0,0 0-1 0 0,1-1 1 0 0,0 1-1 0 0,-1 0 1 0 0,1-1-1 0 0,0 1 1 0 0,0 0 0 0 0,0 0-1 0 0,1 0 1 0 0,-1 0-1 0 0,0 0 1 0 0,1 0-1 0 0,1-2 1 0 0,-1 3-38 0 0,-1 0 1 0 0,0 0-1 0 0,0 0 1 0 0,1 0 0 0 0,-1 0-1 0 0,0 0 1 0 0,1 0-1 0 0,-1 1 1 0 0,1-1-1 0 0,-1 1 1 0 0,1-1-1 0 0,-1 1 1 0 0,1 0-1 0 0,0-1 1 0 0,-1 1-1 0 0,1 0 1 0 0,-1 0-1 0 0,1 0 1 0 0,-1 0-1 0 0,1 0 1 0 0,0 1-1 0 0,-1-1 1 0 0,1 0-1 0 0,-1 1 1 0 0,3 0-1 0 0,0 1 14 0 0,-1 0 1 0 0,1-1-1 0 0,-1 1 0 0 0,1 1 0 0 0,-1-1 0 0 0,1 0 0 0 0,-1 1 0 0 0,0 0 0 0 0,0 0 0 0 0,-1 0 1 0 0,1 0-1 0 0,0 0 0 0 0,-1 1 0 0 0,0-1 0 0 0,0 1 0 0 0,0-1 0 0 0,0 1 0 0 0,2 7 0 0 0,-2-5 17 0 0,-1-1 0 0 0,0 1 1 0 0,0 0-1 0 0,-1 0 0 0 0,0 0 0 0 0,0 0 0 0 0,0-1 0 0 0,0 1 0 0 0,-1 0 0 0 0,0 0 0 0 0,0 0 0 0 0,-4 8 0 0 0,1-3-230 0 0,-1 0 0 0 0,-1 0 0 0 0,0 0-1 0 0,0-1 1 0 0,-1 0 0 0 0,-11 12 0 0 0,-54 51-1391 0 0,72-72 1540 0 0,-12 10-932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4:04.6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45 1927 0 0,'1'-4'52'0'0,"-1"1"0"0"0,0 0 0 0 0,0-1-1 0 0,0 1 1 0 0,0 0 0 0 0,-1-1 0 0 0,1 1-1 0 0,-3-5 1 0 0,3 7-32 0 0,0 1 0 0 0,0-1 0 0 0,0 1 0 0 0,-1-1 0 0 0,1 1 0 0 0,0-1-1 0 0,-1 1 1 0 0,1-1 0 0 0,0 1 0 0 0,-1-1 0 0 0,1 1 0 0 0,-1-1 0 0 0,1 1 0 0 0,-1 0 0 0 0,1-1 0 0 0,-1 1 0 0 0,1 0 0 0 0,-1-1 0 0 0,1 1-1 0 0,-2-1 1 0 0,1 1 1 0 0,0 0-1 0 0,0 0 1 0 0,0 1-1 0 0,1-1 1 0 0,-1 0-1 0 0,0 0 1 0 0,0 0-1 0 0,0 0 1 0 0,0 1-1 0 0,0-1 1 0 0,0 1-1 0 0,0-1 1 0 0,1 0-1 0 0,-1 1 1 0 0,0-1-1 0 0,0 1 1 0 0,1 0-1 0 0,-2 0 1 0 0,-7 7 241 0 0,0 1 0 0 0,0 0 1 0 0,1 1-1 0 0,1 0 0 0 0,-1 0 0 0 0,2 0 1 0 0,-1 1-1 0 0,1 0 0 0 0,1 0 0 0 0,0 1 0 0 0,-3 12 1 0 0,-3 13 201 0 0,2 0 0 0 0,-5 50 1 0 0,12-77-457 0 0,0 3-21 0 0,0-1 0 0 0,1 1 0 0 0,0 0 1 0 0,1-1-1 0 0,1 1 0 0 0,2 18 0 0 0,-3-30 16 0 0,0 0 0 0 0,0 0 0 0 0,1 0 0 0 0,-1 0 0 0 0,0 0 0 0 0,0-1 1 0 0,1 1-1 0 0,-1 0 0 0 0,0 0 0 0 0,1 0 0 0 0,-1 0 0 0 0,1-1 0 0 0,-1 1 0 0 0,1 0 0 0 0,0-1 0 0 0,-1 1 0 0 0,1 0 0 0 0,0-1 0 0 0,-1 1 0 0 0,1-1 0 0 0,0 1 0 0 0,0-1 0 0 0,-1 1 0 0 0,1-1 0 0 0,0 1 0 0 0,0-1 0 0 0,0 0 0 0 0,0 1 0 0 0,0-1 0 0 0,-1 0 0 0 0,1 0 0 0 0,0 0 0 0 0,0 0 0 0 0,0 0 0 0 0,0 0 0 0 0,0 0 0 0 0,0 0 0 0 0,0 0 0 0 0,0 0 0 0 0,0-1 0 0 0,-1 1 0 0 0,1 0 0 0 0,0 0 0 0 0,0-1 0 0 0,0 1 0 0 0,0-1 0 0 0,-1 1 0 0 0,1-1 0 0 0,1 0 0 0 0,5-3 93 0 0,-1-1-1 0 0,0 1 1 0 0,-1-1-1 0 0,9-9 0 0 0,-1 0 114 0 0,-2 0 0 0 0,1 0-1 0 0,-2-1 1 0 0,0 0 0 0 0,13-27-1 0 0,-20 35-78 0 0,0-1 0 0 0,0 1 0 0 0,-1-1-1 0 0,0 0 1 0 0,0 1 0 0 0,-1-1 0 0 0,0 0-1 0 0,0 0 1 0 0,-1 0 0 0 0,0 0 0 0 0,0 0-1 0 0,-1 0 1 0 0,0 0 0 0 0,0 0 0 0 0,-3-9-1 0 0,0 6 46 0 0,0 0-1 0 0,-1 0 0 0 0,0 0 0 0 0,-1 1 0 0 0,0 0 1 0 0,0 0-1 0 0,-1 1 0 0 0,-10-11 0 0 0,42 77-344 0 0,-11-31-80 0 0,2 0 1 0 0,24 32 0 0 0,-29-45 146 0 0,1 0 0 0 0,0 0 0 0 0,0-2 0 0 0,1 1 0 0 0,23 14 0 0 0,-26-20 74 0 0,-1-2-1 0 0,1 1 0 0 0,0-1 1 0 0,1-1-1 0 0,-1 0 0 0 0,1 0 1 0 0,-1-1-1 0 0,1 0 1 0 0,12-1-1 0 0,-3 0 134 0 0,0-1 0 0 0,0-1 0 0 0,-1 0 0 0 0,23-6 0 0 0,-14 1 277 0 0,-1-2 0 0 0,0-1 0 0 0,-1-1-1 0 0,46-24 1 0 0,-61 26-191 0 0,-10 7-171 0 0,0 0 0 0 0,0-1 1 0 0,0 1-1 0 0,1 0 0 0 0,-1 0 0 0 0,0 1 1 0 0,1-1-1 0 0,-1 0 0 0 0,1 0 0 0 0,-1 1 1 0 0,1-1-1 0 0,1 0 0 0 0,-2 1-47 0 0,-1 0 0 0 0,0 0 0 0 0,0 0-1 0 0,0 1 1 0 0,1-1 0 0 0,-1 0 0 0 0,0 0 0 0 0,0 0-1 0 0,0 0 1 0 0,1 0 0 0 0,-1 1 0 0 0,0-1-1 0 0,0 0 1 0 0,0 0 0 0 0,0 0 0 0 0,0 1 0 0 0,0-1-1 0 0,1 0 1 0 0,-1 0 0 0 0,0 0 0 0 0,0 1 0 0 0,0-1-1 0 0,0 0 1 0 0,0 0 0 0 0,0 1 0 0 0,0-1 0 0 0,0 0-1 0 0,0 0 1 0 0,0 1 0 0 0,0-1 0 0 0,0 0-1 0 0,0 0 1 0 0,0 0 0 0 0,0 1 0 0 0,0-1 0 0 0,0 0-1 0 0,-1 2-412 0 0,1 2-466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4:05.5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6 4607 0 0,'-4'-6'1963'0'0,"13"15"3438"0"0,8 20-4579 0 0,-1 0 0 0 0,-2 1-1 0 0,21 64 1 0 0,16 103-1507 0 0,-44-167 261 0 0,8 18-1402 0 0,-14-44 1448 0 0,1 0-1 0 0,0 0 0 0 0,0 0 0 0 0,1 0 0 0 0,-1 0 1 0 0,1-1-1 0 0,-1 1 0 0 0,1-1 0 0 0,4 3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4:05.9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569 4 455 0 0,'1'-1'48'0'0,"-1"1"0"0"0,0 0-1 0 0,1 0 1 0 0,-1-1 0 0 0,0 1-1 0 0,1 0 1 0 0,-1 0-1 0 0,0 0 1 0 0,1-1 0 0 0,-1 1-1 0 0,1 0 1 0 0,-1 0-1 0 0,0 0 1 0 0,1 0 0 0 0,-1 0-1 0 0,1 0 1 0 0,-1 0-1 0 0,0 0 1 0 0,1 0 0 0 0,-1 0-1 0 0,1 0 1 0 0,-1 0-1 0 0,0 0 1 0 0,1 0 0 0 0,-1 1-1 0 0,1-1 1 0 0,-1 0-1 0 0,0 0 1 0 0,1 0 0 0 0,-1 0-1 0 0,0 1 1 0 0,1-1 0 0 0,13 16 862 0 0,-9-9-610 0 0,-1 1 0 0 0,7 14 0 0 0,-9-17-125 0 0,-1 0 0 0 0,1 1 1 0 0,-1-1-1 0 0,0 1 0 0 0,0-1 0 0 0,0 0 1 0 0,-1 1-1 0 0,0-1 0 0 0,0 1 1 0 0,-1-1-1 0 0,1 1 0 0 0,-1-1 0 0 0,0 1 1 0 0,-3 5-1 0 0,2-4 59 0 0,-1 0-1 0 0,-1-1 1 0 0,1 0 0 0 0,-1 0 0 0 0,0 0-1 0 0,0 0 1 0 0,-1-1 0 0 0,0 1-1 0 0,-9 7 1 0 0,-5 1 77 0 0,0 0 0 0 0,-1-2 0 0 0,-1 0 0 0 0,0-1 0 0 0,-34 12 0 0 0,16-7-169 0 0,-1-3 0 0 0,0 0 0 0 0,-1-3 0 0 0,-1-1 0 0 0,1-3 0 0 0,-78 4 0 0 0,115-10-113 0 0,0 0 0 0 0,0 0-1 0 0,0 0 1 0 0,0 1-1 0 0,0-1 1 0 0,0 1 0 0 0,-5 2-1 0 0,8-3-39 0 0,0 1-1 0 0,0 0 0 0 0,0-1 0 0 0,0 1 0 0 0,0 0 0 0 0,0 0 0 0 0,0 0 1 0 0,1-1-1 0 0,-1 1 0 0 0,0 0 0 0 0,0 0 0 0 0,1 0 0 0 0,-1 0 0 0 0,0 0 1 0 0,1 1-1 0 0,-1-1 0 0 0,1 0 0 0 0,0 0 0 0 0,-1 0 0 0 0,1 0 0 0 0,0 1 1 0 0,-1-1-1 0 0,1 0 0 0 0,0 0 0 0 0,0 0 0 0 0,0 1 0 0 0,0-1 1 0 0,1 1-1 0 0,0 9-561 0 0,0-1 0 0 0,1 0 0 0 0,5 13 0 0 0,-4-10-837 0 0,6 17-1974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4:06.5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401 1 2303 0 0,'1'9'575'0'0,"1"1"-1"0"0,0-1 0 0 0,0 1 0 0 0,1-1 0 0 0,0 0 1 0 0,1 0-1 0 0,5 10 0 0 0,4 12 707 0 0,-10-22-1142 0 0,0-1 1 0 0,-1 0-1 0 0,0 1 1 0 0,0 0-1 0 0,-1-1 0 0 0,0 1 1 0 0,-1 0-1 0 0,0 14 1 0 0,-1-18-178 0 0,0 0 0 0 0,0 0 0 0 0,0 0 1 0 0,-1-1-1 0 0,1 1 0 0 0,-1-1 0 0 0,0 1 0 0 0,0-1 1 0 0,-1 0-1 0 0,1 0 0 0 0,-1 0 0 0 0,0 0 1 0 0,0 0-1 0 0,-1 0 0 0 0,1-1 0 0 0,-1 0 0 0 0,-3 4 1 0 0,1-3-14 0 0,0 0 1 0 0,0 0-1 0 0,-1 0 1 0 0,1-1-1 0 0,-1 1 1 0 0,1-2-1 0 0,-12 4 1 0 0,13-5 55 0 0,0 0 1 0 0,0 0-1 0 0,0-1 1 0 0,1 0-1 0 0,-1 0 1 0 0,0-1-1 0 0,0 1 1 0 0,0-1 0 0 0,1 0-1 0 0,-1 0 1 0 0,0 0-1 0 0,-6-4 1 0 0,1 1 85 0 0,0-1 1 0 0,1-1 0 0 0,0 1-1 0 0,0-2 1 0 0,1 1 0 0 0,0-1-1 0 0,0 0 1 0 0,0-1 0 0 0,1 0-1 0 0,-9-12 1 0 0,1-1 213 0 0,2-1-1 0 0,1 0 1 0 0,-13-29-1 0 0,18 29 44 0 0,7 20-244 0 0,1 4-16 0 0,2 11-4 0 0,0 6-274 0 0,0 0 0 0 0,-1 0-1 0 0,-1 0 1 0 0,-2 38-1 0 0,-1-43 67 0 0,0 0 0 0 0,-1-1 0 0 0,-1 1 0 0 0,0-1 0 0 0,0 0 0 0 0,-2 0 0 0 0,-11 20 0 0 0,12-22-100 0 0,-1-1-1 0 0,-1 0 0 0 0,0 0 1 0 0,0-1-1 0 0,-1 1 0 0 0,0-2 1 0 0,-12 10-1 0 0,15-13-2546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4:06.8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4607 0 0,'6'0'409'0'0,"0"0"-1"0"0,0 0 1 0 0,0 0-1 0 0,0 1 1 0 0,0 0-1 0 0,0 0 1 0 0,0 0-1 0 0,-1 1 1 0 0,1 0-1 0 0,0 0 1 0 0,5 4-1 0 0,-3-3-74 0 0,0 1-1 0 0,-1 0 1 0 0,0 1-1 0 0,0 0 0 0 0,-1 0 1 0 0,1 1-1 0 0,7 8 1 0 0,-10-9-325 0 0,0 1 0 0 0,-1-1 0 0 0,0 1 1 0 0,0-1-1 0 0,0 1 0 0 0,-1 0 1 0 0,0 0-1 0 0,0 1 0 0 0,0-1 0 0 0,-1 0 1 0 0,0 0-1 0 0,0 1 0 0 0,-1-1 0 0 0,0 1 1 0 0,0-1-1 0 0,0 1 0 0 0,-1-1 1 0 0,0 0-1 0 0,-3 13 0 0 0,0-6-174 0 0,0 1 0 0 0,-2 0 0 0 0,1-1 0 0 0,-2 0 0 0 0,1 0 0 0 0,-2-1 0 0 0,-16 22 0 0 0,18-27-576 0 0,1-1 0 0 0,-1 0 1 0 0,-1 0-1 0 0,-7 6 0 0 0,1-3-2430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4:07.4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1154 1 3679 0 0,'2'8'4243'0'0,"8"16"-3357"0"0,7 20-1015 0 0,-12-28-156 0 0,-1 0-1 0 0,4 31 0 0 0,-8-40 62 0 0,1 0 1 0 0,-1 0-1 0 0,-1 0 1 0 0,1 0-1 0 0,-1 1 0 0 0,0-1 1 0 0,-1-1-1 0 0,1 1 1 0 0,-5 10-1 0 0,6-16 247 0 0,-1 0-1 0 0,1-1 1 0 0,0 1 0 0 0,-1 0-1 0 0,1 0 1 0 0,-1 0-1 0 0,1-1 1 0 0,-1 1 0 0 0,0 0-1 0 0,1 0 1 0 0,-1-1 0 0 0,0 1-1 0 0,1 0 1 0 0,-1-1-1 0 0,0 1 1 0 0,0-1 0 0 0,1 1-1 0 0,-1-1 1 0 0,0 0-1 0 0,0 1 1 0 0,0-1 0 0 0,0 0-1 0 0,0 1 1 0 0,-1-1 0 0 0,1 0 40 0 0,-1 0 0 0 0,0 0 0 0 0,1-1 0 0 0,-1 1 0 0 0,1 0 0 0 0,-1-1 0 0 0,1 0 0 0 0,-1 1 0 0 0,1-1 0 0 0,-1 0 0 0 0,1 1 0 0 0,-1-1 0 0 0,0-1 0 0 0,-6-4 360 0 0,1-1 0 0 0,0 0 0 0 0,-11-13 0 0 0,15 17-298 0 0,-19-27 1077 0 0,18 23-1000 0 0,0 1-1 0 0,-1-1 1 0 0,0 1 0 0 0,0 0 0 0 0,-1 0-1 0 0,1 1 1 0 0,-1 0 0 0 0,-12-8 0 0 0,18 12-211 0 0,-1 1 0 0 0,0 0 1 0 0,1 0-1 0 0,-1 0 0 0 0,0 0 1 0 0,1 0-1 0 0,-1-1 1 0 0,0 1-1 0 0,0 0 0 0 0,1 1 1 0 0,-1-1-1 0 0,0 0 0 0 0,1 0 1 0 0,-1 0-1 0 0,0 0 0 0 0,0 0 1 0 0,1 1-1 0 0,-1-1 0 0 0,0 0 1 0 0,1 1-1 0 0,-1-1 0 0 0,1 0 1 0 0,-1 1-1 0 0,0-1 1 0 0,1 1-1 0 0,-1-1 0 0 0,1 1 1 0 0,-1-1-1 0 0,1 1 0 0 0,0-1 1 0 0,-1 1-1 0 0,1 0 0 0 0,-1-1 1 0 0,1 1-1 0 0,0 0 0 0 0,0-1 1 0 0,-1 1-1 0 0,1 0 1 0 0,-3 5-117 0 0,1 0 1 0 0,0 0 0 0 0,-1 8 0 0 0,2-9 78 0 0,-14 54-752 0 0,-32 81 0 0 0,38-119 677 0 0,0 0 0 0 0,-2-1 0 0 0,-1 0-1 0 0,0-1 1 0 0,-1 0 0 0 0,-1-1 0 0 0,-18 18-1 0 0,-7 1-47 0 0,-2-2 0 0 0,-1-2-1 0 0,-2-1 1 0 0,-1-3 0 0 0,-72 36-1 0 0,103-58 185 0 0,0-1-1 0 0,-1-1 0 0 0,1 0 0 0 0,-1-1 1 0 0,0 0-1 0 0,-27 2 0 0 0,31-5 165 0 0,0-1 1 0 0,0 0-1 0 0,0-1 1 0 0,1 0-1 0 0,-1-1 1 0 0,0 0-1 0 0,1-1 0 0 0,0 0 1 0 0,-1-1-1 0 0,-13-6 1 0 0,7 0 277 0 0,1 0 0 0 0,0-1 0 0 0,0 0 0 0 0,1-1 1 0 0,1-1-1 0 0,0-1 0 0 0,0 0 0 0 0,2 0 0 0 0,0-1 1 0 0,0-1-1 0 0,2 0 0 0 0,-16-32 0 0 0,19 34-263 0 0,1-1-1 0 0,1 0 1 0 0,0 0 0 0 0,1 0-1 0 0,1-1 1 0 0,0 1-1 0 0,0-17 1 0 0,3 20-165 0 0,0 0 0 0 0,1 0 0 0 0,0 0 0 0 0,1 0 0 0 0,0 0 0 0 0,1 0 0 0 0,0 1 0 0 0,1-1 0 0 0,9-18 0 0 0,-11 23-290 0 0,2 1 0 0 0,-1 0 0 0 0,1 1 0 0 0,-1-1 0 0 0,2 1 0 0 0,-1-1 0 0 0,1 1 0 0 0,-1 1 0 0 0,1-1 1 0 0,0 1-1 0 0,1-1 0 0 0,-1 2 0 0 0,1-1 0 0 0,8-4 0 0 0,6 2-4705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4:07.7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0 414 2303 0 0,'42'-48'4370'0'0,"113"-106"3572"0"0,-102 106-6158 0 0,65-44 0 0 0,-101 80-1930 0 0,1 2-1 0 0,24-12 0 0 0,12 0-2919 0 0,-36 16-2340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4:08.1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80 131 3223 0 0,'-26'1'667'0'0,"20"0"-20"0"0,-1 0-1 0 0,1-1 1 0 0,0 0 0 0 0,-1 0-1 0 0,1 0 1 0 0,-10-3 0 0 0,30-10 1205 0 0,19-10-1209 0 0,55-25 0 0 0,-1 10-3389 0 0,-65 29-560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2:54.5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538 36 919 0 0,'-8'-2'766'0'0,"1"-1"0"0"0,0 0 0 0 0,0 0 0 0 0,0-1 0 0 0,0 0 0 0 0,-11-9 0 0 0,18 13-746 0 0,0 0 0 0 0,0 0 0 0 0,0 0 0 0 0,-1 0 0 0 0,1 0 0 0 0,0 0 0 0 0,0 0 0 0 0,0 0 0 0 0,0 0 0 0 0,0 0 0 0 0,0 0 0 0 0,0 0 0 0 0,0 0 0 0 0,-1 0 0 0 0,1 0 0 0 0,0 0 0 0 0,0 0 0 0 0,0 0 0 0 0,0-1 1 0 0,0 1-1 0 0,0 0 0 0 0,0 0 0 0 0,0 0 0 0 0,0 0 0 0 0,0 0 0 0 0,0 0 0 0 0,0 0 0 0 0,0 0 0 0 0,0-1 0 0 0,0 1 0 0 0,0 0 0 0 0,0 0 0 0 0,0 0 0 0 0,0 0 0 0 0,0 0 0 0 0,0 0 0 0 0,0 0 0 0 0,0-1 0 0 0,0 1 0 0 0,0 0 0 0 0,0 0 0 0 0,0 0 0 0 0,0 0 0 0 0,0 0 0 0 0,0 0 1 0 0,0 0-1 0 0,0-1 0 0 0,7 1 280 0 0,10 4-241 0 0,-9 0-57 0 0,-1 0-1 0 0,0 1 1 0 0,0-1 0 0 0,0 1-1 0 0,-1 0 1 0 0,7 7 0 0 0,33 39-166 0 0,-34-38 73 0 0,14 19-653 0 0,0 1 0 0 0,34 60 0 0 0,-47-71 259 0 0,-2 2 0 0 0,0 0 0 0 0,-2 0 0 0 0,0 1 0 0 0,6 35 0 0 0,-12-50 479 0 0,-2 1 0 0 0,0-1 0 0 0,0 1 0 0 0,-1-1 1 0 0,0 1-1 0 0,-1 0 0 0 0,-4 19 0 0 0,4-24 3 0 0,-1-1 0 0 0,0 1 0 0 0,0-1 0 0 0,0 0 0 0 0,-1 0 0 0 0,0 1 0 0 0,0-2 0 0 0,0 1 0 0 0,-1 0 0 0 0,1-1 0 0 0,-1 1 0 0 0,0-1 0 0 0,0 0 0 0 0,-1 0 0 0 0,1-1 0 0 0,-6 4 0 0 0,-5 1 26 0 0,0 0 0 0 0,0-1-1 0 0,0-1 1 0 0,-1 0 0 0 0,0-1 0 0 0,-1-1-1 0 0,-19 3 1 0 0,11-4-257 0 0,0-1 0 0 0,0-1-1 0 0,0-1 1 0 0,-30-4 0 0 0,33 1 654 0 0,0-1-1 0 0,-1-1 1 0 0,2-1 0 0 0,-1-1-1 0 0,1-1 1 0 0,0-1-1 0 0,1-1 1 0 0,-25-15-1 0 0,28 14 228 0 0,1-1-1 0 0,1 0 0 0 0,0-1 0 0 0,0-1 0 0 0,2 0 0 0 0,0-1 0 0 0,0 0 0 0 0,1-1 0 0 0,-16-30 0 0 0,16 24 61 0 0,2-1-1 0 0,-14-42 1 0 0,20 54-624 0 0,2 0 0 0 0,-1 0 0 0 0,2 0-1 0 0,-1 0 1 0 0,1 0 0 0 0,1 0 0 0 0,0-1 0 0 0,3-16 0 0 0,-2 23-246 0 0,0 1 0 0 0,0 0 0 0 0,0 0 0 0 0,1 0 1 0 0,0 0-1 0 0,0 0 0 0 0,0 0 0 0 0,0 0 1 0 0,1 0-1 0 0,-1 1 0 0 0,1-1 0 0 0,0 1 0 0 0,0 0 1 0 0,0 0-1 0 0,0 0 0 0 0,1 0 0 0 0,-1 0 1 0 0,1 1-1 0 0,0-1 0 0 0,0 1 0 0 0,0 0 0 0 0,5-2 1 0 0,5 1-3728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4:08.7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398 202 5063 0 0,'0'0'53'0'0,"0"1"-1"0"0,0 0 0 0 0,0-1 0 0 0,0 1 0 0 0,0-1 1 0 0,0 1-1 0 0,0-1 0 0 0,0 1 0 0 0,0-1 1 0 0,0 1-1 0 0,0 0 0 0 0,0-1 0 0 0,0 1 0 0 0,1-1 1 0 0,-1 1-1 0 0,0-1 0 0 0,0 1 0 0 0,1-1 1 0 0,-1 1-1 0 0,0-1 0 0 0,1 1 0 0 0,-1-1 0 0 0,0 0 1 0 0,1 1-1 0 0,-1-1 0 0 0,1 0 0 0 0,-1 1 0 0 0,0-1 1 0 0,1 0-1 0 0,-1 1 0 0 0,1-1 0 0 0,-1 0 1 0 0,1 0-1 0 0,-1 1 0 0 0,1-1 0 0 0,0 0 0 0 0,-1 0 1 0 0,1 0-1 0 0,-1 0 0 0 0,1 0 0 0 0,-1 0 0 0 0,1 0 1 0 0,-1 0-1 0 0,1 0 0 0 0,0 0 0 0 0,-1 0 1 0 0,1 0-1 0 0,-1 0 0 0 0,1 0 0 0 0,-1-1 0 0 0,1 1 1 0 0,-1 0-1 0 0,1 0 0 0 0,0-1 0 0 0,2-1-2 0 0,1 1 0 0 0,-1-1 0 0 0,0 0 0 0 0,0 0 0 0 0,0 0 0 0 0,-1-1 0 0 0,4-2 0 0 0,5-7 367 0 0,0-1-1 0 0,-1-1 1 0 0,14-24-1 0 0,-21 34-343 0 0,-1-1-1 0 0,1 0 1 0 0,-2 0 0 0 0,1-1 0 0 0,0 1-1 0 0,-1 0 1 0 0,0-1 0 0 0,0 1 0 0 0,-1 0-1 0 0,1-1 1 0 0,-1 1 0 0 0,0-1-1 0 0,-1 1 1 0 0,1-1 0 0 0,-3-7 0 0 0,3 12-67 0 0,0-1 0 0 0,-1 1-1 0 0,1 0 1 0 0,-1-1 0 0 0,1 1 0 0 0,-1 0 0 0 0,1 0 0 0 0,-1-1 0 0 0,0 1 0 0 0,1 0 0 0 0,-1 0 0 0 0,0 0 0 0 0,0 0-1 0 0,0 0 1 0 0,0 0 0 0 0,0 0 0 0 0,0 0 0 0 0,0 0 0 0 0,0 1 0 0 0,-1-1 0 0 0,1 0 0 0 0,0 1 0 0 0,0-1 0 0 0,-1 1 0 0 0,1-1-1 0 0,0 1 1 0 0,-1-1 0 0 0,1 1 0 0 0,0 0 0 0 0,-1 0 0 0 0,1 0 0 0 0,0 0 0 0 0,-1 0 0 0 0,1 0 0 0 0,0 0 0 0 0,-1 0 0 0 0,1 1-1 0 0,0-1 1 0 0,-1 0 0 0 0,1 1 0 0 0,0-1 0 0 0,-2 2 0 0 0,-3 0-92 0 0,0 1 1 0 0,1 0-1 0 0,-1 0 1 0 0,1 0-1 0 0,0 1 0 0 0,0 0 1 0 0,-8 8-1 0 0,-3 7-389 0 0,0 0 1 0 0,2 1-1 0 0,-22 38 1 0 0,-26 73-1446 0 0,19-39 29 0 0,35-76 1538 0 0,0-1 1 0 0,-18 23-1 0 0,23-34 650 0 0,-1 1 0 0 0,1-1 0 0 0,-1 0 0 0 0,0-1 0 0 0,0 1 0 0 0,0-1 0 0 0,-1 1 0 0 0,0-1 0 0 0,1-1 0 0 0,-1 1-1 0 0,0-1 1 0 0,-7 3 0 0 0,9-4-138 0 0,1-1 0 0 0,0 1-1 0 0,0-1 1 0 0,0 0 0 0 0,0 0-1 0 0,0 0 1 0 0,0 0-1 0 0,0 0 1 0 0,0-1 0 0 0,0 1-1 0 0,0-1 1 0 0,0 1 0 0 0,0-1-1 0 0,0 0 1 0 0,-3-1 0 0 0,1 0 74 0 0,1 0 0 0 0,-1-1 0 0 0,1 0 0 0 0,-1 0 0 0 0,1 0 0 0 0,0 0 0 0 0,-3-3 1 0 0,-1-5 284 0 0,0 1 1 0 0,0-1 0 0 0,1 1 0 0 0,-6-16 0 0 0,8 16-356 0 0,0-1 0 0 0,1 1 1 0 0,0-1-1 0 0,1 0 1 0 0,0 0-1 0 0,1 0 0 0 0,0 0 1 0 0,1 0-1 0 0,0 0 1 0 0,2-15-1 0 0,0 15-781 0 0,0 0-1 0 0,1-1 1 0 0,0 2-1 0 0,1-1 1 0 0,10-20-1 0 0,-7 15-4165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4:09.3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1052 1 455 0 0,'-2'1'103'0'0,"-1"0"-1"0"0,1 1 0 0 0,-1-1 0 0 0,1 1 0 0 0,0-1 0 0 0,0 1 0 0 0,0 0 0 0 0,0 0 0 0 0,0 0 0 0 0,0 0 0 0 0,0 0 0 0 0,0 1 0 0 0,1-1 0 0 0,-1 0 0 0 0,-1 5 0 0 0,-3 4 497 0 0,-23 39 563 0 0,2 2 0 0 0,-21 59 0 0 0,27-53-862 0 0,-12 29 180 0 0,-71 136-1 0 0,91-198-321 0 0,-2-1-1 0 0,-1 0 1 0 0,-1-2-1 0 0,-1 0 1 0 0,-1 0-1 0 0,-1-2 1 0 0,-1-1-1 0 0,0 0 1 0 0,-45 28-1 0 0,54-40-141 0 0,-1 0-1 0 0,0-1 0 0 0,0-1 1 0 0,-1 0-1 0 0,1 0 0 0 0,-1-2 1 0 0,0 0-1 0 0,-25 3 0 0 0,32-6 25 0 0,0 0-1 0 0,0 0 1 0 0,0 0 0 0 0,0-1-1 0 0,0 1 1 0 0,0-2-1 0 0,0 1 1 0 0,0-1-1 0 0,1 0 1 0 0,-1-1 0 0 0,0 1-1 0 0,1-1 1 0 0,0-1-1 0 0,0 1 1 0 0,0-1-1 0 0,0 0 1 0 0,0 0 0 0 0,1-1-1 0 0,-7-7 1 0 0,9 10 23 0 0,1-1 0 0 0,0 0 0 0 0,0 0 0 0 0,1 0 0 0 0,-1 0 0 0 0,1-1 1 0 0,-1 1-1 0 0,1 0 0 0 0,0-1 0 0 0,0 1 0 0 0,0 0 0 0 0,1-1 0 0 0,-1 1 1 0 0,1-1-1 0 0,0-6 0 0 0,0 8-60 0 0,0-1 1 0 0,1 1 0 0 0,-1 0 0 0 0,1 0-1 0 0,0-1 1 0 0,-1 1 0 0 0,1 0-1 0 0,0 0 1 0 0,0 0 0 0 0,1 0 0 0 0,-1 0-1 0 0,0 0 1 0 0,1 0 0 0 0,-1 0-1 0 0,1 0 1 0 0,-1 0 0 0 0,1 1-1 0 0,0-1 1 0 0,0 1 0 0 0,0-1 0 0 0,0 1-1 0 0,0 0 1 0 0,0 0 0 0 0,3-2-1 0 0,-2 3 17 0 0,0-1 0 0 0,0 0 0 0 0,0 1-1 0 0,0 0 1 0 0,0 0 0 0 0,0-1-1 0 0,0 2 1 0 0,0-1 0 0 0,0 0 0 0 0,0 1-1 0 0,0-1 1 0 0,-1 1 0 0 0,1 0 0 0 0,0 0-1 0 0,0 0 1 0 0,-1 0 0 0 0,1 0 0 0 0,0 1-1 0 0,-1-1 1 0 0,1 1 0 0 0,-1 0-1 0 0,4 3 1 0 0,-1-1 17 0 0,0 1 0 0 0,0-1 0 0 0,-1 1 0 0 0,1 1 0 0 0,-1-1 0 0 0,0 1 0 0 0,-1-1 0 0 0,6 12 0 0 0,-8-12-20 0 0,1 0 0 0 0,-1 0 0 0 0,0 0 0 0 0,-1 0 0 0 0,1 0 0 0 0,-1 0 0 0 0,0 1 0 0 0,0-1 0 0 0,-1 0 0 0 0,0 0 0 0 0,1 0 0 0 0,-4 8 0 0 0,0 1 66 0 0,-1 1-1 0 0,-14 26 1 0 0,5-14-47 0 0,-2 0 0 0 0,-1-1-1 0 0,-1-1 1 0 0,-1 0-1 0 0,-1-2 1 0 0,-1 0 0 0 0,-1-1-1 0 0,-1-2 1 0 0,-1 0 0 0 0,-38 24-1 0 0,53-39-147 0 0,1 0 0 0 0,-14 4 0 0 0,20-8 18 0 0,0 0 0 0 0,0 0 0 0 0,0 0 0 0 0,-1-1 0 0 0,1 1 0 0 0,0-1 0 0 0,0 0 0 0 0,-1 0 0 0 0,1 0 0 0 0,0 0 1 0 0,0 0-1 0 0,-1 0 0 0 0,1 0 0 0 0,0-1 0 0 0,0 1 0 0 0,-4-2 0 0 0,0-2-3829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4:09.7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1 108 5063 0 0,'0'-6'293'0'0,"1"2"-143"0"0,-1 0 0 0 0,0 1 0 0 0,1-1 0 0 0,0 1 0 0 0,0-1 0 0 0,0 1 0 0 0,0-1 0 0 0,1 1 0 0 0,-1-1 0 0 0,1 1 0 0 0,0 0 0 0 0,3-4 0 0 0,-2 2 147 0 0,1 0 0 0 0,0 1-1 0 0,-1 0 1 0 0,2 0 0 0 0,-1 0 0 0 0,0 1-1 0 0,1-1 1 0 0,0 1 0 0 0,0 0-1 0 0,0 1 1 0 0,0-1 0 0 0,8-2 0 0 0,-10 4-246 0 0,1 0 0 0 0,0 0 0 0 0,-1 1 0 0 0,1 0 0 0 0,0-1 0 0 0,0 1 1 0 0,-1 1-1 0 0,1-1 0 0 0,0 0 0 0 0,0 1 0 0 0,-1 0 0 0 0,1 0 0 0 0,0 0 0 0 0,-1 0 0 0 0,1 0 1 0 0,-1 1-1 0 0,0 0 0 0 0,1 0 0 0 0,5 4 0 0 0,-3-2-287 0 0,0 1 0 0 0,0 1 0 0 0,0-1 0 0 0,-1 1 0 0 0,1 0 0 0 0,-1 0 0 0 0,-1 0 0 0 0,1 1 0 0 0,5 11 0 0 0,-1 2-3407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4:10.1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36 3223 0 0,'-10'-2'75'0'0,"3"1"-16"0"0,0 0 0 0 0,0 0 1 0 0,-7-3-1 0 0,13 4 41 0 0,1 0-1 0 0,-1-1 0 0 0,1 1 1 0 0,-1 0-1 0 0,1 0 0 0 0,0 0 1 0 0,-1-1-1 0 0,1 1 0 0 0,-1 0 1 0 0,1 0-1 0 0,0-1 0 0 0,-1 1 0 0 0,1 0 1 0 0,0-1-1 0 0,-1 1 0 0 0,1 0 1 0 0,0-1-1 0 0,0 1 0 0 0,0-1 1 0 0,-1 1-1 0 0,1 0 0 0 0,0-1 1 0 0,0 1-1 0 0,0-1 0 0 0,0 1 0 0 0,0-1 1 0 0,-1 1-1 0 0,1 0 0 0 0,0-1 1 0 0,0 1-1 0 0,0-1 0 0 0,0 1 1 0 0,0-1-1 0 0,1 1 0 0 0,-1-1 1 0 0,0 1-1 0 0,0-1 0 0 0,0 1 0 0 0,0 0 1 0 0,1-1-1 0 0,-1 0 18 0 0,0 0 0 0 0,1 1 0 0 0,-1-1 0 0 0,1 0 1 0 0,0 0-1 0 0,-1 1 0 0 0,1-1 0 0 0,-1 1 0 0 0,1-1 0 0 0,0 1 0 0 0,-1-1 0 0 0,1 1 0 0 0,0-1 1 0 0,0 1-1 0 0,-1-1 0 0 0,1 1 0 0 0,0 0 0 0 0,0 0 0 0 0,0-1 0 0 0,0 1 0 0 0,0 0 0 0 0,7 0 76 0 0,-1 1 0 0 0,1-1 0 0 0,-1 2 0 0 0,0-1-1 0 0,1 1 1 0 0,-1 0 0 0 0,0 0 0 0 0,0 1 0 0 0,0 0 0 0 0,-1 0-1 0 0,1 1 1 0 0,8 6 0 0 0,2 2-144 0 0,0 1 1 0 0,-1 1-1 0 0,16 17 0 0 0,-26-25-99 0 0,0 1 0 0 0,0 0 0 0 0,-1 1 0 0 0,0-1-1 0 0,0 1 1 0 0,-1 0 0 0 0,0 1 0 0 0,0-1 0 0 0,-1 0-1 0 0,4 17 1 0 0,-5-18-232 0 0,-1-1-1 0 0,-1 1 0 0 0,1 0 1 0 0,-1-1-1 0 0,0 1 1 0 0,-1-1-1 0 0,1 1 1 0 0,-1 0-1 0 0,-1-1 0 0 0,1 1 1 0 0,-1-1-1 0 0,0 0 1 0 0,-1 0-1 0 0,0 0 1 0 0,-4 9-1 0 0,-4 1-2692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4:11.3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39 3679 0 0,'-21'-18'2320'0'0,"18"15"-1489"0"0,-1-1-1 0 0,0 1 0 0 0,0 0 1 0 0,-8-5-1 0 0,20 26 816 0 0,48 90-1226 0 0,24 50 178 0 0,-29-53-1058 0 0,30 64-700 0 0,-70-144 480 0 0,12 41 0 0 0,-20-56 376 0 0,-1 1 1 0 0,0-1-1 0 0,-1 1 0 0 0,0-1 1 0 0,0 1-1 0 0,-1-1 1 0 0,-2 12-1 0 0,2-19 244 0 0,-1 1-1 0 0,1-1 0 0 0,-1 0 1 0 0,0 0-1 0 0,0 1 1 0 0,-1-1-1 0 0,1 0 1 0 0,0 0-1 0 0,-1 0 1 0 0,0 0-1 0 0,0 0 0 0 0,0-1 1 0 0,0 1-1 0 0,0-1 1 0 0,-1 1-1 0 0,1-1 1 0 0,-1 0-1 0 0,1 0 1 0 0,-1 0-1 0 0,0 0 1 0 0,0 0-1 0 0,0 0 0 0 0,0-1 1 0 0,0 0-1 0 0,-6 2 1 0 0,3-1 18 0 0,0-1 0 0 0,0 0 1 0 0,0 0-1 0 0,0-1 0 0 0,-1 0 0 0 0,1 0 1 0 0,0 0-1 0 0,0-1 0 0 0,0 0 0 0 0,0 0 1 0 0,0-1-1 0 0,0 1 0 0 0,-6-4 0 0 0,1 0 147 0 0,1 0 0 0 0,0-1 0 0 0,0 0-1 0 0,0-1 1 0 0,1 0 0 0 0,0 0 0 0 0,1-1-1 0 0,-1 0 1 0 0,1-1 0 0 0,-7-9 0 0 0,4 2 279 0 0,0-1 0 0 0,1 0 0 0 0,1 0-1 0 0,0-1 1 0 0,-6-21 0 0 0,10 24 444 0 0,5 13-400 0 0,3 10-244 0 0,3 12-413 0 0,0-1 0 0 0,-2 1-1 0 0,0 0 1 0 0,-2 0 0 0 0,0 0-1 0 0,-1 0 1 0 0,-1 1 0 0 0,-1-1-1 0 0,-1 0 1 0 0,0 0 0 0 0,-2 0-1 0 0,0 0 1 0 0,-2-1 0 0 0,0 1-1 0 0,-1-1 1 0 0,0-1 0 0 0,-20 34-1 0 0,23-45-205 0 0,0 0 0 0 0,0 0 0 0 0,-1 0 0 0 0,0-1 0 0 0,-1 0 0 0 0,1 0 0 0 0,-1 0 0 0 0,-10 8-1 0 0,9-12 408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4:11.7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14 6447 0 0,'-6'-2'576'0'0,"1"1"-464"0"0,3-1-112 0 0,-1 1 1376 0 0,1 1-608 0 0,1-2 0 0 0,-1 1-160 0 0,1-1-32 0 0,1 1-8 0 0,0 0 0 0 0,1 2-1520 0 0,1 0 344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4:12.1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9 6911 0 0,'-4'-1'275'0'0,"-1"-1"32"0"0,-1 1 0 0 0,0-1 0 0 0,0 1 0 0 0,-8 0 0 0 0,14 1-192 0 0,-1 0 1 0 0,1 0-1 0 0,-1 1 1 0 0,0-1-1 0 0,1 1 1 0 0,-1-1-1 0 0,1 0 1 0 0,-1 1-1 0 0,1-1 1 0 0,-1 1-1 0 0,1-1 1 0 0,0 1-1 0 0,-1-1 1 0 0,1 1-1 0 0,-1 0 1 0 0,1-1-1 0 0,0 1 1 0 0,0-1-1 0 0,-1 1 1 0 0,1 0-1 0 0,0-1 1 0 0,0 1-1 0 0,0 0 1 0 0,0-1-1 0 0,0 2 1 0 0,-3 18 1217 0 0,4-5-1044 0 0,0 0-1 0 0,1 0 1 0 0,1 0 0 0 0,9 29 0 0 0,-6-22-192 0 0,57 186-306 0 0,-7-73-2662 0 0,-41-106-1392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4:13.0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386 80 1375 0 0,'4'-25'137'0'0,"-3"22"-135"0"0,0 0-1 0 0,-1 0 1 0 0,1 0 0 0 0,-1-1-1 0 0,0 1 1 0 0,0 0 0 0 0,0 0-1 0 0,0 0 1 0 0,0 0 0 0 0,0-1-1 0 0,-1 1 1 0 0,0 0 0 0 0,-1-3-1 0 0,2 5 26 0 0,-1 1 0 0 0,1-1 0 0 0,-1 1-1 0 0,1-1 1 0 0,-1 1 0 0 0,1-1-1 0 0,-1 1 1 0 0,1-1 0 0 0,-1 1-1 0 0,0 0 1 0 0,1-1 0 0 0,-1 1 0 0 0,0 0-1 0 0,1 0 1 0 0,-1-1 0 0 0,0 1-1 0 0,1 0 1 0 0,-1 0 0 0 0,0 0-1 0 0,1 0 1 0 0,-1 0 0 0 0,0 0-1 0 0,0 0 1 0 0,1 0 0 0 0,-1 0 0 0 0,0 0-1 0 0,1 0 1 0 0,-1 0 0 0 0,0 1-1 0 0,0-1 1 0 0,1 0 0 0 0,-1 1-1 0 0,1-1 1 0 0,-1 0 0 0 0,0 1-1 0 0,0 0 1 0 0,-28 19 846 0 0,23-16-646 0 0,-19 16 402 0 0,1 0 0 0 0,1 1 0 0 0,2 2 0 0 0,0 0 0 0 0,1 1-1 0 0,1 1 1 0 0,-17 31 0 0 0,13-16-498 0 0,2 1 0 0 0,2 0 0 0 0,1 2 1 0 0,-14 53-1 0 0,25-68-146 0 0,0 2 0 0 0,2-1 0 0 0,1 1 0 0 0,1-1 0 0 0,2 1 0 0 0,1 0 0 0 0,6 46 0 0 0,-4-64-26 0 0,0 1 1 0 0,1-1-1 0 0,1 0 0 0 0,0 0 1 0 0,0 0-1 0 0,2 0 1 0 0,-1-1-1 0 0,1 0 0 0 0,13 17 1 0 0,-15-23 13 0 0,1 1 0 0 0,-1-1 0 0 0,2 0 0 0 0,-1 0 0 0 0,0-1 0 0 0,1 0 0 0 0,0 0 0 0 0,0 0 0 0 0,0 0 0 0 0,0-1 0 0 0,1 0 0 0 0,-1-1 0 0 0,1 1 0 0 0,0-1 0 0 0,0-1 0 0 0,0 1 0 0 0,0-1 0 0 0,12 1 0 0 0,-5-3-44 0 0,0 0 0 0 0,0-1 0 0 0,-1 0 0 0 0,1-1 0 0 0,-1 0 0 0 0,1-1-1 0 0,-1-1 1 0 0,0 0 0 0 0,-1-1 0 0 0,1 0 0 0 0,21-15 0 0 0,6-8-98 0 0,71-67 1 0 0,-98 85 278 0 0,-1 0-65 0 0,15-14 68 0 0,-1 0 0 0 0,-1-1 0 0 0,34-47-1 0 0,-57 69-115 0 0,1 0-1 0 0,-1 0 1 0 0,0 0-1 0 0,0 0 0 0 0,-1 0 1 0 0,1 0-1 0 0,-1 0 0 0 0,0-1 1 0 0,0 1-1 0 0,0-1 1 0 0,-1 1-1 0 0,0 0 0 0 0,1-1 1 0 0,-2 1-1 0 0,1-1 1 0 0,0 1-1 0 0,-3-9 0 0 0,2 9 11 0 0,0 1-1 0 0,-1-1 0 0 0,0 1 0 0 0,0-1 0 0 0,0 1 1 0 0,0 0-1 0 0,0 0 0 0 0,0 0 0 0 0,-1 0 0 0 0,0 0 1 0 0,0 0-1 0 0,1 1 0 0 0,-1-1 0 0 0,-1 1 0 0 0,1 0 1 0 0,0 0-1 0 0,-1 0 0 0 0,1 0 0 0 0,-1 1 1 0 0,-6-3-1 0 0,3 2 55 0 0,1 1 0 0 0,0 0 1 0 0,0 0-1 0 0,-1 0 0 0 0,1 1 1 0 0,0 0-1 0 0,-1 0 0 0 0,1 1 1 0 0,-10 1-1 0 0,-3 3 82 0 0,-33 12 1 0 0,40-12-75 0 0,-1-1 0 0 0,0 0 0 0 0,0 0 0 0 0,0-2 0 0 0,-27 4 0 0 0,40-6-27 0 0,-1 0 0 0 0,1 0 0 0 0,-1 0 0 0 0,1 0 0 0 0,-1 0 0 0 0,1 0 0 0 0,-1 0 0 0 0,1 0 0 0 0,-1 0 0 0 0,1-1 0 0 0,-1 1 0 0 0,1 0 0 0 0,-1 0 0 0 0,1 0 0 0 0,-1 0 0 0 0,1-1 0 0 0,-1 1 0 0 0,1 0 0 0 0,-1-1 0 0 0,1 1 1 0 0,-1 0-1 0 0,1-1 0 0 0,0 1 0 0 0,-1 0 0 0 0,1-1 0 0 0,0 1 0 0 0,-1-1 0 0 0,1 1 0 0 0,0-1 0 0 0,0 1 0 0 0,-1 0 0 0 0,1-2 0 0 0,0 1 10 0 0,0 0 0 0 0,0-1 0 0 0,0 1 0 0 0,0-1 0 0 0,1 1 0 0 0,-1 0 1 0 0,0-1-1 0 0,1 1 0 0 0,-1 0 0 0 0,1 0 0 0 0,-1-1 0 0 0,2 0 0 0 0,1-5-3 0 0,1 1 0 0 0,1 0 0 0 0,8-10 0 0 0,-1 5-53 0 0,1 0 0 0 0,0 1-1 0 0,1 0 1 0 0,0 1 0 0 0,26-12-1 0 0,82-28-231 0 0,-29 14-854 0 0,-35 7-90 0 0,-29 14 360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4:13.4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81 142 4143 0 0,'-2'-1'210'0'0,"1"0"0"0"0,0 0-1 0 0,-1 0 1 0 0,1 0 0 0 0,0-1 0 0 0,0 1-1 0 0,0 0 1 0 0,0-1 0 0 0,0 1-1 0 0,1 0 1 0 0,-1-1 0 0 0,0 1-1 0 0,0-1 1 0 0,1 0 0 0 0,-1 1-1 0 0,1-1 1 0 0,0 1 0 0 0,-1-1-1 0 0,1-2 1 0 0,0 1 61 0 0,1 0-1 0 0,-1 0 0 0 0,0 0 1 0 0,1 0-1 0 0,0 0 1 0 0,0 0-1 0 0,0 0 1 0 0,0 0-1 0 0,0 0 0 0 0,3-3 1 0 0,-1 1 26 0 0,1-1-1 0 0,0 1 1 0 0,1-1 0 0 0,-1 1 0 0 0,1 0-1 0 0,0 1 1 0 0,0-1 0 0 0,0 1 0 0 0,9-5-1 0 0,-7 5-243 0 0,1 1 0 0 0,0 0 0 0 0,0 0 0 0 0,0 1 0 0 0,0 0-1 0 0,0 1 1 0 0,1-1 0 0 0,-1 2 0 0 0,0-1 0 0 0,1 1 0 0 0,-1 0 0 0 0,0 1-1 0 0,1 0 1 0 0,-1 0 0 0 0,0 1 0 0 0,0 0 0 0 0,0 0 0 0 0,8 4 0 0 0,-7-2-212 0 0,0 0 1 0 0,-1 0 0 0 0,1 1-1 0 0,-1 0 1 0 0,0 1 0 0 0,-1 0-1 0 0,1 0 1 0 0,-1 0-1 0 0,0 1 1 0 0,-1 0 0 0 0,0 0-1 0 0,0 1 1 0 0,0 0 0 0 0,-1 0-1 0 0,6 13 1 0 0,-7-11-53 0 0,0-1-1 0 0,-1 1 1 0 0,0 0 0 0 0,-1 0 0 0 0,0 1-1 0 0,0-1 1 0 0,-1 0 0 0 0,-1 1 0 0 0,0-1 0 0 0,-2 17-1 0 0,1-20 147 0 0,0 1-1 0 0,-1-1 0 0 0,0 1 1 0 0,-1-1-1 0 0,1 1 1 0 0,-2-1-1 0 0,1 0 0 0 0,-1 0 1 0 0,0-1-1 0 0,0 1 0 0 0,0-1 1 0 0,-1 0-1 0 0,0 0 1 0 0,-11 9-1 0 0,2-3 168 0 0,-2 0 0 0 0,0-2 0 0 0,0 0 1 0 0,0-1-1 0 0,-1 0 0 0 0,-28 9 0 0 0,14-8 248 0 0,0-2 0 0 0,-65 9 0 0 0,85-15-291 0 0,0 0-1 0 0,-11 4 1 0 0,3 0-3284 0 0,11-1-286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4:13.8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60 2759 0 0,'-1'-6'-99'0'0,"-1"1"611"0"0,1-1 0 0 0,-1 1 0 0 0,0 0 0 0 0,-1 0 0 0 0,1 0 1 0 0,-1 0-1 0 0,0 0 0 0 0,-5-6 0 0 0,8 11-462 0 0,-1 0 0 0 0,1 0 0 0 0,0-1 0 0 0,0 1 0 0 0,-1 0 1 0 0,1 0-1 0 0,0 0 0 0 0,-1 0 0 0 0,1 0 0 0 0,0 0 0 0 0,-1 0 0 0 0,1 0 1 0 0,0 0-1 0 0,-1 0 0 0 0,1 0 0 0 0,0 0 0 0 0,-1 0 0 0 0,1 0 0 0 0,0 0 1 0 0,-1 0-1 0 0,1 0 0 0 0,0 1 0 0 0,0-1 0 0 0,-1 0 0 0 0,1 0 0 0 0,0 0 0 0 0,-1 0 1 0 0,1 1-1 0 0,0-1 0 0 0,0 0 0 0 0,0 0 0 0 0,-1 0 0 0 0,1 1 0 0 0,0-1 1 0 0,0 0-1 0 0,0 1 0 0 0,-1-1 0 0 0,1 0 0 0 0,0 0 0 0 0,0 1 0 0 0,0-1 1 0 0,0 0-1 0 0,0 1 0 0 0,0-1 0 0 0,0 0 0 0 0,0 1 0 0 0,0-1 0 0 0,0 0 1 0 0,0 1-1 0 0,0 0 0 0 0,-4 18 431 0 0,4 9-257 0 0,1 0-1 0 0,2 0 1 0 0,5 30-1 0 0,24 84-93 0 0,-21-98-60 0 0,38 143 58 0 0,3 17-1138 0 0,-22-67-2603 0 0,-26-112 946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2:54.9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20 3223 0 0,'-1'-3'288'0'0,"1"-2"1112"0"0,1 4-640 0 0,-1-2 0 0 0,2 0-312 0 0,-1 0-64 0 0,1 2 352 0 0,19 12-4616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4:14.1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32 4143 0 0,'-24'-30'3295'0'0,"24"30"-3286"0"0,0 0 1 0 0,0 0-1 0 0,0 0 0 0 0,0 0 0 0 0,-1-1 1 0 0,1 1-1 0 0,0 0 0 0 0,0 0 1 0 0,0 0-1 0 0,0 0 0 0 0,0 0 0 0 0,0 0 1 0 0,0 0-1 0 0,0 0 0 0 0,0 0 1 0 0,-1 0-1 0 0,1 0 0 0 0,0 0 0 0 0,0 0 1 0 0,0 0-1 0 0,0 0 0 0 0,0 0 0 0 0,0 0 1 0 0,0 0-1 0 0,0 0 0 0 0,-1 0 1 0 0,1 0-1 0 0,0 0 0 0 0,0 0 0 0 0,0 0 1 0 0,0 0-1 0 0,0 0 0 0 0,0 0 1 0 0,0 0-1 0 0,0 0 0 0 0,0 0 0 0 0,-1 0 1 0 0,1 0-1 0 0,0 0 0 0 0,0 1 0 0 0,0-1 1 0 0,0 0-1 0 0,0 0 0 0 0,0 0 1 0 0,0 0-1 0 0,-3 7 574 0 0,1 8 152 0 0,1 26-789 0 0,7 64-1 0 0,13 41-201 0 0,-2-31 15 0 0,-15-92 187 0 0,13 142-2664 0 0,-14-139 1862 0 0,-2 0 1 0 0,0 0-1 0 0,-2 0 1 0 0,-7 33-1 0 0,9-56 844 0 0,0 0-1 0 0,0 0 0 0 0,0 0 0 0 0,0 0 0 0 0,-1 0 0 0 0,1-1 0 0 0,-1 1 0 0 0,0 0 0 0 0,1-1 1 0 0,-1 1-1 0 0,-1-1 0 0 0,-1 3 0 0 0,2-4 20 0 0,1 0-1 0 0,0 0 1 0 0,-1 0 0 0 0,1-1 0 0 0,-1 1 0 0 0,1 0 0 0 0,-1 0-1 0 0,0-1 1 0 0,1 1 0 0 0,-1-1 0 0 0,1 0 0 0 0,-1 1-1 0 0,0-1 1 0 0,0 0 0 0 0,1 0 0 0 0,-1 0 0 0 0,0 0 0 0 0,1 0-1 0 0,-1 0 1 0 0,0-1 0 0 0,1 1 0 0 0,-1-1 0 0 0,-2 0-1 0 0,-6-3 54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4:14.5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4 298 1375 0 0,'0'0'14'0'0,"0"0"-1"0"0,0 0 1 0 0,0 0-1 0 0,-1 0 1 0 0,1 0-1 0 0,0 0 1 0 0,0 0-1 0 0,0 0 0 0 0,0 0 1 0 0,0 0-1 0 0,0 0 1 0 0,0 0-1 0 0,-1 0 1 0 0,1 0-1 0 0,0 0 0 0 0,0 0 1 0 0,0 0-1 0 0,0 0 1 0 0,0 0-1 0 0,0-1 1 0 0,0 1-1 0 0,0 0 0 0 0,0 0 1 0 0,-1 0-1 0 0,1 0 1 0 0,0 0-1 0 0,0 0 1 0 0,0 0-1 0 0,0 0 0 0 0,0 0 1 0 0,0-1-1 0 0,0 1 1 0 0,0 0-1 0 0,0 0 1 0 0,0 0-1 0 0,0 0 0 0 0,0 0 1 0 0,0 0-1 0 0,0 0 1 0 0,0-1-1 0 0,0 1 1 0 0,0 0-1 0 0,0 0 0 0 0,0 0 1 0 0,0 0-1 0 0,0 0 1 0 0,0 0-1 0 0,0 0 1 0 0,0-1-1 0 0,5-8 596 0 0,11-10 276 0 0,-15 17-795 0 0,22-22 547 0 0,1 1-1 0 0,1 1 0 0 0,0 1 0 0 0,31-18 1 0 0,119-62-1200 0 0,-123 75 552 0 0,-36 18 11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4:14.9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35 167 6447 0 0,'-35'5'3179'0'0,"45"-14"-551"0"0,28-16-1541 0 0,70-35-1 0 0,15-3-5680 0 0,-97 48 816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4:15.4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38 5527 0 0,'-4'-5'342'0'0,"4"5"-300"0"0,-1 0 0 0 0,1-1 0 0 0,-1 1 0 0 0,1-1 0 0 0,0 1 0 0 0,-1 0 1 0 0,1-1-1 0 0,-1 1 0 0 0,1-1 0 0 0,0 1 0 0 0,-1-1 0 0 0,1 0 0 0 0,0 1 0 0 0,0-1 0 0 0,0 1 0 0 0,-1-1 0 0 0,1 1 0 0 0,0-1 1 0 0,0 0-1 0 0,0 0 0 0 0,0 0 178 0 0,-1-1 1 0 0,1 1-1 0 0,-1 0 1 0 0,1 0-1 0 0,-1-1 1 0 0,1 1-1 0 0,-1 0 1 0 0,0 0-1 0 0,1 0 1 0 0,-2-1-1 0 0,-1-3 692 0 0,2 2 1294 0 0,2 5-849 0 0,7 10-414 0 0,10 20-725 0 0,63 173-219 0 0,-15 5-1043 0 0,-53-165 628 0 0,17 41-2080 0 0,-18-49-1578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4:16.1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1329 0 2759 0 0,'-4'1'97'0'0,"3"-1"-84"0"0,0 0 1 0 0,0 0-1 0 0,0 0 1 0 0,0 0-1 0 0,0 0 1 0 0,0 0-1 0 0,0 1 1 0 0,0-1-1 0 0,0 0 1 0 0,0 1-1 0 0,0-1 1 0 0,-1 1-1 0 0,2 2 363 0 0,0 0-1 0 0,0 0 0 0 0,0-1 1 0 0,1 1-1 0 0,-1 0 0 0 0,1 0 1 0 0,1 2-1 0 0,24 58 1672 0 0,-15-40-984 0 0,13 42 0 0 0,-22-58-846 0 0,0 2 12 0 0,1-1-1 0 0,-1 1 0 0 0,-1 0 1 0 0,0 0-1 0 0,0 10 0 0 0,-1-17-222 0 0,0 0 0 0 0,0 1-1 0 0,0-1 1 0 0,-1 0-1 0 0,1 0 1 0 0,-1 0 0 0 0,0 0-1 0 0,1 0 1 0 0,-1 0-1 0 0,0 0 1 0 0,0 0 0 0 0,0-1-1 0 0,0 1 1 0 0,-1 0-1 0 0,1 0 1 0 0,0-1 0 0 0,-1 1-1 0 0,1-1 1 0 0,-1 1-1 0 0,0-1 1 0 0,1 0 0 0 0,-1 0-1 0 0,0 1 1 0 0,0-1 0 0 0,0 0-1 0 0,0-1 1 0 0,-2 2-1 0 0,-2 0 92 0 0,0 0 0 0 0,0-1 0 0 0,0 0 0 0 0,0 0 0 0 0,0 0 1 0 0,0-1-1 0 0,-10 0 0 0 0,-2-2 724 0 0,-22-6 1 0 0,22 5-391 0 0,-21-3 0 0 0,37 6-430 0 0,0 0 0 0 0,0 0 1 0 0,-1 0-1 0 0,1 1 0 0 0,0-1 1 0 0,0 0-1 0 0,-1 1 0 0 0,1 0 1 0 0,0-1-1 0 0,0 1 0 0 0,0 0 1 0 0,0 0-1 0 0,0 0 0 0 0,0 1 1 0 0,0-1-1 0 0,0 0 0 0 0,-2 3 1 0 0,-1 2-2 0 0,0-1 0 0 0,0 1 0 0 0,-7 13 1 0 0,7-12-32 0 0,1 0 0 0 0,-12 12 1 0 0,5-9-249 0 0,-1 0 0 0 0,-1-1 0 0 0,1 0 0 0 0,-2-1 1 0 0,1-1-1 0 0,-18 8 0 0 0,29-15 288 0 0,-16 10-9 0 0,0 0 0 0 0,1 1 0 0 0,1 0 0 0 0,-20 18-1 0 0,-55 61 11 0 0,11-11 99 0 0,42-45 109 0 0,-2-1 0 0 0,-45 27 0 0 0,66-48-26 0 0,0-1 1 0 0,-1-1-1 0 0,0-1 1 0 0,-1 0 0 0 0,0-2-1 0 0,-1 0 1 0 0,-26 4-1 0 0,35-10 34 0 0,-1 1 0 0 0,0-2 1 0 0,0 0-1 0 0,1 0 0 0 0,-1-2 0 0 0,0 1 0 0 0,1-2 0 0 0,-1 0 0 0 0,1 0 0 0 0,0-1 0 0 0,0-1 0 0 0,-15-8 0 0 0,18 8-74 0 0,0-1 1 0 0,0 0-1 0 0,0-1 0 0 0,1 0 0 0 0,0 0 0 0 0,0-1 0 0 0,1 0 0 0 0,0-1 1 0 0,1 0-1 0 0,-1 0 0 0 0,2-1 0 0 0,-1 0 0 0 0,1 0 0 0 0,-7-18 1 0 0,6 10-272 0 0,1 0 1 0 0,1 0-1 0 0,1-1 1 0 0,1 1-1 0 0,0-1 1 0 0,1 0 0 0 0,1 0-1 0 0,1 0 1 0 0,1 0-1 0 0,0 1 1 0 0,1-1-1 0 0,1 0 1 0 0,1 1 0 0 0,1-1-1 0 0,1 1 1 0 0,9-21-1 0 0,-11 29-337 0 0,1 1 0 0 0,0 1 0 0 0,12-16 0 0 0,4-1-768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4:16.4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1 264 3103 0 0,'0'0'20'0'0,"1"1"0"0"0,-1 0 0 0 0,1 0 0 0 0,0-1-1 0 0,-1 1 1 0 0,1 0 0 0 0,0-1 0 0 0,-1 1-1 0 0,1-1 1 0 0,0 1 0 0 0,0-1 0 0 0,0 1 0 0 0,-1-1-1 0 0,1 0 1 0 0,0 1 0 0 0,0-1 0 0 0,0 0-1 0 0,0 0 1 0 0,0 0 0 0 0,0 1 0 0 0,0-1 0 0 0,0 0-1 0 0,-1 0 1 0 0,1 0 0 0 0,0-1 0 0 0,0 1-1 0 0,0 0 1 0 0,0 0 0 0 0,0 0 0 0 0,0-1 0 0 0,0 1-1 0 0,-1 0 1 0 0,2-1 0 0 0,5-2 432 0 0,0 0 1 0 0,-1 0-1 0 0,8-5 0 0 0,-10 5-62 0 0,139-96 4737 0 0,-6 2-5607 0 0,-90 69-311 0 0,3 2-9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20:02:55.5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556 123 3223 0 0,'1'-1'104'0'0,"-1"1"1"0"0,1 0-1 0 0,-1-1 0 0 0,1 1 0 0 0,-1 0 0 0 0,1 0 0 0 0,-1-1 0 0 0,1 1 0 0 0,0 0 0 0 0,-1 0 0 0 0,1 0 0 0 0,-1 0 0 0 0,1 0 0 0 0,0 0 0 0 0,-1 0 0 0 0,1 0 0 0 0,-1 0 0 0 0,1 0 0 0 0,0 0 0 0 0,-1 0 0 0 0,1 1 0 0 0,0-1 0 0 0,19 10 968 0 0,16 17-705 0 0,-8-3-263 0 0,-1 1 0 0 0,-2 2-1 0 0,0 1 1 0 0,-2 1-1 0 0,-1 0 1 0 0,35 64 0 0 0,-55-89-243 0 0,0-1 1 0 0,-1 1 0 0 0,1 0-1 0 0,-1 0 1 0 0,0 0 0 0 0,0 1-1 0 0,0-1 1 0 0,0 5-1 0 0,-1-8 97 0 0,0 0 0 0 0,0 0-1 0 0,0 0 1 0 0,0 0-1 0 0,-1 0 1 0 0,1-1-1 0 0,0 1 1 0 0,0 0-1 0 0,-1 0 1 0 0,1 0 0 0 0,-1 0-1 0 0,1-1 1 0 0,0 1-1 0 0,-1 0 1 0 0,1 0-1 0 0,-1-1 1 0 0,-1 2-1 0 0,1-1 33 0 0,0 0-1 0 0,0-1 1 0 0,0 1-1 0 0,0-1 0 0 0,-1 1 1 0 0,1-1-1 0 0,0 1 1 0 0,0-1-1 0 0,-1 0 1 0 0,1 0-1 0 0,0 0 0 0 0,-1 0 1 0 0,1 1-1 0 0,0-2 1 0 0,-1 1-1 0 0,0 0 0 0 0,-3-1 40 0 0,0 0-1 0 0,1 0 1 0 0,-1-1-1 0 0,1 0 1 0 0,0 1-1 0 0,-1-2 1 0 0,1 1-1 0 0,0 0 1 0 0,0-1-1 0 0,0 0 1 0 0,1 0-1 0 0,-1 0 1 0 0,1 0-1 0 0,-5-6 1 0 0,-2-2 181 0 0,1 0-1 0 0,1-1 1 0 0,-11-18 0 0 0,11 13 114 0 0,0-1 0 0 0,0 0 0 0 0,2-1 0 0 0,0 0 0 0 0,1 0 0 0 0,-4-34 0 0 0,7 28 15 0 0,0 0 0 0 0,2 0 0 0 0,1 0 1 0 0,7-45-1 0 0,-7 66-329 0 0,4-17 102 0 0,-5 20-119 0 0,0 0 1 0 0,0 0-1 0 0,1 1 1 0 0,-1-1 0 0 0,0 0-1 0 0,1 1 1 0 0,-1-1-1 0 0,0 1 1 0 0,1-1-1 0 0,-1 1 1 0 0,1-1 0 0 0,-1 0-1 0 0,1 1 1 0 0,-1-1-1 0 0,1 1 1 0 0,-1 0 0 0 0,1-1-1 0 0,-1 1 1 0 0,1-1-1 0 0,0 1 1 0 0,-1 0-1 0 0,1-1 1 0 0,0 1 0 0 0,-1 0-1 0 0,2 0 1 0 0,-1 0-5 0 0,-1 0 1 0 0,0 0-1 0 0,1 0 1 0 0,-1 1-1 0 0,1-1 1 0 0,-1 0-1 0 0,1 1 0 0 0,-1-1 1 0 0,0 0-1 0 0,1 1 1 0 0,-1-1-1 0 0,0 0 1 0 0,1 1-1 0 0,-1-1 1 0 0,0 1-1 0 0,0-1 1 0 0,1 0-1 0 0,-1 1 1 0 0,0-1-1 0 0,0 1 1 0 0,0-1-1 0 0,0 1 1 0 0,0-1-1 0 0,1 1 1 0 0,-1-1-1 0 0,0 2 1 0 0,2 16-165 0 0,-2-14 94 0 0,1 11-77 0 0,-1-1 1 0 0,0 1 0 0 0,-1-1-1 0 0,-3 18 1 0 0,-17 59 27 0 0,11-51 159 0 0,-8 33 46 0 0,-3-1 1 0 0,-3-1-1 0 0,-3-1 1 0 0,-52 95-1 0 0,-52 50-145 0 0,88-147 181 0 0,19-32-360 0 0,-2-1 0 0 0,-1-2 0 0 0,-2 0 0 0 0,-1-2 0 0 0,-2-1 0 0 0,-1-2 0 0 0,-56 39 0 0 0,69-54-2599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8072-D5E6-4FD1-90F9-ADA385446DE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C0630-79EF-487A-89A7-ED4C74C8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5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E07A-8FE8-4024-B129-9087A8BCA426}" type="datetime1">
              <a:rPr lang="en-US" smtClean="0"/>
              <a:t>11/7/2024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42C-10CF-4613-ABC9-73B43EFB46B5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F031-A026-4294-B97A-CE5CFAF487C2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E77-0379-4297-96B7-D2C0454661E5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687E-96D5-477A-BCCC-4A6BA9A48296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384D-018A-43E2-8436-478B1E23CDA4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3A59-11D6-42C3-AB1D-590C6B2E3F49}" type="datetime1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2AE6-EA11-4A94-B485-5F66D9900E17}" type="datetime1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E2D3-F157-457D-BB52-9047BAEE760E}" type="datetime1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DC61-5310-4ED5-9B97-54C3D9DC3CCC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A1DE-E2B2-4E65-827C-CA374C4D9130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4C9C5F2-F1EF-4270-A59D-D9DF35691538}" type="datetime1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2.png"/><Relationship Id="rId21" Type="http://schemas.openxmlformats.org/officeDocument/2006/relationships/image" Target="../media/image22.png"/><Relationship Id="rId42" Type="http://schemas.openxmlformats.org/officeDocument/2006/relationships/customXml" Target="../ink/ink19.xml"/><Relationship Id="rId63" Type="http://schemas.openxmlformats.org/officeDocument/2006/relationships/image" Target="../media/image43.png"/><Relationship Id="rId84" Type="http://schemas.openxmlformats.org/officeDocument/2006/relationships/customXml" Target="../ink/ink40.xml"/><Relationship Id="rId138" Type="http://schemas.openxmlformats.org/officeDocument/2006/relationships/customXml" Target="../ink/ink67.xml"/><Relationship Id="rId159" Type="http://schemas.openxmlformats.org/officeDocument/2006/relationships/image" Target="../media/image93.png"/><Relationship Id="rId170" Type="http://schemas.openxmlformats.org/officeDocument/2006/relationships/customXml" Target="../ink/ink83.xml"/><Relationship Id="rId107" Type="http://schemas.openxmlformats.org/officeDocument/2006/relationships/image" Target="../media/image67.png"/><Relationship Id="rId11" Type="http://schemas.openxmlformats.org/officeDocument/2006/relationships/image" Target="../media/image17.png"/><Relationship Id="rId32" Type="http://schemas.openxmlformats.org/officeDocument/2006/relationships/customXml" Target="../ink/ink14.xml"/><Relationship Id="rId53" Type="http://schemas.openxmlformats.org/officeDocument/2006/relationships/image" Target="../media/image38.png"/><Relationship Id="rId74" Type="http://schemas.openxmlformats.org/officeDocument/2006/relationships/customXml" Target="../ink/ink35.xml"/><Relationship Id="rId128" Type="http://schemas.openxmlformats.org/officeDocument/2006/relationships/customXml" Target="../ink/ink62.xml"/><Relationship Id="rId149" Type="http://schemas.openxmlformats.org/officeDocument/2006/relationships/image" Target="../media/image88.png"/><Relationship Id="rId5" Type="http://schemas.openxmlformats.org/officeDocument/2006/relationships/image" Target="../media/image14.png"/><Relationship Id="rId95" Type="http://schemas.openxmlformats.org/officeDocument/2006/relationships/image" Target="../media/image61.png"/><Relationship Id="rId160" Type="http://schemas.openxmlformats.org/officeDocument/2006/relationships/customXml" Target="../ink/ink78.xml"/><Relationship Id="rId22" Type="http://schemas.openxmlformats.org/officeDocument/2006/relationships/customXml" Target="../ink/ink9.xml"/><Relationship Id="rId43" Type="http://schemas.openxmlformats.org/officeDocument/2006/relationships/image" Target="../media/image33.png"/><Relationship Id="rId64" Type="http://schemas.openxmlformats.org/officeDocument/2006/relationships/customXml" Target="../ink/ink30.xml"/><Relationship Id="rId118" Type="http://schemas.openxmlformats.org/officeDocument/2006/relationships/customXml" Target="../ink/ink57.xml"/><Relationship Id="rId139" Type="http://schemas.openxmlformats.org/officeDocument/2006/relationships/image" Target="../media/image83.png"/><Relationship Id="rId85" Type="http://schemas.openxmlformats.org/officeDocument/2006/relationships/image" Target="../media/image56.png"/><Relationship Id="rId150" Type="http://schemas.openxmlformats.org/officeDocument/2006/relationships/customXml" Target="../ink/ink73.xml"/><Relationship Id="rId171" Type="http://schemas.openxmlformats.org/officeDocument/2006/relationships/image" Target="../media/image99.png"/><Relationship Id="rId12" Type="http://schemas.openxmlformats.org/officeDocument/2006/relationships/customXml" Target="../ink/ink4.xml"/><Relationship Id="rId33" Type="http://schemas.openxmlformats.org/officeDocument/2006/relationships/image" Target="../media/image28.png"/><Relationship Id="rId108" Type="http://schemas.openxmlformats.org/officeDocument/2006/relationships/customXml" Target="../ink/ink52.xml"/><Relationship Id="rId129" Type="http://schemas.openxmlformats.org/officeDocument/2006/relationships/image" Target="../media/image78.png"/><Relationship Id="rId54" Type="http://schemas.openxmlformats.org/officeDocument/2006/relationships/customXml" Target="../ink/ink25.xml"/><Relationship Id="rId75" Type="http://schemas.openxmlformats.org/officeDocument/2006/relationships/image" Target="../media/image49.png"/><Relationship Id="rId96" Type="http://schemas.openxmlformats.org/officeDocument/2006/relationships/customXml" Target="../ink/ink46.xml"/><Relationship Id="rId140" Type="http://schemas.openxmlformats.org/officeDocument/2006/relationships/customXml" Target="../ink/ink68.xml"/><Relationship Id="rId161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23" Type="http://schemas.openxmlformats.org/officeDocument/2006/relationships/image" Target="../media/image23.png"/><Relationship Id="rId28" Type="http://schemas.openxmlformats.org/officeDocument/2006/relationships/customXml" Target="../ink/ink12.xml"/><Relationship Id="rId49" Type="http://schemas.openxmlformats.org/officeDocument/2006/relationships/image" Target="../media/image36.png"/><Relationship Id="rId114" Type="http://schemas.openxmlformats.org/officeDocument/2006/relationships/customXml" Target="../ink/ink55.xml"/><Relationship Id="rId119" Type="http://schemas.openxmlformats.org/officeDocument/2006/relationships/image" Target="../media/image73.png"/><Relationship Id="rId44" Type="http://schemas.openxmlformats.org/officeDocument/2006/relationships/customXml" Target="../ink/ink20.xml"/><Relationship Id="rId60" Type="http://schemas.openxmlformats.org/officeDocument/2006/relationships/customXml" Target="../ink/ink28.xml"/><Relationship Id="rId65" Type="http://schemas.openxmlformats.org/officeDocument/2006/relationships/image" Target="../media/image44.png"/><Relationship Id="rId81" Type="http://schemas.openxmlformats.org/officeDocument/2006/relationships/image" Target="../media/image54.png"/><Relationship Id="rId86" Type="http://schemas.openxmlformats.org/officeDocument/2006/relationships/customXml" Target="../ink/ink41.xml"/><Relationship Id="rId130" Type="http://schemas.openxmlformats.org/officeDocument/2006/relationships/customXml" Target="../ink/ink63.xml"/><Relationship Id="rId135" Type="http://schemas.openxmlformats.org/officeDocument/2006/relationships/image" Target="../media/image81.png"/><Relationship Id="rId151" Type="http://schemas.openxmlformats.org/officeDocument/2006/relationships/image" Target="../media/image89.png"/><Relationship Id="rId156" Type="http://schemas.openxmlformats.org/officeDocument/2006/relationships/customXml" Target="../ink/ink76.xml"/><Relationship Id="rId172" Type="http://schemas.openxmlformats.org/officeDocument/2006/relationships/customXml" Target="../ink/ink84.xml"/><Relationship Id="rId13" Type="http://schemas.openxmlformats.org/officeDocument/2006/relationships/image" Target="../media/image18.png"/><Relationship Id="rId18" Type="http://schemas.openxmlformats.org/officeDocument/2006/relationships/customXml" Target="../ink/ink7.xml"/><Relationship Id="rId39" Type="http://schemas.openxmlformats.org/officeDocument/2006/relationships/image" Target="../media/image31.png"/><Relationship Id="rId109" Type="http://schemas.openxmlformats.org/officeDocument/2006/relationships/image" Target="../media/image68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39.png"/><Relationship Id="rId76" Type="http://schemas.openxmlformats.org/officeDocument/2006/relationships/customXml" Target="../ink/ink36.xml"/><Relationship Id="rId97" Type="http://schemas.openxmlformats.org/officeDocument/2006/relationships/image" Target="../media/image62.png"/><Relationship Id="rId104" Type="http://schemas.openxmlformats.org/officeDocument/2006/relationships/customXml" Target="../ink/ink50.xml"/><Relationship Id="rId120" Type="http://schemas.openxmlformats.org/officeDocument/2006/relationships/customXml" Target="../ink/ink58.xml"/><Relationship Id="rId125" Type="http://schemas.openxmlformats.org/officeDocument/2006/relationships/image" Target="../media/image76.png"/><Relationship Id="rId141" Type="http://schemas.openxmlformats.org/officeDocument/2006/relationships/image" Target="../media/image84.png"/><Relationship Id="rId146" Type="http://schemas.openxmlformats.org/officeDocument/2006/relationships/customXml" Target="../ink/ink71.xml"/><Relationship Id="rId167" Type="http://schemas.openxmlformats.org/officeDocument/2006/relationships/image" Target="../media/image97.png"/><Relationship Id="rId7" Type="http://schemas.openxmlformats.org/officeDocument/2006/relationships/image" Target="../media/image15.png"/><Relationship Id="rId71" Type="http://schemas.openxmlformats.org/officeDocument/2006/relationships/image" Target="../media/image47.png"/><Relationship Id="rId92" Type="http://schemas.openxmlformats.org/officeDocument/2006/relationships/customXml" Target="../ink/ink44.xml"/><Relationship Id="rId162" Type="http://schemas.openxmlformats.org/officeDocument/2006/relationships/customXml" Target="../ink/ink79.xml"/><Relationship Id="rId2" Type="http://schemas.openxmlformats.org/officeDocument/2006/relationships/image" Target="../media/image10.png"/><Relationship Id="rId29" Type="http://schemas.openxmlformats.org/officeDocument/2006/relationships/image" Target="../media/image26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34.png"/><Relationship Id="rId66" Type="http://schemas.openxmlformats.org/officeDocument/2006/relationships/customXml" Target="../ink/ink31.xml"/><Relationship Id="rId87" Type="http://schemas.openxmlformats.org/officeDocument/2006/relationships/image" Target="../media/image57.png"/><Relationship Id="rId110" Type="http://schemas.openxmlformats.org/officeDocument/2006/relationships/customXml" Target="../ink/ink53.xml"/><Relationship Id="rId115" Type="http://schemas.openxmlformats.org/officeDocument/2006/relationships/image" Target="../media/image71.png"/><Relationship Id="rId131" Type="http://schemas.openxmlformats.org/officeDocument/2006/relationships/image" Target="../media/image79.png"/><Relationship Id="rId136" Type="http://schemas.openxmlformats.org/officeDocument/2006/relationships/customXml" Target="../ink/ink66.xml"/><Relationship Id="rId157" Type="http://schemas.openxmlformats.org/officeDocument/2006/relationships/image" Target="../media/image92.png"/><Relationship Id="rId61" Type="http://schemas.openxmlformats.org/officeDocument/2006/relationships/image" Target="../media/image42.png"/><Relationship Id="rId82" Type="http://schemas.openxmlformats.org/officeDocument/2006/relationships/customXml" Target="../ink/ink39.xml"/><Relationship Id="rId152" Type="http://schemas.openxmlformats.org/officeDocument/2006/relationships/customXml" Target="../ink/ink74.xml"/><Relationship Id="rId173" Type="http://schemas.openxmlformats.org/officeDocument/2006/relationships/image" Target="../media/image100.png"/><Relationship Id="rId19" Type="http://schemas.openxmlformats.org/officeDocument/2006/relationships/image" Target="../media/image21.png"/><Relationship Id="rId14" Type="http://schemas.openxmlformats.org/officeDocument/2006/relationships/customXml" Target="../ink/ink5.xml"/><Relationship Id="rId30" Type="http://schemas.openxmlformats.org/officeDocument/2006/relationships/customXml" Target="../ink/ink13.xml"/><Relationship Id="rId35" Type="http://schemas.openxmlformats.org/officeDocument/2006/relationships/image" Target="../media/image29.png"/><Relationship Id="rId56" Type="http://schemas.openxmlformats.org/officeDocument/2006/relationships/customXml" Target="../ink/ink26.xml"/><Relationship Id="rId77" Type="http://schemas.openxmlformats.org/officeDocument/2006/relationships/image" Target="../media/image52.png"/><Relationship Id="rId100" Type="http://schemas.openxmlformats.org/officeDocument/2006/relationships/customXml" Target="../ink/ink48.xml"/><Relationship Id="rId105" Type="http://schemas.openxmlformats.org/officeDocument/2006/relationships/image" Target="../media/image66.png"/><Relationship Id="rId126" Type="http://schemas.openxmlformats.org/officeDocument/2006/relationships/customXml" Target="../ink/ink61.xml"/><Relationship Id="rId147" Type="http://schemas.openxmlformats.org/officeDocument/2006/relationships/image" Target="../media/image87.png"/><Relationship Id="rId168" Type="http://schemas.openxmlformats.org/officeDocument/2006/relationships/customXml" Target="../ink/ink82.xml"/><Relationship Id="rId8" Type="http://schemas.openxmlformats.org/officeDocument/2006/relationships/customXml" Target="../ink/ink2.xml"/><Relationship Id="rId51" Type="http://schemas.openxmlformats.org/officeDocument/2006/relationships/image" Target="../media/image37.png"/><Relationship Id="rId72" Type="http://schemas.openxmlformats.org/officeDocument/2006/relationships/customXml" Target="../ink/ink34.xml"/><Relationship Id="rId93" Type="http://schemas.openxmlformats.org/officeDocument/2006/relationships/image" Target="../media/image60.png"/><Relationship Id="rId98" Type="http://schemas.openxmlformats.org/officeDocument/2006/relationships/customXml" Target="../ink/ink47.xml"/><Relationship Id="rId121" Type="http://schemas.openxmlformats.org/officeDocument/2006/relationships/image" Target="../media/image74.png"/><Relationship Id="rId142" Type="http://schemas.openxmlformats.org/officeDocument/2006/relationships/customXml" Target="../ink/ink69.xml"/><Relationship Id="rId163" Type="http://schemas.openxmlformats.org/officeDocument/2006/relationships/image" Target="../media/image95.png"/><Relationship Id="rId3" Type="http://schemas.openxmlformats.org/officeDocument/2006/relationships/image" Target="../media/image11.png"/><Relationship Id="rId25" Type="http://schemas.openxmlformats.org/officeDocument/2006/relationships/image" Target="../media/image24.png"/><Relationship Id="rId46" Type="http://schemas.openxmlformats.org/officeDocument/2006/relationships/customXml" Target="../ink/ink21.xml"/><Relationship Id="rId67" Type="http://schemas.openxmlformats.org/officeDocument/2006/relationships/image" Target="../media/image45.png"/><Relationship Id="rId116" Type="http://schemas.openxmlformats.org/officeDocument/2006/relationships/customXml" Target="../ink/ink56.xml"/><Relationship Id="rId137" Type="http://schemas.openxmlformats.org/officeDocument/2006/relationships/image" Target="../media/image82.png"/><Relationship Id="rId158" Type="http://schemas.openxmlformats.org/officeDocument/2006/relationships/customXml" Target="../ink/ink77.xml"/><Relationship Id="rId20" Type="http://schemas.openxmlformats.org/officeDocument/2006/relationships/customXml" Target="../ink/ink8.xml"/><Relationship Id="rId41" Type="http://schemas.openxmlformats.org/officeDocument/2006/relationships/image" Target="../media/image32.png"/><Relationship Id="rId62" Type="http://schemas.openxmlformats.org/officeDocument/2006/relationships/customXml" Target="../ink/ink29.xml"/><Relationship Id="rId83" Type="http://schemas.openxmlformats.org/officeDocument/2006/relationships/image" Target="../media/image55.png"/><Relationship Id="rId88" Type="http://schemas.openxmlformats.org/officeDocument/2006/relationships/customXml" Target="../ink/ink42.xml"/><Relationship Id="rId111" Type="http://schemas.openxmlformats.org/officeDocument/2006/relationships/image" Target="../media/image69.png"/><Relationship Id="rId132" Type="http://schemas.openxmlformats.org/officeDocument/2006/relationships/customXml" Target="../ink/ink64.xml"/><Relationship Id="rId153" Type="http://schemas.openxmlformats.org/officeDocument/2006/relationships/image" Target="../media/image90.png"/><Relationship Id="rId174" Type="http://schemas.openxmlformats.org/officeDocument/2006/relationships/customXml" Target="../ink/ink85.xml"/><Relationship Id="rId15" Type="http://schemas.openxmlformats.org/officeDocument/2006/relationships/image" Target="../media/image19.png"/><Relationship Id="rId36" Type="http://schemas.openxmlformats.org/officeDocument/2006/relationships/customXml" Target="../ink/ink16.xml"/><Relationship Id="rId57" Type="http://schemas.openxmlformats.org/officeDocument/2006/relationships/image" Target="../media/image40.png"/><Relationship Id="rId106" Type="http://schemas.openxmlformats.org/officeDocument/2006/relationships/customXml" Target="../ink/ink51.xml"/><Relationship Id="rId127" Type="http://schemas.openxmlformats.org/officeDocument/2006/relationships/image" Target="../media/image77.png"/><Relationship Id="rId10" Type="http://schemas.openxmlformats.org/officeDocument/2006/relationships/customXml" Target="../ink/ink3.xml"/><Relationship Id="rId31" Type="http://schemas.openxmlformats.org/officeDocument/2006/relationships/image" Target="../media/image27.png"/><Relationship Id="rId52" Type="http://schemas.openxmlformats.org/officeDocument/2006/relationships/customXml" Target="../ink/ink24.xml"/><Relationship Id="rId73" Type="http://schemas.openxmlformats.org/officeDocument/2006/relationships/image" Target="../media/image48.png"/><Relationship Id="rId78" Type="http://schemas.openxmlformats.org/officeDocument/2006/relationships/customXml" Target="../ink/ink37.xml"/><Relationship Id="rId94" Type="http://schemas.openxmlformats.org/officeDocument/2006/relationships/customXml" Target="../ink/ink45.xml"/><Relationship Id="rId99" Type="http://schemas.openxmlformats.org/officeDocument/2006/relationships/image" Target="../media/image63.png"/><Relationship Id="rId101" Type="http://schemas.openxmlformats.org/officeDocument/2006/relationships/image" Target="../media/image64.png"/><Relationship Id="rId122" Type="http://schemas.openxmlformats.org/officeDocument/2006/relationships/customXml" Target="../ink/ink59.xml"/><Relationship Id="rId143" Type="http://schemas.openxmlformats.org/officeDocument/2006/relationships/image" Target="../media/image85.png"/><Relationship Id="rId148" Type="http://schemas.openxmlformats.org/officeDocument/2006/relationships/customXml" Target="../ink/ink72.xml"/><Relationship Id="rId164" Type="http://schemas.openxmlformats.org/officeDocument/2006/relationships/customXml" Target="../ink/ink80.xml"/><Relationship Id="rId169" Type="http://schemas.openxmlformats.org/officeDocument/2006/relationships/image" Target="../media/image98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26" Type="http://schemas.openxmlformats.org/officeDocument/2006/relationships/customXml" Target="../ink/ink11.xml"/><Relationship Id="rId47" Type="http://schemas.openxmlformats.org/officeDocument/2006/relationships/image" Target="../media/image35.png"/><Relationship Id="rId68" Type="http://schemas.openxmlformats.org/officeDocument/2006/relationships/customXml" Target="../ink/ink32.xml"/><Relationship Id="rId89" Type="http://schemas.openxmlformats.org/officeDocument/2006/relationships/image" Target="../media/image58.png"/><Relationship Id="rId112" Type="http://schemas.openxmlformats.org/officeDocument/2006/relationships/customXml" Target="../ink/ink54.xml"/><Relationship Id="rId133" Type="http://schemas.openxmlformats.org/officeDocument/2006/relationships/image" Target="../media/image80.png"/><Relationship Id="rId154" Type="http://schemas.openxmlformats.org/officeDocument/2006/relationships/customXml" Target="../ink/ink75.xml"/><Relationship Id="rId175" Type="http://schemas.openxmlformats.org/officeDocument/2006/relationships/image" Target="../media/image101.png"/><Relationship Id="rId16" Type="http://schemas.openxmlformats.org/officeDocument/2006/relationships/customXml" Target="../ink/ink6.xml"/><Relationship Id="rId37" Type="http://schemas.openxmlformats.org/officeDocument/2006/relationships/image" Target="../media/image30.png"/><Relationship Id="rId58" Type="http://schemas.openxmlformats.org/officeDocument/2006/relationships/customXml" Target="../ink/ink27.xml"/><Relationship Id="rId79" Type="http://schemas.openxmlformats.org/officeDocument/2006/relationships/image" Target="../media/image53.png"/><Relationship Id="rId102" Type="http://schemas.openxmlformats.org/officeDocument/2006/relationships/customXml" Target="../ink/ink49.xml"/><Relationship Id="rId123" Type="http://schemas.openxmlformats.org/officeDocument/2006/relationships/image" Target="../media/image75.png"/><Relationship Id="rId144" Type="http://schemas.openxmlformats.org/officeDocument/2006/relationships/customXml" Target="../ink/ink70.xml"/><Relationship Id="rId90" Type="http://schemas.openxmlformats.org/officeDocument/2006/relationships/customXml" Target="../ink/ink43.xml"/><Relationship Id="rId165" Type="http://schemas.openxmlformats.org/officeDocument/2006/relationships/image" Target="../media/image96.png"/><Relationship Id="rId27" Type="http://schemas.openxmlformats.org/officeDocument/2006/relationships/image" Target="../media/image25.png"/><Relationship Id="rId48" Type="http://schemas.openxmlformats.org/officeDocument/2006/relationships/customXml" Target="../ink/ink22.xml"/><Relationship Id="rId69" Type="http://schemas.openxmlformats.org/officeDocument/2006/relationships/image" Target="../media/image46.png"/><Relationship Id="rId113" Type="http://schemas.openxmlformats.org/officeDocument/2006/relationships/image" Target="../media/image70.png"/><Relationship Id="rId134" Type="http://schemas.openxmlformats.org/officeDocument/2006/relationships/customXml" Target="../ink/ink65.xml"/><Relationship Id="rId80" Type="http://schemas.openxmlformats.org/officeDocument/2006/relationships/customXml" Target="../ink/ink38.xml"/><Relationship Id="rId155" Type="http://schemas.openxmlformats.org/officeDocument/2006/relationships/image" Target="../media/image91.png"/><Relationship Id="rId17" Type="http://schemas.openxmlformats.org/officeDocument/2006/relationships/image" Target="../media/image20.png"/><Relationship Id="rId38" Type="http://schemas.openxmlformats.org/officeDocument/2006/relationships/customXml" Target="../ink/ink17.xml"/><Relationship Id="rId59" Type="http://schemas.openxmlformats.org/officeDocument/2006/relationships/image" Target="../media/image41.png"/><Relationship Id="rId103" Type="http://schemas.openxmlformats.org/officeDocument/2006/relationships/image" Target="../media/image65.png"/><Relationship Id="rId124" Type="http://schemas.openxmlformats.org/officeDocument/2006/relationships/customXml" Target="../ink/ink60.xml"/><Relationship Id="rId70" Type="http://schemas.openxmlformats.org/officeDocument/2006/relationships/customXml" Target="../ink/ink33.xml"/><Relationship Id="rId91" Type="http://schemas.openxmlformats.org/officeDocument/2006/relationships/image" Target="../media/image59.png"/><Relationship Id="rId145" Type="http://schemas.openxmlformats.org/officeDocument/2006/relationships/image" Target="../media/image86.png"/><Relationship Id="rId166" Type="http://schemas.openxmlformats.org/officeDocument/2006/relationships/customXml" Target="../ink/ink8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0.png"/><Relationship Id="rId5" Type="http://schemas.openxmlformats.org/officeDocument/2006/relationships/image" Target="../media/image770.png"/><Relationship Id="rId4" Type="http://schemas.openxmlformats.org/officeDocument/2006/relationships/image" Target="../media/image7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810.png"/><Relationship Id="rId7" Type="http://schemas.openxmlformats.org/officeDocument/2006/relationships/image" Target="../media/image85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0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80.png"/><Relationship Id="rId4" Type="http://schemas.openxmlformats.org/officeDocument/2006/relationships/image" Target="../media/image97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05930"/>
            <a:ext cx="8229600" cy="147002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Reinforcement Learning in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324944"/>
          </a:xfrm>
        </p:spPr>
        <p:txBody>
          <a:bodyPr>
            <a:normAutofit lnSpcReduction="10000"/>
          </a:bodyPr>
          <a:lstStyle/>
          <a:p>
            <a:pPr algn="ctr" rtl="1"/>
            <a:endParaRPr lang="en-US" dirty="0"/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fa-IR" sz="3000" b="1" kern="0" dirty="0">
                <a:solidFill>
                  <a:schemeClr val="tx1"/>
                </a:solidFill>
                <a:latin typeface="Times New Roman" pitchFamily="18" charset="0"/>
                <a:cs typeface="B Titr" pitchFamily="2" charset="-78"/>
              </a:rPr>
              <a:t>سعید شمقدری</a:t>
            </a:r>
            <a:endParaRPr lang="en-US" sz="3000" b="1" kern="0" dirty="0">
              <a:solidFill>
                <a:schemeClr val="tx1"/>
              </a:solidFill>
              <a:latin typeface="Times New Roman" pitchFamily="18" charset="0"/>
              <a:cs typeface="B Titr" pitchFamily="2" charset="-78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endParaRPr lang="en-US" sz="3600" b="1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endParaRPr lang="en-US" sz="36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fa-IR" sz="2200" kern="0" dirty="0">
                <a:solidFill>
                  <a:schemeClr val="tx1"/>
                </a:solidFill>
                <a:latin typeface="Times New Roman" pitchFamily="18" charset="0"/>
                <a:cs typeface="B Titr" pitchFamily="2" charset="-78"/>
              </a:rPr>
              <a:t>دانشکده مهندسی برق</a:t>
            </a:r>
            <a:endParaRPr lang="en-US" sz="2200" kern="0" dirty="0">
              <a:solidFill>
                <a:schemeClr val="tx1"/>
              </a:solidFill>
              <a:latin typeface="Times New Roman" pitchFamily="18" charset="0"/>
              <a:cs typeface="B Titr" pitchFamily="2" charset="-78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fa-IR" sz="2200" kern="0" dirty="0">
                <a:solidFill>
                  <a:schemeClr val="tx1"/>
                </a:solidFill>
                <a:latin typeface="Times New Roman" pitchFamily="18" charset="0"/>
                <a:cs typeface="B Titr" pitchFamily="2" charset="-78"/>
              </a:rPr>
              <a:t>دانشگاه علم و صنعت ایران</a:t>
            </a: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endParaRPr lang="fa-IR" sz="1500" kern="0" dirty="0">
              <a:solidFill>
                <a:schemeClr val="tx1"/>
              </a:solidFill>
              <a:latin typeface="Times New Roman" pitchFamily="18" charset="0"/>
              <a:cs typeface="B Titr" pitchFamily="2" charset="-78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fa-IR" sz="1500" kern="0" dirty="0">
                <a:solidFill>
                  <a:schemeClr val="tx1"/>
                </a:solidFill>
                <a:latin typeface="Times New Roman" pitchFamily="18" charset="0"/>
                <a:cs typeface="B Titr" pitchFamily="2" charset="-78"/>
              </a:rPr>
              <a:t>نیم سال اول 404-403</a:t>
            </a:r>
            <a:endParaRPr lang="fa-IR" sz="1900" kern="0" dirty="0">
              <a:solidFill>
                <a:schemeClr val="tx1"/>
              </a:solidFill>
              <a:latin typeface="Times New Roman" pitchFamily="18" charset="0"/>
              <a:cs typeface="B Titr" pitchFamily="2" charset="-78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endParaRPr lang="en-US" sz="1900" kern="0" dirty="0">
              <a:solidFill>
                <a:schemeClr val="tx1"/>
              </a:solidFill>
              <a:latin typeface="Times New Roman" pitchFamily="18" charset="0"/>
              <a:cs typeface="B Titr" pitchFamily="2" charset="-78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endParaRPr lang="en-US" sz="28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rtl="1"/>
            <a:endParaRPr lang="en-US" dirty="0"/>
          </a:p>
        </p:txBody>
      </p:sp>
      <p:pic>
        <p:nvPicPr>
          <p:cNvPr id="5" name="Picture 9" descr="MainArm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93" y="1533206"/>
            <a:ext cx="1182989" cy="141158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996914" y="116632"/>
            <a:ext cx="1079142" cy="3485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fa-IR" kern="0" dirty="0">
                <a:latin typeface="Times New Roman" pitchFamily="18" charset="0"/>
                <a:cs typeface="B Titr" pitchFamily="2" charset="-78"/>
              </a:rPr>
              <a:t>بسمه تعالی</a:t>
            </a:r>
            <a:endParaRPr lang="en-US" kern="0" dirty="0">
              <a:latin typeface="Times New Roman" pitchFamily="18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291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24" y="914400"/>
            <a:ext cx="56864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 descr=" 9"/>
          <p:cNvSpPr>
            <a:spLocks noChangeArrowheads="1"/>
          </p:cNvSpPr>
          <p:nvPr/>
        </p:nvSpPr>
        <p:spPr bwMode="auto">
          <a:xfrm>
            <a:off x="609600" y="23622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>
                <a:cs typeface="B Zar" panose="00000400000000000000" pitchFamily="2" charset="-78"/>
              </a:rPr>
              <a:t>راه حل ویزیت </a:t>
            </a:r>
            <a:r>
              <a:rPr lang="en-US" sz="2400" dirty="0">
                <a:cs typeface="B Zar" panose="00000400000000000000" pitchFamily="2" charset="-78"/>
              </a:rPr>
              <a:t>s</a:t>
            </a:r>
            <a:r>
              <a:rPr lang="fa-IR" sz="2400" dirty="0">
                <a:cs typeface="B Zar" panose="00000400000000000000" pitchFamily="2" charset="-78"/>
              </a:rPr>
              <a:t> و </a:t>
            </a:r>
            <a:r>
              <a:rPr lang="en-US" sz="2400" dirty="0">
                <a:cs typeface="B Zar" panose="00000400000000000000" pitchFamily="2" charset="-78"/>
              </a:rPr>
              <a:t>a</a:t>
            </a:r>
            <a:r>
              <a:rPr lang="fa-IR" sz="2400" dirty="0">
                <a:cs typeface="B Zar" panose="00000400000000000000" pitchFamily="2" charset="-78"/>
              </a:rPr>
              <a:t> های مختلف؟</a:t>
            </a:r>
          </a:p>
        </p:txBody>
      </p:sp>
      <p:sp>
        <p:nvSpPr>
          <p:cNvPr id="7" name="Rectangle 2" descr=" 9"/>
          <p:cNvSpPr>
            <a:spLocks noChangeArrowheads="1"/>
          </p:cNvSpPr>
          <p:nvPr/>
        </p:nvSpPr>
        <p:spPr bwMode="auto">
          <a:xfrm>
            <a:off x="512571" y="34290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400" dirty="0">
                <a:cs typeface="B Zar" panose="00000400000000000000" pitchFamily="2" charset="-78"/>
              </a:rPr>
              <a:t>Exploration  </a:t>
            </a:r>
            <a:r>
              <a:rPr lang="fa-IR" sz="2400" dirty="0">
                <a:cs typeface="B Zar" panose="00000400000000000000" pitchFamily="2" charset="-78"/>
              </a:rPr>
              <a:t> دائم</a:t>
            </a:r>
          </a:p>
        </p:txBody>
      </p:sp>
      <p:sp>
        <p:nvSpPr>
          <p:cNvPr id="8" name="Rectangle 2" descr=" 9"/>
          <p:cNvSpPr>
            <a:spLocks noChangeArrowheads="1"/>
          </p:cNvSpPr>
          <p:nvPr/>
        </p:nvSpPr>
        <p:spPr bwMode="auto">
          <a:xfrm>
            <a:off x="619991" y="41148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راه حل؟</a:t>
            </a:r>
          </a:p>
        </p:txBody>
      </p:sp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619991" y="5181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1- شروع هر اپیزود با یک زوج </a:t>
            </a:r>
            <a:r>
              <a:rPr lang="en-US" sz="2400" dirty="0">
                <a:cs typeface="B Zar" panose="00000400000000000000" pitchFamily="2" charset="-78"/>
              </a:rPr>
              <a:t>s</a:t>
            </a:r>
            <a:r>
              <a:rPr lang="fa-IR" sz="2400" dirty="0">
                <a:cs typeface="B Zar" panose="00000400000000000000" pitchFamily="2" charset="-78"/>
              </a:rPr>
              <a:t> و </a:t>
            </a:r>
            <a:r>
              <a:rPr lang="en-US" sz="2400" dirty="0">
                <a:cs typeface="B Zar" panose="00000400000000000000" pitchFamily="2" charset="-78"/>
              </a:rPr>
              <a:t>a</a:t>
            </a:r>
            <a:r>
              <a:rPr lang="fa-IR" sz="2400" dirty="0">
                <a:cs typeface="B Zar" panose="00000400000000000000" pitchFamily="2" charset="-78"/>
              </a:rPr>
              <a:t> که احتمال انتخاب آن صفر نباشد</a:t>
            </a:r>
          </a:p>
        </p:txBody>
      </p:sp>
      <p:sp>
        <p:nvSpPr>
          <p:cNvPr id="10" name="Rectangle 2" descr=" 9"/>
          <p:cNvSpPr>
            <a:spLocks noChangeArrowheads="1"/>
          </p:cNvSpPr>
          <p:nvPr/>
        </p:nvSpPr>
        <p:spPr bwMode="auto">
          <a:xfrm>
            <a:off x="685800" y="5943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تعداد ویزیت ها در بی نهایت تکرار اپیزود؟</a:t>
            </a:r>
          </a:p>
        </p:txBody>
      </p:sp>
      <p:sp>
        <p:nvSpPr>
          <p:cNvPr id="11" name="Rectangle 2" descr=" 9"/>
          <p:cNvSpPr>
            <a:spLocks noChangeArrowheads="1"/>
          </p:cNvSpPr>
          <p:nvPr/>
        </p:nvSpPr>
        <p:spPr bwMode="auto">
          <a:xfrm>
            <a:off x="498716" y="4576465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400" dirty="0">
                <a:cs typeface="B Zar" panose="00000400000000000000" pitchFamily="2" charset="-78"/>
              </a:rPr>
              <a:t>Exploring Starts</a:t>
            </a:r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058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24" y="914400"/>
            <a:ext cx="56864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 descr=" 9"/>
          <p:cNvSpPr>
            <a:spLocks noChangeArrowheads="1"/>
          </p:cNvSpPr>
          <p:nvPr/>
        </p:nvSpPr>
        <p:spPr bwMode="auto">
          <a:xfrm>
            <a:off x="619991" y="4114800"/>
            <a:ext cx="8111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راه حل؟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2-</a:t>
            </a:r>
          </a:p>
        </p:txBody>
      </p:sp>
      <p:sp>
        <p:nvSpPr>
          <p:cNvPr id="11" name="Rectangle 2" descr=" 9"/>
          <p:cNvSpPr>
            <a:spLocks noChangeArrowheads="1"/>
          </p:cNvSpPr>
          <p:nvPr/>
        </p:nvSpPr>
        <p:spPr bwMode="auto">
          <a:xfrm>
            <a:off x="498716" y="4576465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400" dirty="0">
                <a:cs typeface="B Zar" panose="00000400000000000000" pitchFamily="2" charset="-78"/>
              </a:rPr>
              <a:t>Stochastic Policy</a:t>
            </a:r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3263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 2" descr=" 9"/>
          <p:cNvSpPr>
            <a:spLocks noChangeArrowheads="1"/>
          </p:cNvSpPr>
          <p:nvPr/>
        </p:nvSpPr>
        <p:spPr bwMode="auto">
          <a:xfrm>
            <a:off x="838200" y="60960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مشکل پالیسی قطعی؟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616" y="609600"/>
            <a:ext cx="38766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241" y="1762125"/>
            <a:ext cx="24288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54" y="4419302"/>
            <a:ext cx="29908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4953000"/>
            <a:ext cx="6181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48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13</a:t>
            </a:fld>
            <a:endParaRPr lang="en-US"/>
          </a:p>
        </p:txBody>
      </p:sp>
      <p:sp>
        <p:nvSpPr>
          <p:cNvPr id="8" name="Rectangle 2" descr=" 9"/>
          <p:cNvSpPr>
            <a:spLocks noChangeArrowheads="1"/>
          </p:cNvSpPr>
          <p:nvPr/>
        </p:nvSpPr>
        <p:spPr bwMode="auto">
          <a:xfrm>
            <a:off x="820881" y="4491335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انتخاب گریدی پالیسی: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616" y="609600"/>
            <a:ext cx="38766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2" y="1295400"/>
            <a:ext cx="24288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528" y="3810000"/>
            <a:ext cx="29908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181600"/>
            <a:ext cx="256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AE254832-A51A-8658-1044-39C000C8DE5E}"/>
              </a:ext>
            </a:extLst>
          </p:cNvPr>
          <p:cNvGrpSpPr/>
          <p:nvPr/>
        </p:nvGrpSpPr>
        <p:grpSpPr>
          <a:xfrm>
            <a:off x="6258514" y="1164428"/>
            <a:ext cx="2518200" cy="1446480"/>
            <a:chOff x="6258514" y="1164428"/>
            <a:chExt cx="2518200" cy="14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48C7CFA-2C2B-36CA-6E7B-A71093604976}"/>
                    </a:ext>
                  </a:extLst>
                </p14:cNvPr>
                <p14:cNvContentPartPr/>
                <p14:nvPr/>
              </p14:nvContentPartPr>
              <p14:xfrm>
                <a:off x="8616154" y="1164428"/>
                <a:ext cx="160560" cy="219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48C7CFA-2C2B-36CA-6E7B-A710936049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07514" y="1155788"/>
                  <a:ext cx="1782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73FBE70-2311-B1BA-82B1-C186A33F73F1}"/>
                    </a:ext>
                  </a:extLst>
                </p14:cNvPr>
                <p14:cNvContentPartPr/>
                <p14:nvPr/>
              </p14:nvContentPartPr>
              <p14:xfrm>
                <a:off x="8471434" y="1307348"/>
                <a:ext cx="123840" cy="213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73FBE70-2311-B1BA-82B1-C186A33F73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62434" y="1298348"/>
                  <a:ext cx="1414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0CA4794-4B98-F295-8462-ED1DB7D4AE76}"/>
                    </a:ext>
                  </a:extLst>
                </p14:cNvPr>
                <p14:cNvContentPartPr/>
                <p14:nvPr/>
              </p14:nvContentPartPr>
              <p14:xfrm>
                <a:off x="8255794" y="1200788"/>
                <a:ext cx="146160" cy="197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0CA4794-4B98-F295-8462-ED1DB7D4AE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46794" y="1191788"/>
                  <a:ext cx="1638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0EA085F-1664-0D12-1DC7-54861732B91D}"/>
                    </a:ext>
                  </a:extLst>
                </p14:cNvPr>
                <p14:cNvContentPartPr/>
                <p14:nvPr/>
              </p14:nvContentPartPr>
              <p14:xfrm>
                <a:off x="8360554" y="1435148"/>
                <a:ext cx="66240" cy="10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0EA085F-1664-0D12-1DC7-54861732B9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51914" y="1426148"/>
                  <a:ext cx="838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0528ED7-8C18-44D1-97F8-8474349347C3}"/>
                    </a:ext>
                  </a:extLst>
                </p14:cNvPr>
                <p14:cNvContentPartPr/>
                <p14:nvPr/>
              </p14:nvContentPartPr>
              <p14:xfrm>
                <a:off x="8050234" y="1258748"/>
                <a:ext cx="161640" cy="196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0528ED7-8C18-44D1-97F8-8474349347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41234" y="1249748"/>
                  <a:ext cx="1792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6E2BC7E-7250-9A91-5A08-A0965D3D7E98}"/>
                    </a:ext>
                  </a:extLst>
                </p14:cNvPr>
                <p14:cNvContentPartPr/>
                <p14:nvPr/>
              </p14:nvContentPartPr>
              <p14:xfrm>
                <a:off x="8125834" y="1540988"/>
                <a:ext cx="131040" cy="1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6E2BC7E-7250-9A91-5A08-A0965D3D7E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7194" y="1531988"/>
                  <a:ext cx="1486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B575733-9A57-6739-BC19-0D7FF600C8D3}"/>
                    </a:ext>
                  </a:extLst>
                </p14:cNvPr>
                <p14:cNvContentPartPr/>
                <p14:nvPr/>
              </p14:nvContentPartPr>
              <p14:xfrm>
                <a:off x="7805074" y="1417868"/>
                <a:ext cx="287640" cy="248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B575733-9A57-6739-BC19-0D7FF600C8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96074" y="1408868"/>
                  <a:ext cx="3052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5D3918B-9C53-FF54-9873-C7D7E725F8C2}"/>
                    </a:ext>
                  </a:extLst>
                </p14:cNvPr>
                <p14:cNvContentPartPr/>
                <p14:nvPr/>
              </p14:nvContentPartPr>
              <p14:xfrm>
                <a:off x="7910554" y="1528748"/>
                <a:ext cx="10440" cy="7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5D3918B-9C53-FF54-9873-C7D7E725F8C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01914" y="1520108"/>
                  <a:ext cx="28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E536B66-78E8-74D2-096B-F08EB0082FEF}"/>
                    </a:ext>
                  </a:extLst>
                </p14:cNvPr>
                <p14:cNvContentPartPr/>
                <p14:nvPr/>
              </p14:nvContentPartPr>
              <p14:xfrm>
                <a:off x="7395034" y="1455668"/>
                <a:ext cx="304560" cy="466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E536B66-78E8-74D2-096B-F08EB0082FE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86034" y="1447028"/>
                  <a:ext cx="32220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077179C-65B4-4EAF-1182-626EF8D7874B}"/>
                    </a:ext>
                  </a:extLst>
                </p14:cNvPr>
                <p14:cNvContentPartPr/>
                <p14:nvPr/>
              </p14:nvContentPartPr>
              <p14:xfrm>
                <a:off x="7304674" y="1415708"/>
                <a:ext cx="57240" cy="199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077179C-65B4-4EAF-1182-626EF8D7874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95674" y="1406708"/>
                  <a:ext cx="74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8648925-9685-561B-77BD-4EA0FD70FB47}"/>
                    </a:ext>
                  </a:extLst>
                </p14:cNvPr>
                <p14:cNvContentPartPr/>
                <p14:nvPr/>
              </p14:nvContentPartPr>
              <p14:xfrm>
                <a:off x="6889234" y="1550708"/>
                <a:ext cx="367920" cy="380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8648925-9685-561B-77BD-4EA0FD70FB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80234" y="1542068"/>
                  <a:ext cx="3855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7BB3D38-EBBF-9FCA-9F71-CD4C58EE6CBF}"/>
                    </a:ext>
                  </a:extLst>
                </p14:cNvPr>
                <p14:cNvContentPartPr/>
                <p14:nvPr/>
              </p14:nvContentPartPr>
              <p14:xfrm>
                <a:off x="7270114" y="1741148"/>
                <a:ext cx="73800" cy="90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7BB3D38-EBBF-9FCA-9F71-CD4C58EE6C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61114" y="1732508"/>
                  <a:ext cx="914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3071817-B06C-9574-EF1A-6F53D5B1C889}"/>
                    </a:ext>
                  </a:extLst>
                </p14:cNvPr>
                <p14:cNvContentPartPr/>
                <p14:nvPr/>
              </p14:nvContentPartPr>
              <p14:xfrm>
                <a:off x="7073194" y="1888028"/>
                <a:ext cx="147600" cy="59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3071817-B06C-9574-EF1A-6F53D5B1C88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64194" y="1879028"/>
                  <a:ext cx="165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B8CA98F-B477-906C-7AB4-B1077582F7D3}"/>
                    </a:ext>
                  </a:extLst>
                </p14:cNvPr>
                <p14:cNvContentPartPr/>
                <p14:nvPr/>
              </p14:nvContentPartPr>
              <p14:xfrm>
                <a:off x="6998314" y="1632428"/>
                <a:ext cx="19800" cy="1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B8CA98F-B477-906C-7AB4-B1077582F7D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89314" y="1623428"/>
                  <a:ext cx="374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B46FB6E-3E7D-DBAF-208C-C389490A71BA}"/>
                    </a:ext>
                  </a:extLst>
                </p14:cNvPr>
                <p14:cNvContentPartPr/>
                <p14:nvPr/>
              </p14:nvContentPartPr>
              <p14:xfrm>
                <a:off x="6839554" y="1697228"/>
                <a:ext cx="108000" cy="179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B46FB6E-3E7D-DBAF-208C-C389490A71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30554" y="1688228"/>
                  <a:ext cx="1256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7FE6600-BAEC-4B86-9DC2-396CD8A3220E}"/>
                    </a:ext>
                  </a:extLst>
                </p14:cNvPr>
                <p14:cNvContentPartPr/>
                <p14:nvPr/>
              </p14:nvContentPartPr>
              <p14:xfrm>
                <a:off x="6650914" y="1692188"/>
                <a:ext cx="114480" cy="149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7FE6600-BAEC-4B86-9DC2-396CD8A322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41914" y="1683188"/>
                  <a:ext cx="132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34274C8-01D0-D5BC-21EE-9483052CCB2E}"/>
                    </a:ext>
                  </a:extLst>
                </p14:cNvPr>
                <p14:cNvContentPartPr/>
                <p14:nvPr/>
              </p14:nvContentPartPr>
              <p14:xfrm>
                <a:off x="6258514" y="1768148"/>
                <a:ext cx="218880" cy="553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34274C8-01D0-D5BC-21EE-9483052CCB2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49874" y="1759508"/>
                  <a:ext cx="23652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EF39993-5D94-8849-7D40-7AAAFFD6F7E0}"/>
                    </a:ext>
                  </a:extLst>
                </p14:cNvPr>
                <p14:cNvContentPartPr/>
                <p14:nvPr/>
              </p14:nvContentPartPr>
              <p14:xfrm>
                <a:off x="8179114" y="1862108"/>
                <a:ext cx="181080" cy="146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EF39993-5D94-8849-7D40-7AAAFFD6F7E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70474" y="1853468"/>
                  <a:ext cx="198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D8DBBB1-A33E-FC30-FE68-F0AE48C2385B}"/>
                    </a:ext>
                  </a:extLst>
                </p14:cNvPr>
                <p14:cNvContentPartPr/>
                <p14:nvPr/>
              </p14:nvContentPartPr>
              <p14:xfrm>
                <a:off x="8176234" y="1949948"/>
                <a:ext cx="25920" cy="293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D8DBBB1-A33E-FC30-FE68-F0AE48C2385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67234" y="1941308"/>
                  <a:ext cx="435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28F55B8-88E3-4D2D-051D-4DD70707FB31}"/>
                    </a:ext>
                  </a:extLst>
                </p14:cNvPr>
                <p14:cNvContentPartPr/>
                <p14:nvPr/>
              </p14:nvContentPartPr>
              <p14:xfrm>
                <a:off x="8449114" y="1816748"/>
                <a:ext cx="181080" cy="266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28F55B8-88E3-4D2D-051D-4DD70707FB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40114" y="1807748"/>
                  <a:ext cx="1987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CBB8A45-BC5E-64BC-0F3D-75C9B82E3A5B}"/>
                    </a:ext>
                  </a:extLst>
                </p14:cNvPr>
                <p14:cNvContentPartPr/>
                <p14:nvPr/>
              </p14:nvContentPartPr>
              <p14:xfrm>
                <a:off x="8448394" y="1943828"/>
                <a:ext cx="222480" cy="57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CBB8A45-BC5E-64BC-0F3D-75C9B82E3A5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39394" y="1934828"/>
                  <a:ext cx="2401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7C5C6CD-A4CB-367C-DF56-78D123FA3365}"/>
                    </a:ext>
                  </a:extLst>
                </p14:cNvPr>
                <p14:cNvContentPartPr/>
                <p14:nvPr/>
              </p14:nvContentPartPr>
              <p14:xfrm>
                <a:off x="7877794" y="2006828"/>
                <a:ext cx="40680" cy="170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7C5C6CD-A4CB-367C-DF56-78D123FA33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68794" y="1998188"/>
                  <a:ext cx="58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ACB80DA-C5C1-96A6-1EA8-C835924A28B2}"/>
                    </a:ext>
                  </a:extLst>
                </p14:cNvPr>
                <p14:cNvContentPartPr/>
                <p14:nvPr/>
              </p14:nvContentPartPr>
              <p14:xfrm>
                <a:off x="7425274" y="2178908"/>
                <a:ext cx="309600" cy="163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ACB80DA-C5C1-96A6-1EA8-C835924A28B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16274" y="2170268"/>
                  <a:ext cx="327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F0084BE-5326-2A67-589A-189C2D0B24A2}"/>
                    </a:ext>
                  </a:extLst>
                </p14:cNvPr>
                <p14:cNvContentPartPr/>
                <p14:nvPr/>
              </p14:nvContentPartPr>
              <p14:xfrm>
                <a:off x="7470634" y="2165948"/>
                <a:ext cx="39960" cy="13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F0084BE-5326-2A67-589A-189C2D0B24A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61994" y="2156948"/>
                  <a:ext cx="57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DA9408-43B6-1F1F-24A0-16260F00AF5E}"/>
                    </a:ext>
                  </a:extLst>
                </p14:cNvPr>
                <p14:cNvContentPartPr/>
                <p14:nvPr/>
              </p14:nvContentPartPr>
              <p14:xfrm>
                <a:off x="7520314" y="2456468"/>
                <a:ext cx="6480" cy="1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DA9408-43B6-1F1F-24A0-16260F00AF5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11674" y="2447468"/>
                  <a:ext cx="241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D4DD2F5-9336-B323-AF49-21DCFA8D40BD}"/>
                    </a:ext>
                  </a:extLst>
                </p14:cNvPr>
                <p14:cNvContentPartPr/>
                <p14:nvPr/>
              </p14:nvContentPartPr>
              <p14:xfrm>
                <a:off x="7273714" y="2066228"/>
                <a:ext cx="177120" cy="414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D4DD2F5-9336-B323-AF49-21DCFA8D40B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65074" y="2057228"/>
                  <a:ext cx="19476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43B3722-9811-1BB2-AB5F-7A8AA9FDFCF9}"/>
                    </a:ext>
                  </a:extLst>
                </p14:cNvPr>
                <p14:cNvContentPartPr/>
                <p14:nvPr/>
              </p14:nvContentPartPr>
              <p14:xfrm>
                <a:off x="7001914" y="2335148"/>
                <a:ext cx="216720" cy="156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43B3722-9811-1BB2-AB5F-7A8AA9FDFCF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93274" y="2326508"/>
                  <a:ext cx="234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148DFA4-7D49-3EB1-DA9D-2E2CD0619F93}"/>
                    </a:ext>
                  </a:extLst>
                </p14:cNvPr>
                <p14:cNvContentPartPr/>
                <p14:nvPr/>
              </p14:nvContentPartPr>
              <p14:xfrm>
                <a:off x="6448954" y="2217788"/>
                <a:ext cx="622080" cy="393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148DFA4-7D49-3EB1-DA9D-2E2CD0619F9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40314" y="2209148"/>
                  <a:ext cx="6397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486A8F5-6468-2265-2A16-C72AD2D2E1C8}"/>
                    </a:ext>
                  </a:extLst>
                </p14:cNvPr>
                <p14:cNvContentPartPr/>
                <p14:nvPr/>
              </p14:nvContentPartPr>
              <p14:xfrm>
                <a:off x="6688354" y="2317148"/>
                <a:ext cx="99720" cy="62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486A8F5-6468-2265-2A16-C72AD2D2E1C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79714" y="2308508"/>
                  <a:ext cx="1173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471E70-BBB9-F93C-BC4F-89E975143372}"/>
                    </a:ext>
                  </a:extLst>
                </p14:cNvPr>
                <p14:cNvContentPartPr/>
                <p14:nvPr/>
              </p14:nvContentPartPr>
              <p14:xfrm>
                <a:off x="6339514" y="2470868"/>
                <a:ext cx="101160" cy="127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471E70-BBB9-F93C-BC4F-89E9751433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30514" y="2461868"/>
                  <a:ext cx="11880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960DEFF-2EE1-0435-FC79-53158441F241}"/>
              </a:ext>
            </a:extLst>
          </p:cNvPr>
          <p:cNvGrpSpPr/>
          <p:nvPr/>
        </p:nvGrpSpPr>
        <p:grpSpPr>
          <a:xfrm>
            <a:off x="8387194" y="2458628"/>
            <a:ext cx="411840" cy="723240"/>
            <a:chOff x="8387194" y="2458628"/>
            <a:chExt cx="411840" cy="72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B3E730C-A0F7-D344-24E1-8B8C8BFBD424}"/>
                    </a:ext>
                  </a:extLst>
                </p14:cNvPr>
                <p14:cNvContentPartPr/>
                <p14:nvPr/>
              </p14:nvContentPartPr>
              <p14:xfrm>
                <a:off x="8701834" y="2458628"/>
                <a:ext cx="97200" cy="113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B3E730C-A0F7-D344-24E1-8B8C8BFBD42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93194" y="2449628"/>
                  <a:ext cx="114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50B2659-CD2E-2CB7-01EB-C2AE2EF2CAC7}"/>
                    </a:ext>
                  </a:extLst>
                </p14:cNvPr>
                <p14:cNvContentPartPr/>
                <p14:nvPr/>
              </p14:nvContentPartPr>
              <p14:xfrm>
                <a:off x="8387194" y="2473748"/>
                <a:ext cx="232920" cy="708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50B2659-CD2E-2CB7-01EB-C2AE2EF2CAC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78194" y="2464748"/>
                  <a:ext cx="250560" cy="72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084DC58-BC1A-729D-B659-1305705EF376}"/>
              </a:ext>
            </a:extLst>
          </p:cNvPr>
          <p:cNvGrpSpPr/>
          <p:nvPr/>
        </p:nvGrpSpPr>
        <p:grpSpPr>
          <a:xfrm>
            <a:off x="7672234" y="2517668"/>
            <a:ext cx="461520" cy="560520"/>
            <a:chOff x="7672234" y="2517668"/>
            <a:chExt cx="461520" cy="56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DCB658D-C90D-99B2-3EA1-12FB0AB50ADC}"/>
                    </a:ext>
                  </a:extLst>
                </p14:cNvPr>
                <p14:cNvContentPartPr/>
                <p14:nvPr/>
              </p14:nvContentPartPr>
              <p14:xfrm>
                <a:off x="7672234" y="2595428"/>
                <a:ext cx="222840" cy="164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DCB658D-C90D-99B2-3EA1-12FB0AB50AD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63594" y="2586428"/>
                  <a:ext cx="2404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C5EACFD-0DDE-BE5A-9400-08F240AF3DF5}"/>
                    </a:ext>
                  </a:extLst>
                </p14:cNvPr>
                <p14:cNvContentPartPr/>
                <p14:nvPr/>
              </p14:nvContentPartPr>
              <p14:xfrm>
                <a:off x="7685914" y="2696948"/>
                <a:ext cx="65160" cy="381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C5EACFD-0DDE-BE5A-9400-08F240AF3DF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77274" y="2688308"/>
                  <a:ext cx="828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45ACDFD-E7C9-716F-B8DC-5E2BA0A22FA0}"/>
                    </a:ext>
                  </a:extLst>
                </p14:cNvPr>
                <p14:cNvContentPartPr/>
                <p14:nvPr/>
              </p14:nvContentPartPr>
              <p14:xfrm>
                <a:off x="7973554" y="2579948"/>
                <a:ext cx="160200" cy="357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45ACDFD-E7C9-716F-B8DC-5E2BA0A22F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64914" y="2570948"/>
                  <a:ext cx="1778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031C6DF-7CB8-6219-8E84-C4FD2C3C94AC}"/>
                    </a:ext>
                  </a:extLst>
                </p14:cNvPr>
                <p14:cNvContentPartPr/>
                <p14:nvPr/>
              </p14:nvContentPartPr>
              <p14:xfrm>
                <a:off x="7985434" y="2517668"/>
                <a:ext cx="88200" cy="30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031C6DF-7CB8-6219-8E84-C4FD2C3C94A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76434" y="2508668"/>
                  <a:ext cx="10584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24" name="Group 4123">
            <a:extLst>
              <a:ext uri="{FF2B5EF4-FFF2-40B4-BE49-F238E27FC236}">
                <a16:creationId xmlns:a16="http://schemas.microsoft.com/office/drawing/2014/main" id="{7020E242-8D9F-81BA-0A72-5809382841C0}"/>
              </a:ext>
            </a:extLst>
          </p:cNvPr>
          <p:cNvGrpSpPr/>
          <p:nvPr/>
        </p:nvGrpSpPr>
        <p:grpSpPr>
          <a:xfrm>
            <a:off x="620914" y="1229588"/>
            <a:ext cx="2492640" cy="2067120"/>
            <a:chOff x="620914" y="1229588"/>
            <a:chExt cx="2492640" cy="20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2CB8317-D88A-DA1A-5966-607436EF4EF5}"/>
                    </a:ext>
                  </a:extLst>
                </p14:cNvPr>
                <p14:cNvContentPartPr/>
                <p14:nvPr/>
              </p14:nvContentPartPr>
              <p14:xfrm>
                <a:off x="2580754" y="1229588"/>
                <a:ext cx="82800" cy="204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2CB8317-D88A-DA1A-5966-607436EF4EF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71754" y="1220948"/>
                  <a:ext cx="1004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25971BA-FA28-6A00-B903-C356752FFCF0}"/>
                    </a:ext>
                  </a:extLst>
                </p14:cNvPr>
                <p14:cNvContentPartPr/>
                <p14:nvPr/>
              </p14:nvContentPartPr>
              <p14:xfrm>
                <a:off x="2013754" y="1386188"/>
                <a:ext cx="496440" cy="389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25971BA-FA28-6A00-B903-C356752FFCF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04754" y="1377188"/>
                  <a:ext cx="5140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A06DC11-FC77-6B1E-F80C-993FBDBB6BBA}"/>
                    </a:ext>
                  </a:extLst>
                </p14:cNvPr>
                <p14:cNvContentPartPr/>
                <p14:nvPr/>
              </p14:nvContentPartPr>
              <p14:xfrm>
                <a:off x="2266114" y="1324988"/>
                <a:ext cx="49320" cy="33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A06DC11-FC77-6B1E-F80C-993FBDBB6BB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57114" y="1316348"/>
                  <a:ext cx="669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59AF245-C7B6-7F88-E94B-FCB4A8FD7F7A}"/>
                    </a:ext>
                  </a:extLst>
                </p14:cNvPr>
                <p14:cNvContentPartPr/>
                <p14:nvPr/>
              </p14:nvContentPartPr>
              <p14:xfrm>
                <a:off x="2185114" y="1410668"/>
                <a:ext cx="108720" cy="41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59AF245-C7B6-7F88-E94B-FCB4A8FD7F7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76474" y="1402028"/>
                  <a:ext cx="1263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225790B-9BD1-5256-5D9D-6E928A499621}"/>
                    </a:ext>
                  </a:extLst>
                </p14:cNvPr>
                <p14:cNvContentPartPr/>
                <p14:nvPr/>
              </p14:nvContentPartPr>
              <p14:xfrm>
                <a:off x="1784794" y="1567268"/>
                <a:ext cx="165960" cy="198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225790B-9BD1-5256-5D9D-6E928A49962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76154" y="1558628"/>
                  <a:ext cx="1836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B58D912-DAE0-8BE2-F3E2-0D647E39D52F}"/>
                    </a:ext>
                  </a:extLst>
                </p14:cNvPr>
                <p14:cNvContentPartPr/>
                <p14:nvPr/>
              </p14:nvContentPartPr>
              <p14:xfrm>
                <a:off x="1497154" y="1645028"/>
                <a:ext cx="214920" cy="456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B58D912-DAE0-8BE2-F3E2-0D647E39D52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88514" y="1636028"/>
                  <a:ext cx="23256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B9F3BBD-4373-DC2A-75F2-1BF657106DB9}"/>
                    </a:ext>
                  </a:extLst>
                </p14:cNvPr>
                <p14:cNvContentPartPr/>
                <p14:nvPr/>
              </p14:nvContentPartPr>
              <p14:xfrm>
                <a:off x="1287994" y="1685708"/>
                <a:ext cx="89640" cy="184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B9F3BBD-4373-DC2A-75F2-1BF657106DB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78994" y="1677068"/>
                  <a:ext cx="1072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6483719-FA72-0325-C335-6A8C7AE3C9CB}"/>
                    </a:ext>
                  </a:extLst>
                </p14:cNvPr>
                <p14:cNvContentPartPr/>
                <p14:nvPr/>
              </p14:nvContentPartPr>
              <p14:xfrm>
                <a:off x="967234" y="1835108"/>
                <a:ext cx="318600" cy="384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6483719-FA72-0325-C335-6A8C7AE3C9C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8594" y="1826108"/>
                  <a:ext cx="3362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AB6FB6E-B38C-C325-76C3-54B9B5292DFB}"/>
                    </a:ext>
                  </a:extLst>
                </p14:cNvPr>
                <p14:cNvContentPartPr/>
                <p14:nvPr/>
              </p14:nvContentPartPr>
              <p14:xfrm>
                <a:off x="1288354" y="2035628"/>
                <a:ext cx="81000" cy="68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AB6FB6E-B38C-C325-76C3-54B9B5292DF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79354" y="2026988"/>
                  <a:ext cx="986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4630A2A-B618-251B-9C5E-A4F8FA014B04}"/>
                    </a:ext>
                  </a:extLst>
                </p14:cNvPr>
                <p14:cNvContentPartPr/>
                <p14:nvPr/>
              </p14:nvContentPartPr>
              <p14:xfrm>
                <a:off x="1018714" y="1868588"/>
                <a:ext cx="229320" cy="387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4630A2A-B618-251B-9C5E-A4F8FA014B0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09714" y="1859588"/>
                  <a:ext cx="2469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848DC3D-F1E4-9F62-BF6F-D51A52FA3918}"/>
                    </a:ext>
                  </a:extLst>
                </p14:cNvPr>
                <p14:cNvContentPartPr/>
                <p14:nvPr/>
              </p14:nvContentPartPr>
              <p14:xfrm>
                <a:off x="853474" y="2011148"/>
                <a:ext cx="97200" cy="189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848DC3D-F1E4-9F62-BF6F-D51A52FA391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4834" y="2002508"/>
                  <a:ext cx="1148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57E6649-461C-47F4-07F1-5B890C11D3B0}"/>
                    </a:ext>
                  </a:extLst>
                </p14:cNvPr>
                <p14:cNvContentPartPr/>
                <p14:nvPr/>
              </p14:nvContentPartPr>
              <p14:xfrm>
                <a:off x="620914" y="2024828"/>
                <a:ext cx="126360" cy="183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57E6649-461C-47F4-07F1-5B890C11D3B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2274" y="2015828"/>
                  <a:ext cx="1440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B8ED19-984C-6A38-AC02-055A1B08D552}"/>
                    </a:ext>
                  </a:extLst>
                </p14:cNvPr>
                <p14:cNvContentPartPr/>
                <p14:nvPr/>
              </p14:nvContentPartPr>
              <p14:xfrm>
                <a:off x="2565994" y="1765628"/>
                <a:ext cx="547560" cy="522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B8ED19-984C-6A38-AC02-055A1B08D55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56994" y="1756628"/>
                  <a:ext cx="56520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9272F4E-9FB9-DF88-E7BE-8AA15F4CE97B}"/>
                    </a:ext>
                  </a:extLst>
                </p14:cNvPr>
                <p14:cNvContentPartPr/>
                <p14:nvPr/>
              </p14:nvContentPartPr>
              <p14:xfrm>
                <a:off x="3092314" y="2089988"/>
                <a:ext cx="16200" cy="9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9272F4E-9FB9-DF88-E7BE-8AA15F4CE97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83314" y="2081348"/>
                  <a:ext cx="33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A4F5B3B-9927-1E00-E3C7-42782BB3DACA}"/>
                    </a:ext>
                  </a:extLst>
                </p14:cNvPr>
                <p14:cNvContentPartPr/>
                <p14:nvPr/>
              </p14:nvContentPartPr>
              <p14:xfrm>
                <a:off x="2844634" y="1844108"/>
                <a:ext cx="7560" cy="43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A4F5B3B-9927-1E00-E3C7-42782BB3DAC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35634" y="1835108"/>
                  <a:ext cx="252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CA614A4-405B-832D-1304-CAB7CD43095C}"/>
                    </a:ext>
                  </a:extLst>
                </p14:cNvPr>
                <p14:cNvContentPartPr/>
                <p14:nvPr/>
              </p14:nvContentPartPr>
              <p14:xfrm>
                <a:off x="2698474" y="1901708"/>
                <a:ext cx="84960" cy="120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CA614A4-405B-832D-1304-CAB7CD43095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689834" y="1892708"/>
                  <a:ext cx="1026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096" name="Ink 4095">
                  <a:extLst>
                    <a:ext uri="{FF2B5EF4-FFF2-40B4-BE49-F238E27FC236}">
                      <a16:creationId xmlns:a16="http://schemas.microsoft.com/office/drawing/2014/main" id="{BA327416-D4F8-A7CE-E4C9-C1F55D5A87F6}"/>
                    </a:ext>
                  </a:extLst>
                </p14:cNvPr>
                <p14:cNvContentPartPr/>
                <p14:nvPr/>
              </p14:nvContentPartPr>
              <p14:xfrm>
                <a:off x="2360074" y="2093228"/>
                <a:ext cx="76680" cy="212040"/>
              </p14:xfrm>
            </p:contentPart>
          </mc:Choice>
          <mc:Fallback xmlns="">
            <p:pic>
              <p:nvPicPr>
                <p:cNvPr id="4096" name="Ink 4095">
                  <a:extLst>
                    <a:ext uri="{FF2B5EF4-FFF2-40B4-BE49-F238E27FC236}">
                      <a16:creationId xmlns:a16="http://schemas.microsoft.com/office/drawing/2014/main" id="{BA327416-D4F8-A7CE-E4C9-C1F55D5A87F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51434" y="2084228"/>
                  <a:ext cx="943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097" name="Ink 4096">
                  <a:extLst>
                    <a:ext uri="{FF2B5EF4-FFF2-40B4-BE49-F238E27FC236}">
                      <a16:creationId xmlns:a16="http://schemas.microsoft.com/office/drawing/2014/main" id="{2A2DDB1A-B8E1-0947-6C41-97E047E7BAE6}"/>
                    </a:ext>
                  </a:extLst>
                </p14:cNvPr>
                <p14:cNvContentPartPr/>
                <p14:nvPr/>
              </p14:nvContentPartPr>
              <p14:xfrm>
                <a:off x="2224714" y="2320388"/>
                <a:ext cx="81720" cy="151920"/>
              </p14:xfrm>
            </p:contentPart>
          </mc:Choice>
          <mc:Fallback xmlns="">
            <p:pic>
              <p:nvPicPr>
                <p:cNvPr id="4097" name="Ink 4096">
                  <a:extLst>
                    <a:ext uri="{FF2B5EF4-FFF2-40B4-BE49-F238E27FC236}">
                      <a16:creationId xmlns:a16="http://schemas.microsoft.com/office/drawing/2014/main" id="{2A2DDB1A-B8E1-0947-6C41-97E047E7BAE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16074" y="2311748"/>
                  <a:ext cx="99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101" name="Ink 4100">
                  <a:extLst>
                    <a:ext uri="{FF2B5EF4-FFF2-40B4-BE49-F238E27FC236}">
                      <a16:creationId xmlns:a16="http://schemas.microsoft.com/office/drawing/2014/main" id="{7AC818B3-2442-645F-1936-02358D59F460}"/>
                    </a:ext>
                  </a:extLst>
                </p14:cNvPr>
                <p14:cNvContentPartPr/>
                <p14:nvPr/>
              </p14:nvContentPartPr>
              <p14:xfrm>
                <a:off x="2304634" y="2160548"/>
                <a:ext cx="3600" cy="17640"/>
              </p14:xfrm>
            </p:contentPart>
          </mc:Choice>
          <mc:Fallback xmlns="">
            <p:pic>
              <p:nvPicPr>
                <p:cNvPr id="4101" name="Ink 4100">
                  <a:extLst>
                    <a:ext uri="{FF2B5EF4-FFF2-40B4-BE49-F238E27FC236}">
                      <a16:creationId xmlns:a16="http://schemas.microsoft.com/office/drawing/2014/main" id="{7AC818B3-2442-645F-1936-02358D59F46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295994" y="2151908"/>
                  <a:ext cx="212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103" name="Ink 4102">
                  <a:extLst>
                    <a:ext uri="{FF2B5EF4-FFF2-40B4-BE49-F238E27FC236}">
                      <a16:creationId xmlns:a16="http://schemas.microsoft.com/office/drawing/2014/main" id="{347E58BD-2BF6-1A57-607F-1B380C62ACCD}"/>
                    </a:ext>
                  </a:extLst>
                </p14:cNvPr>
                <p14:cNvContentPartPr/>
                <p14:nvPr/>
              </p14:nvContentPartPr>
              <p14:xfrm>
                <a:off x="1646194" y="2284388"/>
                <a:ext cx="483840" cy="241920"/>
              </p14:xfrm>
            </p:contentPart>
          </mc:Choice>
          <mc:Fallback xmlns="">
            <p:pic>
              <p:nvPicPr>
                <p:cNvPr id="4103" name="Ink 4102">
                  <a:extLst>
                    <a:ext uri="{FF2B5EF4-FFF2-40B4-BE49-F238E27FC236}">
                      <a16:creationId xmlns:a16="http://schemas.microsoft.com/office/drawing/2014/main" id="{347E58BD-2BF6-1A57-607F-1B380C62AC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637554" y="2275388"/>
                  <a:ext cx="5014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104" name="Ink 4103">
                  <a:extLst>
                    <a:ext uri="{FF2B5EF4-FFF2-40B4-BE49-F238E27FC236}">
                      <a16:creationId xmlns:a16="http://schemas.microsoft.com/office/drawing/2014/main" id="{B6224CF8-9C69-D00D-DEC0-4C5BD109774D}"/>
                    </a:ext>
                  </a:extLst>
                </p14:cNvPr>
                <p14:cNvContentPartPr/>
                <p14:nvPr/>
              </p14:nvContentPartPr>
              <p14:xfrm>
                <a:off x="1827994" y="2237948"/>
                <a:ext cx="23760" cy="27000"/>
              </p14:xfrm>
            </p:contentPart>
          </mc:Choice>
          <mc:Fallback xmlns="">
            <p:pic>
              <p:nvPicPr>
                <p:cNvPr id="4104" name="Ink 4103">
                  <a:extLst>
                    <a:ext uri="{FF2B5EF4-FFF2-40B4-BE49-F238E27FC236}">
                      <a16:creationId xmlns:a16="http://schemas.microsoft.com/office/drawing/2014/main" id="{B6224CF8-9C69-D00D-DEC0-4C5BD109774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19354" y="2229308"/>
                  <a:ext cx="414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105" name="Ink 4104">
                  <a:extLst>
                    <a:ext uri="{FF2B5EF4-FFF2-40B4-BE49-F238E27FC236}">
                      <a16:creationId xmlns:a16="http://schemas.microsoft.com/office/drawing/2014/main" id="{1702BCD8-36A6-A895-25EE-588587B8DD7C}"/>
                    </a:ext>
                  </a:extLst>
                </p14:cNvPr>
                <p14:cNvContentPartPr/>
                <p14:nvPr/>
              </p14:nvContentPartPr>
              <p14:xfrm>
                <a:off x="1722154" y="2337668"/>
                <a:ext cx="9720" cy="11160"/>
              </p14:xfrm>
            </p:contentPart>
          </mc:Choice>
          <mc:Fallback xmlns="">
            <p:pic>
              <p:nvPicPr>
                <p:cNvPr id="4105" name="Ink 4104">
                  <a:extLst>
                    <a:ext uri="{FF2B5EF4-FFF2-40B4-BE49-F238E27FC236}">
                      <a16:creationId xmlns:a16="http://schemas.microsoft.com/office/drawing/2014/main" id="{1702BCD8-36A6-A895-25EE-588587B8DD7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13154" y="2329028"/>
                  <a:ext cx="273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107" name="Ink 4106">
                  <a:extLst>
                    <a:ext uri="{FF2B5EF4-FFF2-40B4-BE49-F238E27FC236}">
                      <a16:creationId xmlns:a16="http://schemas.microsoft.com/office/drawing/2014/main" id="{730C020A-6519-6839-6057-5434BAE46A33}"/>
                    </a:ext>
                  </a:extLst>
                </p14:cNvPr>
                <p14:cNvContentPartPr/>
                <p14:nvPr/>
              </p14:nvContentPartPr>
              <p14:xfrm>
                <a:off x="1430554" y="2476268"/>
                <a:ext cx="160920" cy="200880"/>
              </p14:xfrm>
            </p:contentPart>
          </mc:Choice>
          <mc:Fallback xmlns="">
            <p:pic>
              <p:nvPicPr>
                <p:cNvPr id="4107" name="Ink 4106">
                  <a:extLst>
                    <a:ext uri="{FF2B5EF4-FFF2-40B4-BE49-F238E27FC236}">
                      <a16:creationId xmlns:a16="http://schemas.microsoft.com/office/drawing/2014/main" id="{730C020A-6519-6839-6057-5434BAE46A3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21554" y="2467628"/>
                  <a:ext cx="1785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109" name="Ink 4108">
                  <a:extLst>
                    <a:ext uri="{FF2B5EF4-FFF2-40B4-BE49-F238E27FC236}">
                      <a16:creationId xmlns:a16="http://schemas.microsoft.com/office/drawing/2014/main" id="{BE25F1EE-D170-062A-0E34-8C6769B19682}"/>
                    </a:ext>
                  </a:extLst>
                </p14:cNvPr>
                <p14:cNvContentPartPr/>
                <p14:nvPr/>
              </p14:nvContentPartPr>
              <p14:xfrm>
                <a:off x="718834" y="2694068"/>
                <a:ext cx="141120" cy="198720"/>
              </p14:xfrm>
            </p:contentPart>
          </mc:Choice>
          <mc:Fallback xmlns="">
            <p:pic>
              <p:nvPicPr>
                <p:cNvPr id="4109" name="Ink 4108">
                  <a:extLst>
                    <a:ext uri="{FF2B5EF4-FFF2-40B4-BE49-F238E27FC236}">
                      <a16:creationId xmlns:a16="http://schemas.microsoft.com/office/drawing/2014/main" id="{BE25F1EE-D170-062A-0E34-8C6769B1968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0194" y="2685068"/>
                  <a:ext cx="158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110" name="Ink 4109">
                  <a:extLst>
                    <a:ext uri="{FF2B5EF4-FFF2-40B4-BE49-F238E27FC236}">
                      <a16:creationId xmlns:a16="http://schemas.microsoft.com/office/drawing/2014/main" id="{DFC53008-F610-E06B-46F5-96D637BE788C}"/>
                    </a:ext>
                  </a:extLst>
                </p14:cNvPr>
                <p14:cNvContentPartPr/>
                <p14:nvPr/>
              </p14:nvContentPartPr>
              <p14:xfrm>
                <a:off x="925474" y="2812508"/>
                <a:ext cx="52200" cy="115200"/>
              </p14:xfrm>
            </p:contentPart>
          </mc:Choice>
          <mc:Fallback xmlns="">
            <p:pic>
              <p:nvPicPr>
                <p:cNvPr id="4110" name="Ink 4109">
                  <a:extLst>
                    <a:ext uri="{FF2B5EF4-FFF2-40B4-BE49-F238E27FC236}">
                      <a16:creationId xmlns:a16="http://schemas.microsoft.com/office/drawing/2014/main" id="{DFC53008-F610-E06B-46F5-96D637BE788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6834" y="2803508"/>
                  <a:ext cx="69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111" name="Ink 4110">
                  <a:extLst>
                    <a:ext uri="{FF2B5EF4-FFF2-40B4-BE49-F238E27FC236}">
                      <a16:creationId xmlns:a16="http://schemas.microsoft.com/office/drawing/2014/main" id="{A3E9E2BD-4805-C412-7923-48F2D9258B02}"/>
                    </a:ext>
                  </a:extLst>
                </p14:cNvPr>
                <p14:cNvContentPartPr/>
                <p14:nvPr/>
              </p14:nvContentPartPr>
              <p14:xfrm>
                <a:off x="1044994" y="2646908"/>
                <a:ext cx="269640" cy="158760"/>
              </p14:xfrm>
            </p:contentPart>
          </mc:Choice>
          <mc:Fallback xmlns="">
            <p:pic>
              <p:nvPicPr>
                <p:cNvPr id="4111" name="Ink 4110">
                  <a:extLst>
                    <a:ext uri="{FF2B5EF4-FFF2-40B4-BE49-F238E27FC236}">
                      <a16:creationId xmlns:a16="http://schemas.microsoft.com/office/drawing/2014/main" id="{A3E9E2BD-4805-C412-7923-48F2D9258B0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5994" y="2637908"/>
                  <a:ext cx="2872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112" name="Ink 4111">
                  <a:extLst>
                    <a:ext uri="{FF2B5EF4-FFF2-40B4-BE49-F238E27FC236}">
                      <a16:creationId xmlns:a16="http://schemas.microsoft.com/office/drawing/2014/main" id="{66C8FB8D-CFBF-BC2D-0581-BE9877D376AE}"/>
                    </a:ext>
                  </a:extLst>
                </p14:cNvPr>
                <p14:cNvContentPartPr/>
                <p14:nvPr/>
              </p14:nvContentPartPr>
              <p14:xfrm>
                <a:off x="2924914" y="2453948"/>
                <a:ext cx="69120" cy="182520"/>
              </p14:xfrm>
            </p:contentPart>
          </mc:Choice>
          <mc:Fallback xmlns="">
            <p:pic>
              <p:nvPicPr>
                <p:cNvPr id="4112" name="Ink 4111">
                  <a:extLst>
                    <a:ext uri="{FF2B5EF4-FFF2-40B4-BE49-F238E27FC236}">
                      <a16:creationId xmlns:a16="http://schemas.microsoft.com/office/drawing/2014/main" id="{66C8FB8D-CFBF-BC2D-0581-BE9877D376A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16274" y="2444948"/>
                  <a:ext cx="86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113" name="Ink 4112">
                  <a:extLst>
                    <a:ext uri="{FF2B5EF4-FFF2-40B4-BE49-F238E27FC236}">
                      <a16:creationId xmlns:a16="http://schemas.microsoft.com/office/drawing/2014/main" id="{EBC89D70-E84A-21B1-0260-683BAC5DA42A}"/>
                    </a:ext>
                  </a:extLst>
                </p14:cNvPr>
                <p14:cNvContentPartPr/>
                <p14:nvPr/>
              </p14:nvContentPartPr>
              <p14:xfrm>
                <a:off x="2807914" y="2279708"/>
                <a:ext cx="225360" cy="182160"/>
              </p14:xfrm>
            </p:contentPart>
          </mc:Choice>
          <mc:Fallback xmlns="">
            <p:pic>
              <p:nvPicPr>
                <p:cNvPr id="4113" name="Ink 4112">
                  <a:extLst>
                    <a:ext uri="{FF2B5EF4-FFF2-40B4-BE49-F238E27FC236}">
                      <a16:creationId xmlns:a16="http://schemas.microsoft.com/office/drawing/2014/main" id="{EBC89D70-E84A-21B1-0260-683BAC5DA42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98914" y="2271068"/>
                  <a:ext cx="2430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114" name="Ink 4113">
                  <a:extLst>
                    <a:ext uri="{FF2B5EF4-FFF2-40B4-BE49-F238E27FC236}">
                      <a16:creationId xmlns:a16="http://schemas.microsoft.com/office/drawing/2014/main" id="{598D38F1-B656-6A76-AFA4-A093731D82E3}"/>
                    </a:ext>
                  </a:extLst>
                </p14:cNvPr>
                <p14:cNvContentPartPr/>
                <p14:nvPr/>
              </p14:nvContentPartPr>
              <p14:xfrm>
                <a:off x="2622874" y="2630348"/>
                <a:ext cx="163800" cy="163440"/>
              </p14:xfrm>
            </p:contentPart>
          </mc:Choice>
          <mc:Fallback xmlns="">
            <p:pic>
              <p:nvPicPr>
                <p:cNvPr id="4114" name="Ink 4113">
                  <a:extLst>
                    <a:ext uri="{FF2B5EF4-FFF2-40B4-BE49-F238E27FC236}">
                      <a16:creationId xmlns:a16="http://schemas.microsoft.com/office/drawing/2014/main" id="{598D38F1-B656-6A76-AFA4-A093731D82E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14234" y="2621708"/>
                  <a:ext cx="1814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115" name="Ink 4114">
                  <a:extLst>
                    <a:ext uri="{FF2B5EF4-FFF2-40B4-BE49-F238E27FC236}">
                      <a16:creationId xmlns:a16="http://schemas.microsoft.com/office/drawing/2014/main" id="{2161B4DF-FD38-82B9-AB65-A473F8FD96F4}"/>
                    </a:ext>
                  </a:extLst>
                </p14:cNvPr>
                <p14:cNvContentPartPr/>
                <p14:nvPr/>
              </p14:nvContentPartPr>
              <p14:xfrm>
                <a:off x="2777674" y="2757068"/>
                <a:ext cx="61920" cy="132840"/>
              </p14:xfrm>
            </p:contentPart>
          </mc:Choice>
          <mc:Fallback xmlns="">
            <p:pic>
              <p:nvPicPr>
                <p:cNvPr id="4115" name="Ink 4114">
                  <a:extLst>
                    <a:ext uri="{FF2B5EF4-FFF2-40B4-BE49-F238E27FC236}">
                      <a16:creationId xmlns:a16="http://schemas.microsoft.com/office/drawing/2014/main" id="{2161B4DF-FD38-82B9-AB65-A473F8FD96F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768674" y="2748428"/>
                  <a:ext cx="7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116" name="Ink 4115">
                  <a:extLst>
                    <a:ext uri="{FF2B5EF4-FFF2-40B4-BE49-F238E27FC236}">
                      <a16:creationId xmlns:a16="http://schemas.microsoft.com/office/drawing/2014/main" id="{543C1D1E-BD8D-0C94-E79D-DD6B86376D70}"/>
                    </a:ext>
                  </a:extLst>
                </p14:cNvPr>
                <p14:cNvContentPartPr/>
                <p14:nvPr/>
              </p14:nvContentPartPr>
              <p14:xfrm>
                <a:off x="2078554" y="2720708"/>
                <a:ext cx="432360" cy="287640"/>
              </p14:xfrm>
            </p:contentPart>
          </mc:Choice>
          <mc:Fallback xmlns="">
            <p:pic>
              <p:nvPicPr>
                <p:cNvPr id="4116" name="Ink 4115">
                  <a:extLst>
                    <a:ext uri="{FF2B5EF4-FFF2-40B4-BE49-F238E27FC236}">
                      <a16:creationId xmlns:a16="http://schemas.microsoft.com/office/drawing/2014/main" id="{543C1D1E-BD8D-0C94-E79D-DD6B86376D7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69914" y="2712068"/>
                  <a:ext cx="4500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117" name="Ink 4116">
                  <a:extLst>
                    <a:ext uri="{FF2B5EF4-FFF2-40B4-BE49-F238E27FC236}">
                      <a16:creationId xmlns:a16="http://schemas.microsoft.com/office/drawing/2014/main" id="{2433E0B1-B90C-9863-2594-B852A03B87CA}"/>
                    </a:ext>
                  </a:extLst>
                </p14:cNvPr>
                <p14:cNvContentPartPr/>
                <p14:nvPr/>
              </p14:nvContentPartPr>
              <p14:xfrm>
                <a:off x="2362234" y="3006188"/>
                <a:ext cx="186480" cy="149400"/>
              </p14:xfrm>
            </p:contentPart>
          </mc:Choice>
          <mc:Fallback xmlns="">
            <p:pic>
              <p:nvPicPr>
                <p:cNvPr id="4117" name="Ink 4116">
                  <a:extLst>
                    <a:ext uri="{FF2B5EF4-FFF2-40B4-BE49-F238E27FC236}">
                      <a16:creationId xmlns:a16="http://schemas.microsoft.com/office/drawing/2014/main" id="{2433E0B1-B90C-9863-2594-B852A03B87C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353234" y="2997188"/>
                  <a:ext cx="204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118" name="Ink 4117">
                  <a:extLst>
                    <a:ext uri="{FF2B5EF4-FFF2-40B4-BE49-F238E27FC236}">
                      <a16:creationId xmlns:a16="http://schemas.microsoft.com/office/drawing/2014/main" id="{ACE6A0CA-D0CC-181F-FB88-C9C5E41B7645}"/>
                    </a:ext>
                  </a:extLst>
                </p14:cNvPr>
                <p14:cNvContentPartPr/>
                <p14:nvPr/>
              </p14:nvContentPartPr>
              <p14:xfrm>
                <a:off x="2190514" y="2808188"/>
                <a:ext cx="87840" cy="48600"/>
              </p14:xfrm>
            </p:contentPart>
          </mc:Choice>
          <mc:Fallback xmlns="">
            <p:pic>
              <p:nvPicPr>
                <p:cNvPr id="4118" name="Ink 4117">
                  <a:extLst>
                    <a:ext uri="{FF2B5EF4-FFF2-40B4-BE49-F238E27FC236}">
                      <a16:creationId xmlns:a16="http://schemas.microsoft.com/office/drawing/2014/main" id="{ACE6A0CA-D0CC-181F-FB88-C9C5E41B764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181514" y="2799188"/>
                  <a:ext cx="1054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119" name="Ink 4118">
                  <a:extLst>
                    <a:ext uri="{FF2B5EF4-FFF2-40B4-BE49-F238E27FC236}">
                      <a16:creationId xmlns:a16="http://schemas.microsoft.com/office/drawing/2014/main" id="{02D8A528-58C4-FBE4-1959-70F111F5C41F}"/>
                    </a:ext>
                  </a:extLst>
                </p14:cNvPr>
                <p14:cNvContentPartPr/>
                <p14:nvPr/>
              </p14:nvContentPartPr>
              <p14:xfrm>
                <a:off x="1832314" y="2960828"/>
                <a:ext cx="186480" cy="178200"/>
              </p14:xfrm>
            </p:contentPart>
          </mc:Choice>
          <mc:Fallback xmlns="">
            <p:pic>
              <p:nvPicPr>
                <p:cNvPr id="4119" name="Ink 4118">
                  <a:extLst>
                    <a:ext uri="{FF2B5EF4-FFF2-40B4-BE49-F238E27FC236}">
                      <a16:creationId xmlns:a16="http://schemas.microsoft.com/office/drawing/2014/main" id="{02D8A528-58C4-FBE4-1959-70F111F5C41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23674" y="2952188"/>
                  <a:ext cx="2041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121" name="Ink 4120">
                  <a:extLst>
                    <a:ext uri="{FF2B5EF4-FFF2-40B4-BE49-F238E27FC236}">
                      <a16:creationId xmlns:a16="http://schemas.microsoft.com/office/drawing/2014/main" id="{88C8311C-A3C3-A4CE-9B75-E45338E58B22}"/>
                    </a:ext>
                  </a:extLst>
                </p14:cNvPr>
                <p14:cNvContentPartPr/>
                <p14:nvPr/>
              </p14:nvContentPartPr>
              <p14:xfrm>
                <a:off x="1459354" y="2834108"/>
                <a:ext cx="379080" cy="462600"/>
              </p14:xfrm>
            </p:contentPart>
          </mc:Choice>
          <mc:Fallback xmlns="">
            <p:pic>
              <p:nvPicPr>
                <p:cNvPr id="4121" name="Ink 4120">
                  <a:extLst>
                    <a:ext uri="{FF2B5EF4-FFF2-40B4-BE49-F238E27FC236}">
                      <a16:creationId xmlns:a16="http://schemas.microsoft.com/office/drawing/2014/main" id="{88C8311C-A3C3-A4CE-9B75-E45338E58B2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450354" y="2825468"/>
                  <a:ext cx="39672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122" name="Ink 4121">
                  <a:extLst>
                    <a:ext uri="{FF2B5EF4-FFF2-40B4-BE49-F238E27FC236}">
                      <a16:creationId xmlns:a16="http://schemas.microsoft.com/office/drawing/2014/main" id="{B21F035D-31AB-14BD-CE2C-A1FFA950281B}"/>
                    </a:ext>
                  </a:extLst>
                </p14:cNvPr>
                <p14:cNvContentPartPr/>
                <p14:nvPr/>
              </p14:nvContentPartPr>
              <p14:xfrm>
                <a:off x="1592914" y="2932388"/>
                <a:ext cx="82800" cy="39240"/>
              </p14:xfrm>
            </p:contentPart>
          </mc:Choice>
          <mc:Fallback xmlns="">
            <p:pic>
              <p:nvPicPr>
                <p:cNvPr id="4122" name="Ink 4121">
                  <a:extLst>
                    <a:ext uri="{FF2B5EF4-FFF2-40B4-BE49-F238E27FC236}">
                      <a16:creationId xmlns:a16="http://schemas.microsoft.com/office/drawing/2014/main" id="{B21F035D-31AB-14BD-CE2C-A1FFA950281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584274" y="2923388"/>
                  <a:ext cx="1004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123" name="Ink 4122">
                  <a:extLst>
                    <a:ext uri="{FF2B5EF4-FFF2-40B4-BE49-F238E27FC236}">
                      <a16:creationId xmlns:a16="http://schemas.microsoft.com/office/drawing/2014/main" id="{D8DDE2A1-A9DB-0DA5-AE09-D96C51EE4C7D}"/>
                    </a:ext>
                  </a:extLst>
                </p14:cNvPr>
                <p14:cNvContentPartPr/>
                <p14:nvPr/>
              </p14:nvContentPartPr>
              <p14:xfrm>
                <a:off x="1405354" y="3094388"/>
                <a:ext cx="93600" cy="119880"/>
              </p14:xfrm>
            </p:contentPart>
          </mc:Choice>
          <mc:Fallback xmlns="">
            <p:pic>
              <p:nvPicPr>
                <p:cNvPr id="4123" name="Ink 4122">
                  <a:extLst>
                    <a:ext uri="{FF2B5EF4-FFF2-40B4-BE49-F238E27FC236}">
                      <a16:creationId xmlns:a16="http://schemas.microsoft.com/office/drawing/2014/main" id="{D8DDE2A1-A9DB-0DA5-AE09-D96C51EE4C7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396354" y="3085748"/>
                  <a:ext cx="11124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9" name="Group 4138">
            <a:extLst>
              <a:ext uri="{FF2B5EF4-FFF2-40B4-BE49-F238E27FC236}">
                <a16:creationId xmlns:a16="http://schemas.microsoft.com/office/drawing/2014/main" id="{B4DFA20C-FA55-1C6A-094E-7474C6050CEA}"/>
              </a:ext>
            </a:extLst>
          </p:cNvPr>
          <p:cNvGrpSpPr/>
          <p:nvPr/>
        </p:nvGrpSpPr>
        <p:grpSpPr>
          <a:xfrm>
            <a:off x="2713234" y="3040388"/>
            <a:ext cx="315720" cy="375480"/>
            <a:chOff x="2713234" y="3040388"/>
            <a:chExt cx="31572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125" name="Ink 4124">
                  <a:extLst>
                    <a:ext uri="{FF2B5EF4-FFF2-40B4-BE49-F238E27FC236}">
                      <a16:creationId xmlns:a16="http://schemas.microsoft.com/office/drawing/2014/main" id="{2D82AA5E-D8DD-E409-5192-B3DAA13E822D}"/>
                    </a:ext>
                  </a:extLst>
                </p14:cNvPr>
                <p14:cNvContentPartPr/>
                <p14:nvPr/>
              </p14:nvContentPartPr>
              <p14:xfrm>
                <a:off x="2874154" y="3040388"/>
                <a:ext cx="154800" cy="375480"/>
              </p14:xfrm>
            </p:contentPart>
          </mc:Choice>
          <mc:Fallback xmlns="">
            <p:pic>
              <p:nvPicPr>
                <p:cNvPr id="4125" name="Ink 4124">
                  <a:extLst>
                    <a:ext uri="{FF2B5EF4-FFF2-40B4-BE49-F238E27FC236}">
                      <a16:creationId xmlns:a16="http://schemas.microsoft.com/office/drawing/2014/main" id="{2D82AA5E-D8DD-E409-5192-B3DAA13E822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865514" y="3031388"/>
                  <a:ext cx="1724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126" name="Ink 4125">
                  <a:extLst>
                    <a:ext uri="{FF2B5EF4-FFF2-40B4-BE49-F238E27FC236}">
                      <a16:creationId xmlns:a16="http://schemas.microsoft.com/office/drawing/2014/main" id="{20BFED07-D522-4B23-8125-26F8DEADD40E}"/>
                    </a:ext>
                  </a:extLst>
                </p14:cNvPr>
                <p14:cNvContentPartPr/>
                <p14:nvPr/>
              </p14:nvContentPartPr>
              <p14:xfrm>
                <a:off x="2852194" y="3171788"/>
                <a:ext cx="8280" cy="5040"/>
              </p14:xfrm>
            </p:contentPart>
          </mc:Choice>
          <mc:Fallback xmlns="">
            <p:pic>
              <p:nvPicPr>
                <p:cNvPr id="4126" name="Ink 4125">
                  <a:extLst>
                    <a:ext uri="{FF2B5EF4-FFF2-40B4-BE49-F238E27FC236}">
                      <a16:creationId xmlns:a16="http://schemas.microsoft.com/office/drawing/2014/main" id="{20BFED07-D522-4B23-8125-26F8DEADD40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43554" y="3163148"/>
                  <a:ext cx="259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127" name="Ink 4126">
                  <a:extLst>
                    <a:ext uri="{FF2B5EF4-FFF2-40B4-BE49-F238E27FC236}">
                      <a16:creationId xmlns:a16="http://schemas.microsoft.com/office/drawing/2014/main" id="{1E87B7C5-F929-8AAD-4FA5-FEA026F52ECB}"/>
                    </a:ext>
                  </a:extLst>
                </p14:cNvPr>
                <p14:cNvContentPartPr/>
                <p14:nvPr/>
              </p14:nvContentPartPr>
              <p14:xfrm>
                <a:off x="2713234" y="3149828"/>
                <a:ext cx="57600" cy="192240"/>
              </p14:xfrm>
            </p:contentPart>
          </mc:Choice>
          <mc:Fallback xmlns="">
            <p:pic>
              <p:nvPicPr>
                <p:cNvPr id="4127" name="Ink 4126">
                  <a:extLst>
                    <a:ext uri="{FF2B5EF4-FFF2-40B4-BE49-F238E27FC236}">
                      <a16:creationId xmlns:a16="http://schemas.microsoft.com/office/drawing/2014/main" id="{1E87B7C5-F929-8AAD-4FA5-FEA026F52EC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04234" y="3141188"/>
                  <a:ext cx="7524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8" name="Group 4137">
            <a:extLst>
              <a:ext uri="{FF2B5EF4-FFF2-40B4-BE49-F238E27FC236}">
                <a16:creationId xmlns:a16="http://schemas.microsoft.com/office/drawing/2014/main" id="{7B2C554F-016B-D6DF-E875-C259D2CF808E}"/>
              </a:ext>
            </a:extLst>
          </p:cNvPr>
          <p:cNvGrpSpPr/>
          <p:nvPr/>
        </p:nvGrpSpPr>
        <p:grpSpPr>
          <a:xfrm>
            <a:off x="1731514" y="3312908"/>
            <a:ext cx="702360" cy="541440"/>
            <a:chOff x="1731514" y="3312908"/>
            <a:chExt cx="702360" cy="54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128" name="Ink 4127">
                  <a:extLst>
                    <a:ext uri="{FF2B5EF4-FFF2-40B4-BE49-F238E27FC236}">
                      <a16:creationId xmlns:a16="http://schemas.microsoft.com/office/drawing/2014/main" id="{C4BB5683-F67F-83B1-9E6F-D8938452AB81}"/>
                    </a:ext>
                  </a:extLst>
                </p14:cNvPr>
                <p14:cNvContentPartPr/>
                <p14:nvPr/>
              </p14:nvContentPartPr>
              <p14:xfrm>
                <a:off x="1731514" y="3500108"/>
                <a:ext cx="292320" cy="354240"/>
              </p14:xfrm>
            </p:contentPart>
          </mc:Choice>
          <mc:Fallback xmlns="">
            <p:pic>
              <p:nvPicPr>
                <p:cNvPr id="4128" name="Ink 4127">
                  <a:extLst>
                    <a:ext uri="{FF2B5EF4-FFF2-40B4-BE49-F238E27FC236}">
                      <a16:creationId xmlns:a16="http://schemas.microsoft.com/office/drawing/2014/main" id="{C4BB5683-F67F-83B1-9E6F-D8938452AB8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722874" y="3491468"/>
                  <a:ext cx="3099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129" name="Ink 4128">
                  <a:extLst>
                    <a:ext uri="{FF2B5EF4-FFF2-40B4-BE49-F238E27FC236}">
                      <a16:creationId xmlns:a16="http://schemas.microsoft.com/office/drawing/2014/main" id="{56F006E6-C53F-9F70-4E6E-E3D181DB3349}"/>
                    </a:ext>
                  </a:extLst>
                </p14:cNvPr>
                <p14:cNvContentPartPr/>
                <p14:nvPr/>
              </p14:nvContentPartPr>
              <p14:xfrm>
                <a:off x="2072074" y="3395708"/>
                <a:ext cx="155520" cy="181440"/>
              </p14:xfrm>
            </p:contentPart>
          </mc:Choice>
          <mc:Fallback xmlns="">
            <p:pic>
              <p:nvPicPr>
                <p:cNvPr id="4129" name="Ink 4128">
                  <a:extLst>
                    <a:ext uri="{FF2B5EF4-FFF2-40B4-BE49-F238E27FC236}">
                      <a16:creationId xmlns:a16="http://schemas.microsoft.com/office/drawing/2014/main" id="{56F006E6-C53F-9F70-4E6E-E3D181DB334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63434" y="3387068"/>
                  <a:ext cx="1731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130" name="Ink 4129">
                  <a:extLst>
                    <a:ext uri="{FF2B5EF4-FFF2-40B4-BE49-F238E27FC236}">
                      <a16:creationId xmlns:a16="http://schemas.microsoft.com/office/drawing/2014/main" id="{AC57FF98-18F8-ECBD-9AA5-58AEF39F6C30}"/>
                    </a:ext>
                  </a:extLst>
                </p14:cNvPr>
                <p14:cNvContentPartPr/>
                <p14:nvPr/>
              </p14:nvContentPartPr>
              <p14:xfrm>
                <a:off x="2087914" y="3473468"/>
                <a:ext cx="68760" cy="327600"/>
              </p14:xfrm>
            </p:contentPart>
          </mc:Choice>
          <mc:Fallback xmlns="">
            <p:pic>
              <p:nvPicPr>
                <p:cNvPr id="4130" name="Ink 4129">
                  <a:extLst>
                    <a:ext uri="{FF2B5EF4-FFF2-40B4-BE49-F238E27FC236}">
                      <a16:creationId xmlns:a16="http://schemas.microsoft.com/office/drawing/2014/main" id="{AC57FF98-18F8-ECBD-9AA5-58AEF39F6C3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078914" y="3464828"/>
                  <a:ext cx="864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131" name="Ink 4130">
                  <a:extLst>
                    <a:ext uri="{FF2B5EF4-FFF2-40B4-BE49-F238E27FC236}">
                      <a16:creationId xmlns:a16="http://schemas.microsoft.com/office/drawing/2014/main" id="{559CFE0C-1819-E196-68E9-66ADDF98B972}"/>
                    </a:ext>
                  </a:extLst>
                </p14:cNvPr>
                <p14:cNvContentPartPr/>
                <p14:nvPr/>
              </p14:nvContentPartPr>
              <p14:xfrm>
                <a:off x="2323354" y="3375188"/>
                <a:ext cx="32040" cy="298440"/>
              </p14:xfrm>
            </p:contentPart>
          </mc:Choice>
          <mc:Fallback xmlns="">
            <p:pic>
              <p:nvPicPr>
                <p:cNvPr id="4131" name="Ink 4130">
                  <a:extLst>
                    <a:ext uri="{FF2B5EF4-FFF2-40B4-BE49-F238E27FC236}">
                      <a16:creationId xmlns:a16="http://schemas.microsoft.com/office/drawing/2014/main" id="{559CFE0C-1819-E196-68E9-66ADDF98B97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314714" y="3366548"/>
                  <a:ext cx="496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132" name="Ink 4131">
                  <a:extLst>
                    <a:ext uri="{FF2B5EF4-FFF2-40B4-BE49-F238E27FC236}">
                      <a16:creationId xmlns:a16="http://schemas.microsoft.com/office/drawing/2014/main" id="{ED81EC52-5A21-B82F-B6BB-0DA4137A3664}"/>
                    </a:ext>
                  </a:extLst>
                </p14:cNvPr>
                <p14:cNvContentPartPr/>
                <p14:nvPr/>
              </p14:nvContentPartPr>
              <p14:xfrm>
                <a:off x="2283034" y="3555908"/>
                <a:ext cx="150840" cy="107640"/>
              </p14:xfrm>
            </p:contentPart>
          </mc:Choice>
          <mc:Fallback xmlns="">
            <p:pic>
              <p:nvPicPr>
                <p:cNvPr id="4132" name="Ink 4131">
                  <a:extLst>
                    <a:ext uri="{FF2B5EF4-FFF2-40B4-BE49-F238E27FC236}">
                      <a16:creationId xmlns:a16="http://schemas.microsoft.com/office/drawing/2014/main" id="{ED81EC52-5A21-B82F-B6BB-0DA4137A366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274394" y="3546908"/>
                  <a:ext cx="168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133" name="Ink 4132">
                  <a:extLst>
                    <a:ext uri="{FF2B5EF4-FFF2-40B4-BE49-F238E27FC236}">
                      <a16:creationId xmlns:a16="http://schemas.microsoft.com/office/drawing/2014/main" id="{9C498CEB-966D-E88D-6DE4-24B6248DA0CB}"/>
                    </a:ext>
                  </a:extLst>
                </p14:cNvPr>
                <p14:cNvContentPartPr/>
                <p14:nvPr/>
              </p14:nvContentPartPr>
              <p14:xfrm>
                <a:off x="2239474" y="3312908"/>
                <a:ext cx="110160" cy="61920"/>
              </p14:xfrm>
            </p:contentPart>
          </mc:Choice>
          <mc:Fallback xmlns="">
            <p:pic>
              <p:nvPicPr>
                <p:cNvPr id="4133" name="Ink 4132">
                  <a:extLst>
                    <a:ext uri="{FF2B5EF4-FFF2-40B4-BE49-F238E27FC236}">
                      <a16:creationId xmlns:a16="http://schemas.microsoft.com/office/drawing/2014/main" id="{9C498CEB-966D-E88D-6DE4-24B6248DA0C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30474" y="3303908"/>
                  <a:ext cx="12780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7" name="Group 4136">
            <a:extLst>
              <a:ext uri="{FF2B5EF4-FFF2-40B4-BE49-F238E27FC236}">
                <a16:creationId xmlns:a16="http://schemas.microsoft.com/office/drawing/2014/main" id="{1073DA0A-31B1-F4A5-0718-076112903F4D}"/>
              </a:ext>
            </a:extLst>
          </p:cNvPr>
          <p:cNvGrpSpPr/>
          <p:nvPr/>
        </p:nvGrpSpPr>
        <p:grpSpPr>
          <a:xfrm>
            <a:off x="832954" y="3725828"/>
            <a:ext cx="617040" cy="503640"/>
            <a:chOff x="832954" y="3725828"/>
            <a:chExt cx="617040" cy="50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134" name="Ink 4133">
                  <a:extLst>
                    <a:ext uri="{FF2B5EF4-FFF2-40B4-BE49-F238E27FC236}">
                      <a16:creationId xmlns:a16="http://schemas.microsoft.com/office/drawing/2014/main" id="{052C9163-46BB-6721-86CA-2B26292AE012}"/>
                    </a:ext>
                  </a:extLst>
                </p14:cNvPr>
                <p14:cNvContentPartPr/>
                <p14:nvPr/>
              </p14:nvContentPartPr>
              <p14:xfrm>
                <a:off x="1367194" y="3725828"/>
                <a:ext cx="82800" cy="226440"/>
              </p14:xfrm>
            </p:contentPart>
          </mc:Choice>
          <mc:Fallback xmlns="">
            <p:pic>
              <p:nvPicPr>
                <p:cNvPr id="4134" name="Ink 4133">
                  <a:extLst>
                    <a:ext uri="{FF2B5EF4-FFF2-40B4-BE49-F238E27FC236}">
                      <a16:creationId xmlns:a16="http://schemas.microsoft.com/office/drawing/2014/main" id="{052C9163-46BB-6721-86CA-2B26292AE01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358554" y="3716828"/>
                  <a:ext cx="1004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135" name="Ink 4134">
                  <a:extLst>
                    <a:ext uri="{FF2B5EF4-FFF2-40B4-BE49-F238E27FC236}">
                      <a16:creationId xmlns:a16="http://schemas.microsoft.com/office/drawing/2014/main" id="{BCB3B5B1-B4E8-D0F1-ACB3-2C72999452DB}"/>
                    </a:ext>
                  </a:extLst>
                </p14:cNvPr>
                <p14:cNvContentPartPr/>
                <p14:nvPr/>
              </p14:nvContentPartPr>
              <p14:xfrm>
                <a:off x="832954" y="3910868"/>
                <a:ext cx="499680" cy="318600"/>
              </p14:xfrm>
            </p:contentPart>
          </mc:Choice>
          <mc:Fallback xmlns="">
            <p:pic>
              <p:nvPicPr>
                <p:cNvPr id="4135" name="Ink 4134">
                  <a:extLst>
                    <a:ext uri="{FF2B5EF4-FFF2-40B4-BE49-F238E27FC236}">
                      <a16:creationId xmlns:a16="http://schemas.microsoft.com/office/drawing/2014/main" id="{BCB3B5B1-B4E8-D0F1-ACB3-2C72999452D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24314" y="3901868"/>
                  <a:ext cx="5173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136" name="Ink 4135">
                  <a:extLst>
                    <a:ext uri="{FF2B5EF4-FFF2-40B4-BE49-F238E27FC236}">
                      <a16:creationId xmlns:a16="http://schemas.microsoft.com/office/drawing/2014/main" id="{97B79313-00EA-64BE-6C38-BAB6750956DE}"/>
                    </a:ext>
                  </a:extLst>
                </p14:cNvPr>
                <p14:cNvContentPartPr/>
                <p14:nvPr/>
              </p14:nvContentPartPr>
              <p14:xfrm>
                <a:off x="964714" y="4008788"/>
                <a:ext cx="159840" cy="98640"/>
              </p14:xfrm>
            </p:contentPart>
          </mc:Choice>
          <mc:Fallback xmlns="">
            <p:pic>
              <p:nvPicPr>
                <p:cNvPr id="4136" name="Ink 4135">
                  <a:extLst>
                    <a:ext uri="{FF2B5EF4-FFF2-40B4-BE49-F238E27FC236}">
                      <a16:creationId xmlns:a16="http://schemas.microsoft.com/office/drawing/2014/main" id="{97B79313-00EA-64BE-6C38-BAB6750956D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6074" y="4000148"/>
                  <a:ext cx="177480" cy="11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84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2" descr=" 9"/>
          <p:cNvSpPr>
            <a:spLocks noChangeArrowheads="1"/>
          </p:cNvSpPr>
          <p:nvPr/>
        </p:nvSpPr>
        <p:spPr bwMode="auto">
          <a:xfrm>
            <a:off x="730348" y="16764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قضیه بهبود سیاست: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616" y="609600"/>
            <a:ext cx="38766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2495550"/>
            <a:ext cx="52101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838200" y="4724400"/>
            <a:ext cx="8111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دو الزام: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1- اپیزودهای با </a:t>
            </a:r>
            <a:r>
              <a:rPr lang="en-US" sz="2400" dirty="0">
                <a:cs typeface="B Zar" panose="00000400000000000000" pitchFamily="2" charset="-78"/>
              </a:rPr>
              <a:t>ES</a:t>
            </a:r>
            <a:endParaRPr lang="fa-IR" sz="2400" dirty="0">
              <a:cs typeface="B Zar" panose="00000400000000000000" pitchFamily="2" charset="-78"/>
            </a:endParaRP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2- بی نهایت اپیزود</a:t>
            </a:r>
          </a:p>
        </p:txBody>
      </p:sp>
    </p:spTree>
    <p:extLst>
      <p:ext uri="{BB962C8B-B14F-4D97-AF65-F5344CB8AC3E}">
        <p14:creationId xmlns:p14="http://schemas.microsoft.com/office/powerpoint/2010/main" val="103300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15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616" y="609600"/>
            <a:ext cx="38766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685800" y="1524000"/>
            <a:ext cx="8111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حل مشکل بی نهایت اپیزود:</a:t>
            </a:r>
          </a:p>
          <a:p>
            <a:pPr algn="ctr" rtl="1"/>
            <a:r>
              <a:rPr lang="en-US" sz="2400" dirty="0">
                <a:cs typeface="B Zar" panose="00000400000000000000" pitchFamily="2" charset="-78"/>
              </a:rPr>
              <a:t>Value Iteration</a:t>
            </a:r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7" name="Rectangle 2" descr=" 9"/>
          <p:cNvSpPr>
            <a:spLocks noChangeArrowheads="1"/>
          </p:cNvSpPr>
          <p:nvPr/>
        </p:nvSpPr>
        <p:spPr bwMode="auto">
          <a:xfrm>
            <a:off x="685800" y="3276600"/>
            <a:ext cx="81119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انتهای هر  اپیزود:</a:t>
            </a:r>
          </a:p>
          <a:p>
            <a:pPr algn="ctr" rtl="1"/>
            <a:r>
              <a:rPr lang="en-US" sz="2400" dirty="0">
                <a:cs typeface="B Zar" panose="00000400000000000000" pitchFamily="2" charset="-78"/>
              </a:rPr>
              <a:t>Policy </a:t>
            </a:r>
            <a:r>
              <a:rPr lang="en-US" sz="2400" dirty="0" err="1">
                <a:cs typeface="B Zar" panose="00000400000000000000" pitchFamily="2" charset="-78"/>
              </a:rPr>
              <a:t>Eval</a:t>
            </a:r>
            <a:endParaRPr lang="en-US" sz="2400" dirty="0">
              <a:cs typeface="B Zar" panose="00000400000000000000" pitchFamily="2" charset="-78"/>
            </a:endParaRPr>
          </a:p>
          <a:p>
            <a:pPr algn="ctr" rtl="1"/>
            <a:r>
              <a:rPr lang="en-US" sz="2400" dirty="0">
                <a:cs typeface="B Zar" panose="00000400000000000000" pitchFamily="2" charset="-78"/>
              </a:rPr>
              <a:t>Policy Imp</a:t>
            </a:r>
          </a:p>
          <a:p>
            <a:pPr algn="ctr" rtl="1"/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0803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16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616" y="609600"/>
            <a:ext cx="38766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275950" cy="454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338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2" descr=" 9"/>
          <p:cNvSpPr>
            <a:spLocks noChangeArrowheads="1"/>
          </p:cNvSpPr>
          <p:nvPr/>
        </p:nvSpPr>
        <p:spPr bwMode="auto">
          <a:xfrm>
            <a:off x="609600" y="3657600"/>
            <a:ext cx="81119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روش:</a:t>
            </a:r>
          </a:p>
          <a:p>
            <a:pPr algn="ctr" rtl="1"/>
            <a:r>
              <a:rPr lang="en-US" sz="2400" dirty="0">
                <a:cs typeface="B Zar" panose="00000400000000000000" pitchFamily="2" charset="-78"/>
              </a:rPr>
              <a:t>On Policy</a:t>
            </a:r>
          </a:p>
          <a:p>
            <a:pPr algn="ctr" rtl="1"/>
            <a:r>
              <a:rPr lang="en-US" sz="2400" dirty="0">
                <a:cs typeface="B Zar" panose="00000400000000000000" pitchFamily="2" charset="-78"/>
              </a:rPr>
              <a:t>Off Policy</a:t>
            </a:r>
          </a:p>
          <a:p>
            <a:pPr algn="ctr" rtl="1"/>
            <a:endParaRPr lang="fa-IR" sz="2400" dirty="0">
              <a:cs typeface="B Zar" panose="00000400000000000000" pitchFamily="2" charset="-7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0" y="609600"/>
            <a:ext cx="85439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 descr=" 9"/>
          <p:cNvSpPr>
            <a:spLocks noChangeArrowheads="1"/>
          </p:cNvSpPr>
          <p:nvPr/>
        </p:nvSpPr>
        <p:spPr bwMode="auto">
          <a:xfrm>
            <a:off x="304800" y="1981200"/>
            <a:ext cx="8111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راه حل:</a:t>
            </a:r>
          </a:p>
          <a:p>
            <a:pPr algn="ctr" rtl="1"/>
            <a:r>
              <a:rPr lang="en-US" sz="2400" dirty="0">
                <a:cs typeface="B Zar" panose="00000400000000000000" pitchFamily="2" charset="-78"/>
              </a:rPr>
              <a:t>Stochastic Policy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تضمین انتخاب همه </a:t>
            </a:r>
            <a:r>
              <a:rPr lang="en-US" sz="2400" dirty="0">
                <a:cs typeface="B Zar" panose="00000400000000000000" pitchFamily="2" charset="-78"/>
              </a:rPr>
              <a:t>Action</a:t>
            </a:r>
            <a:r>
              <a:rPr lang="fa-IR" sz="2400" dirty="0">
                <a:cs typeface="B Zar" panose="00000400000000000000" pitchFamily="2" charset="-78"/>
              </a:rPr>
              <a:t> ها در بی نهایت تکرار</a:t>
            </a:r>
          </a:p>
        </p:txBody>
      </p:sp>
      <p:sp>
        <p:nvSpPr>
          <p:cNvPr id="3" name="Rectangle 2" descr=" 9">
            <a:extLst>
              <a:ext uri="{FF2B5EF4-FFF2-40B4-BE49-F238E27FC236}">
                <a16:creationId xmlns:a16="http://schemas.microsoft.com/office/drawing/2014/main" id="{A15AE6D6-DDE7-027F-A5F6-E33F18AA6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04" y="533911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روش </a:t>
            </a:r>
            <a:r>
              <a:rPr lang="en-US" sz="2400" dirty="0">
                <a:cs typeface="B Zar" panose="00000400000000000000" pitchFamily="2" charset="-78"/>
              </a:rPr>
              <a:t>MC-ES</a:t>
            </a:r>
            <a:r>
              <a:rPr lang="fa-IR" sz="2400" dirty="0">
                <a:cs typeface="B Zar" panose="00000400000000000000" pitchFamily="2" charset="-78"/>
              </a:rPr>
              <a:t> کدام است؟</a:t>
            </a:r>
          </a:p>
        </p:txBody>
      </p:sp>
    </p:spTree>
    <p:extLst>
      <p:ext uri="{BB962C8B-B14F-4D97-AF65-F5344CB8AC3E}">
        <p14:creationId xmlns:p14="http://schemas.microsoft.com/office/powerpoint/2010/main" val="420566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18</a:t>
            </a:fld>
            <a:endParaRPr lang="en-US"/>
          </a:p>
        </p:txBody>
      </p:sp>
      <p:sp>
        <p:nvSpPr>
          <p:cNvPr id="11" name="Rectangle 2" descr=" 9"/>
          <p:cNvSpPr>
            <a:spLocks noChangeArrowheads="1"/>
          </p:cNvSpPr>
          <p:nvPr/>
        </p:nvSpPr>
        <p:spPr bwMode="auto">
          <a:xfrm>
            <a:off x="491788" y="1316065"/>
            <a:ext cx="8111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cs typeface="B Zar" panose="00000400000000000000" pitchFamily="2" charset="-78"/>
              </a:rPr>
              <a:t>Soft Policy :</a:t>
            </a:r>
          </a:p>
          <a:p>
            <a:pPr algn="ctr"/>
            <a:endParaRPr lang="fa-IR" sz="2400" dirty="0">
              <a:cs typeface="B Zar" panose="00000400000000000000" pitchFamily="2" charset="-7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0" y="609600"/>
            <a:ext cx="85439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000" y="1929788"/>
            <a:ext cx="1991502" cy="53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374901" y="2728445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cs typeface="B Zar" panose="00000400000000000000" pitchFamily="2" charset="-78"/>
              </a:rPr>
              <a:t>Epsilon-Soft Policy :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555" y="3315738"/>
            <a:ext cx="33623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 descr=" 9">
            <a:extLst>
              <a:ext uri="{FF2B5EF4-FFF2-40B4-BE49-F238E27FC236}">
                <a16:creationId xmlns:a16="http://schemas.microsoft.com/office/drawing/2014/main" id="{170DBAAD-24F3-086E-1BC1-222EC16F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72" y="4307706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cs typeface="B Zar" panose="00000400000000000000" pitchFamily="2" charset="-78"/>
              </a:rPr>
              <a:t>Epsilon-Greedy Policy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A63CD-6433-3D15-E959-25CA19A0E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595" y="4953000"/>
            <a:ext cx="7955917" cy="129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 descr=" 9"/>
              <p:cNvSpPr>
                <a:spLocks noChangeArrowheads="1"/>
              </p:cNvSpPr>
              <p:nvPr/>
            </p:nvSpPr>
            <p:spPr bwMode="auto">
              <a:xfrm>
                <a:off x="491789" y="1676400"/>
                <a:ext cx="81119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اثبات بهتر بودن سیاست اپسیلون گریدی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′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نسبت به سیاست های سافت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𝜋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:</a:t>
                </a:r>
                <a:endParaRPr lang="en-US" sz="2400" dirty="0">
                  <a:cs typeface="B Zar" panose="00000400000000000000" pitchFamily="2" charset="-78"/>
                </a:endParaRPr>
              </a:p>
              <a:p>
                <a:pPr algn="ctr"/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11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789" y="1676400"/>
                <a:ext cx="8111927" cy="830997"/>
              </a:xfrm>
              <a:prstGeom prst="rect">
                <a:avLst/>
              </a:prstGeom>
              <a:blipFill>
                <a:blip r:embed="rId2"/>
                <a:stretch>
                  <a:fillRect t="-2206" r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0" y="609600"/>
            <a:ext cx="85439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2286000"/>
            <a:ext cx="81057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76800"/>
            <a:ext cx="74580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18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sz="3600" b="1" dirty="0"/>
              <a:t>CHAPTER 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Monte Carlo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4410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0" y="609600"/>
            <a:ext cx="85439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99" y="1371600"/>
            <a:ext cx="747712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478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0" y="609600"/>
            <a:ext cx="85439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 descr=" 9"/>
          <p:cNvSpPr>
            <a:spLocks noChangeArrowheads="1"/>
          </p:cNvSpPr>
          <p:nvPr/>
        </p:nvSpPr>
        <p:spPr bwMode="auto">
          <a:xfrm>
            <a:off x="491789" y="16764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رویکرد دوم برای  اثبات :</a:t>
            </a:r>
          </a:p>
        </p:txBody>
      </p:sp>
      <p:sp>
        <p:nvSpPr>
          <p:cNvPr id="5" name="Rectangle 2" descr=" 9"/>
          <p:cNvSpPr>
            <a:spLocks noChangeArrowheads="1"/>
          </p:cNvSpPr>
          <p:nvPr/>
        </p:nvSpPr>
        <p:spPr bwMode="auto">
          <a:xfrm>
            <a:off x="609600" y="2895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انتقال اتفاقی بودن پالیسی به محیط</a:t>
            </a:r>
          </a:p>
        </p:txBody>
      </p:sp>
      <p:sp>
        <p:nvSpPr>
          <p:cNvPr id="6" name="Rectangle 2" descr=" 9"/>
          <p:cNvSpPr>
            <a:spLocks noChangeArrowheads="1"/>
          </p:cNvSpPr>
          <p:nvPr/>
        </p:nvSpPr>
        <p:spPr bwMode="auto">
          <a:xfrm>
            <a:off x="685798" y="3733800"/>
            <a:ext cx="8111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cs typeface="B Zar" panose="00000400000000000000" pitchFamily="2" charset="-78"/>
              </a:rPr>
              <a:t>Action a :</a:t>
            </a:r>
          </a:p>
          <a:p>
            <a:pPr algn="l"/>
            <a:r>
              <a:rPr lang="en-US" sz="2400" dirty="0">
                <a:cs typeface="B Zar" panose="00000400000000000000" pitchFamily="2" charset="-78"/>
              </a:rPr>
              <a:t>P= 1-eps </a:t>
            </a:r>
            <a:r>
              <a:rPr lang="fa-IR" sz="2400" dirty="0">
                <a:cs typeface="B Zar" panose="00000400000000000000" pitchFamily="2" charset="-78"/>
              </a:rPr>
              <a:t>مشابه محیط اصلی</a:t>
            </a:r>
          </a:p>
          <a:p>
            <a:pPr algn="l"/>
            <a:r>
              <a:rPr lang="en-US" sz="2400" dirty="0">
                <a:cs typeface="B Zar" panose="00000400000000000000" pitchFamily="2" charset="-78"/>
              </a:rPr>
              <a:t>P=</a:t>
            </a:r>
            <a:r>
              <a:rPr lang="en-US" sz="2400" dirty="0" err="1">
                <a:cs typeface="B Zar" panose="00000400000000000000" pitchFamily="2" charset="-78"/>
              </a:rPr>
              <a:t>eps</a:t>
            </a:r>
            <a:r>
              <a:rPr lang="en-US" sz="2400" dirty="0">
                <a:cs typeface="B Zar" panose="00000400000000000000" pitchFamily="2" charset="-78"/>
              </a:rPr>
              <a:t> </a:t>
            </a:r>
            <a:r>
              <a:rPr lang="fa-IR" sz="2400" dirty="0">
                <a:cs typeface="B Zar" panose="00000400000000000000" pitchFamily="2" charset="-78"/>
              </a:rPr>
              <a:t>مشابه واکنش محیط به یک عمل تصادفی با توزیع یکنواخت </a:t>
            </a:r>
          </a:p>
        </p:txBody>
      </p:sp>
    </p:spTree>
    <p:extLst>
      <p:ext uri="{BB962C8B-B14F-4D97-AF65-F5344CB8AC3E}">
        <p14:creationId xmlns:p14="http://schemas.microsoft.com/office/powerpoint/2010/main" val="309832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0" y="609600"/>
            <a:ext cx="85439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" descr=" 9"/>
              <p:cNvSpPr>
                <a:spLocks noChangeArrowheads="1"/>
              </p:cNvSpPr>
              <p:nvPr/>
            </p:nvSpPr>
            <p:spPr bwMode="auto">
              <a:xfrm>
                <a:off x="685798" y="1250007"/>
                <a:ext cx="8111927" cy="837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رویکرد دوم برای  اثبات :</a:t>
                </a:r>
                <a:endParaRPr lang="en-US" sz="2400" dirty="0">
                  <a:cs typeface="B Zar" panose="00000400000000000000" pitchFamily="2" charset="-78"/>
                </a:endParaRPr>
              </a:p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B Zar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B Zar" panose="00000400000000000000" pitchFamily="2" charset="-78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∗</m:t>
                        </m:r>
                      </m:sub>
                    </m:sSub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: تابع ارزش برای محیط جدید</a:t>
                </a:r>
              </a:p>
            </p:txBody>
          </p:sp>
        </mc:Choice>
        <mc:Fallback xmlns="">
          <p:sp>
            <p:nvSpPr>
              <p:cNvPr id="4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798" y="1250007"/>
                <a:ext cx="8111927" cy="837602"/>
              </a:xfrm>
              <a:prstGeom prst="rect">
                <a:avLst/>
              </a:prstGeom>
              <a:blipFill>
                <a:blip r:embed="rId3"/>
                <a:stretch>
                  <a:fillRect t="-3650" r="-3757" b="-19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" y="2297531"/>
            <a:ext cx="5930372" cy="203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 descr=" 9"/>
          <p:cNvSpPr>
            <a:spLocks noChangeArrowheads="1"/>
          </p:cNvSpPr>
          <p:nvPr/>
        </p:nvSpPr>
        <p:spPr bwMode="auto">
          <a:xfrm>
            <a:off x="838200" y="39624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در شرایط همگرایی: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91" y="4193232"/>
            <a:ext cx="5502427" cy="180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13" y="6233517"/>
            <a:ext cx="12477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 descr=" 9"/>
          <p:cNvSpPr>
            <a:spLocks noChangeArrowheads="1"/>
          </p:cNvSpPr>
          <p:nvPr/>
        </p:nvSpPr>
        <p:spPr bwMode="auto">
          <a:xfrm>
            <a:off x="901798" y="58674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نتیجه:</a:t>
            </a:r>
          </a:p>
        </p:txBody>
      </p:sp>
    </p:spTree>
    <p:extLst>
      <p:ext uri="{BB962C8B-B14F-4D97-AF65-F5344CB8AC3E}">
        <p14:creationId xmlns:p14="http://schemas.microsoft.com/office/powerpoint/2010/main" val="111575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23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33400"/>
            <a:ext cx="6572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" descr=" 9"/>
              <p:cNvSpPr>
                <a:spLocks noChangeArrowheads="1"/>
              </p:cNvSpPr>
              <p:nvPr/>
            </p:nvSpPr>
            <p:spPr bwMode="auto">
              <a:xfrm>
                <a:off x="685798" y="1438640"/>
                <a:ext cx="81119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تولید اپیزودها با پالیسی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B Zar" panose="00000400000000000000" pitchFamily="2" charset="-78"/>
                      </a:rPr>
                      <m:t>𝜇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</a:t>
                </a: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تخمین پالیسی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B Zar" panose="00000400000000000000" pitchFamily="2" charset="-78"/>
                      </a:rPr>
                      <m:t>𝜋</m:t>
                    </m:r>
                  </m:oMath>
                </a14:m>
                <a:endParaRPr lang="en-US" sz="2400" b="0" dirty="0">
                  <a:cs typeface="B Zar" panose="00000400000000000000" pitchFamily="2" charset="-78"/>
                </a:endParaRP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که :  	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B Zar" panose="00000400000000000000" pitchFamily="2" charset="-78"/>
                      </a:rPr>
                      <m:t>𝜇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B Zar" panose="00000400000000000000" pitchFamily="2" charset="-78"/>
                      </a:rPr>
                      <m:t>≠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B Zar" panose="00000400000000000000" pitchFamily="2" charset="-78"/>
                      </a:rPr>
                      <m:t>𝜋</m:t>
                    </m:r>
                  </m:oMath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4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798" y="1438640"/>
                <a:ext cx="8111927" cy="1200329"/>
              </a:xfrm>
              <a:prstGeom prst="rect">
                <a:avLst/>
              </a:prstGeom>
              <a:blipFill rotWithShape="1">
                <a:blip r:embed="rId3"/>
                <a:stretch>
                  <a:fillRect t="-1523" r="-1202" b="-13198"/>
                </a:stretch>
              </a:blipFill>
              <a:extLst/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 descr=" 9"/>
              <p:cNvSpPr>
                <a:spLocks noChangeArrowheads="1"/>
              </p:cNvSpPr>
              <p:nvPr/>
            </p:nvSpPr>
            <p:spPr bwMode="auto">
              <a:xfrm>
                <a:off x="685798" y="3124200"/>
                <a:ext cx="81119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dirty="0">
                    <a:cs typeface="B Zar" panose="00000400000000000000" pitchFamily="2" charset="-78"/>
                  </a:rPr>
                  <a:t>Target Policy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B Zar" panose="00000400000000000000" pitchFamily="2" charset="-78"/>
                      </a:rPr>
                      <m:t>𝜋</m:t>
                    </m:r>
                  </m:oMath>
                </a14:m>
                <a:endParaRPr lang="en-US" sz="2400" b="0" dirty="0">
                  <a:cs typeface="B Zar" panose="00000400000000000000" pitchFamily="2" charset="-78"/>
                </a:endParaRPr>
              </a:p>
              <a:p>
                <a:pPr algn="l"/>
                <a:r>
                  <a:rPr lang="en-US" sz="2400" dirty="0">
                    <a:cs typeface="B Zar" panose="00000400000000000000" pitchFamily="2" charset="-78"/>
                  </a:rPr>
                  <a:t>Behavior Policy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B Zar" panose="00000400000000000000" pitchFamily="2" charset="-78"/>
                      </a:rPr>
                      <m:t>𝜇</m:t>
                    </m:r>
                  </m:oMath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5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798" y="3124200"/>
                <a:ext cx="8111927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1127" t="-5147" b="-13235"/>
                </a:stretch>
              </a:blipFill>
              <a:extLst/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 descr=" 9"/>
          <p:cNvSpPr>
            <a:spLocks noChangeArrowheads="1"/>
          </p:cNvSpPr>
          <p:nvPr/>
        </p:nvSpPr>
        <p:spPr bwMode="auto">
          <a:xfrm>
            <a:off x="685798" y="4186535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cs typeface="B Zar" panose="00000400000000000000" pitchFamily="2" charset="-78"/>
              </a:rPr>
              <a:t>Off-policy</a:t>
            </a:r>
            <a:endParaRPr lang="fa-IR" sz="2400" dirty="0">
              <a:cs typeface="B Zar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 descr=" 9"/>
              <p:cNvSpPr>
                <a:spLocks noChangeArrowheads="1"/>
              </p:cNvSpPr>
              <p:nvPr/>
            </p:nvSpPr>
            <p:spPr bwMode="auto">
              <a:xfrm>
                <a:off x="762000" y="4800600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الزام تخمین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B Zar" panose="00000400000000000000" pitchFamily="2" charset="-78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با اپیزودهای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B Zar" panose="00000400000000000000" pitchFamily="2" charset="-78"/>
                      </a:rPr>
                      <m:t>𝜇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؟</a:t>
                </a:r>
              </a:p>
            </p:txBody>
          </p:sp>
        </mc:Choice>
        <mc:Fallback xmlns="">
          <p:sp>
            <p:nvSpPr>
              <p:cNvPr id="7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800600"/>
                <a:ext cx="8111927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4000" r="-1127" b="-36000"/>
                </a:stretch>
              </a:blipFill>
              <a:extLst/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 descr=" 9"/>
              <p:cNvSpPr>
                <a:spLocks noChangeArrowheads="1"/>
              </p:cNvSpPr>
              <p:nvPr/>
            </p:nvSpPr>
            <p:spPr bwMode="auto">
              <a:xfrm>
                <a:off x="769088" y="5791200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B Zar" panose="00000400000000000000" pitchFamily="2" charset="-78"/>
                      </a:rPr>
                      <m:t>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B Zar" panose="00000400000000000000" pitchFamily="2" charset="-78"/>
                          </a:rPr>
                          <m:t>𝑎</m:t>
                        </m:r>
                      </m:e>
                      <m:e>
                        <m:r>
                          <a:rPr lang="en-US" sz="2400" b="0" i="1" smtClean="0">
                            <a:latin typeface="Cambria Math"/>
                            <a:cs typeface="B Zar" panose="00000400000000000000" pitchFamily="2" charset="-78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B Zar" panose="00000400000000000000" pitchFamily="2" charset="-78"/>
                      </a:rPr>
                      <m:t>&gt;</m:t>
                    </m:r>
                    <m:r>
                      <a:rPr lang="en-US" sz="2400" b="0" i="1" smtClean="0">
                        <a:latin typeface="Cambria Math"/>
                        <a:cs typeface="B Zar" panose="00000400000000000000" pitchFamily="2" charset="-78"/>
                      </a:rPr>
                      <m:t>0</m:t>
                    </m:r>
                    <m:r>
                      <a:rPr lang="en-US" sz="2400" b="0" i="1" smtClean="0">
                        <a:latin typeface="Cambria Math"/>
                        <a:cs typeface="B Zar" panose="00000400000000000000" pitchFamily="2" charset="-78"/>
                      </a:rPr>
                      <m:t>    → 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B Zar" panose="00000400000000000000" pitchFamily="2" charset="-78"/>
                      </a:rPr>
                      <m:t>𝜋</m:t>
                    </m:r>
                  </m:oMath>
                </a14:m>
                <a:r>
                  <a:rPr lang="en-US" sz="2400" dirty="0">
                    <a:cs typeface="B Zar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B Zar" panose="00000400000000000000" pitchFamily="2" charset="-78"/>
                          </a:rPr>
                          <m:t>𝑎</m:t>
                        </m:r>
                      </m:e>
                      <m:e>
                        <m:r>
                          <a:rPr lang="en-US" sz="2400" i="1">
                            <a:latin typeface="Cambria Math"/>
                            <a:cs typeface="B Zar" panose="00000400000000000000" pitchFamily="2" charset="-78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>
                    <a:cs typeface="B Zar" panose="00000400000000000000" pitchFamily="2" charset="-78"/>
                  </a:rPr>
                  <a:t>&gt;0</a:t>
                </a:r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088" y="5791200"/>
                <a:ext cx="8111927" cy="461665"/>
              </a:xfrm>
              <a:prstGeom prst="rect">
                <a:avLst/>
              </a:prstGeom>
              <a:blipFill>
                <a:blip r:embed="rId6"/>
                <a:stretch>
                  <a:fillRect l="-150" t="-144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 descr=" 9">
            <a:extLst>
              <a:ext uri="{FF2B5EF4-FFF2-40B4-BE49-F238E27FC236}">
                <a16:creationId xmlns:a16="http://schemas.microsoft.com/office/drawing/2014/main" id="{EE7031AF-DCBA-B462-990D-76038BB24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61" y="5791199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فرض </a:t>
            </a:r>
            <a:r>
              <a:rPr lang="en-US" sz="2400" dirty="0">
                <a:cs typeface="B Zar" panose="00000400000000000000" pitchFamily="2" charset="-78"/>
              </a:rPr>
              <a:t>Coverage</a:t>
            </a:r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9142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 descr=" 9"/>
              <p:cNvSpPr>
                <a:spLocks noChangeArrowheads="1"/>
              </p:cNvSpPr>
              <p:nvPr/>
            </p:nvSpPr>
            <p:spPr bwMode="auto">
              <a:xfrm>
                <a:off x="677961" y="1447800"/>
                <a:ext cx="81119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الزام ضمنی :</a:t>
                </a:r>
              </a:p>
              <a:p>
                <a:pPr algn="ctr" rtl="1"/>
                <a:r>
                  <a:rPr lang="en-US" sz="2400" dirty="0">
                    <a:cs typeface="B Zar" panose="00000400000000000000" pitchFamily="2" charset="-78"/>
                  </a:rPr>
                  <a:t>Stochastic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B Zar" panose="00000400000000000000" pitchFamily="2" charset="-78"/>
                      </a:rPr>
                      <m:t>𝜇</m:t>
                    </m:r>
                  </m:oMath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961" y="1447800"/>
                <a:ext cx="8111927" cy="830997"/>
              </a:xfrm>
              <a:prstGeom prst="rect">
                <a:avLst/>
              </a:prstGeom>
              <a:blipFill>
                <a:blip r:embed="rId2"/>
                <a:stretch>
                  <a:fillRect t="-5147" r="-1202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33400"/>
            <a:ext cx="6572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 descr=" 9"/>
          <p:cNvSpPr>
            <a:spLocks noChangeArrowheads="1"/>
          </p:cNvSpPr>
          <p:nvPr/>
        </p:nvSpPr>
        <p:spPr bwMode="auto">
          <a:xfrm>
            <a:off x="762000" y="2667000"/>
            <a:ext cx="8111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مثال:</a:t>
            </a:r>
          </a:p>
          <a:p>
            <a:pPr algn="ctr" rtl="1"/>
            <a:r>
              <a:rPr lang="en-US" sz="2400" dirty="0">
                <a:cs typeface="B Zar" panose="00000400000000000000" pitchFamily="2" charset="-78"/>
              </a:rPr>
              <a:t>Epsilon Greedy</a:t>
            </a:r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431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25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82" y="533400"/>
            <a:ext cx="3255818" cy="43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 descr=" 9"/>
              <p:cNvSpPr>
                <a:spLocks noChangeArrowheads="1"/>
              </p:cNvSpPr>
              <p:nvPr/>
            </p:nvSpPr>
            <p:spPr bwMode="auto">
              <a:xfrm>
                <a:off x="677959" y="1235034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2400" dirty="0">
                    <a:cs typeface="B Zar" panose="00000400000000000000" pitchFamily="2" charset="-78"/>
                  </a:rPr>
                  <a:t>تخمین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B Zar" panose="00000400000000000000" pitchFamily="2" charset="-78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با اپیزودهای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B Zar" panose="00000400000000000000" pitchFamily="2" charset="-78"/>
                      </a:rPr>
                      <m:t>𝜇</m:t>
                    </m:r>
                  </m:oMath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5" name="Rectangle 4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959" y="1235034"/>
                <a:ext cx="8111927" cy="461665"/>
              </a:xfrm>
              <a:prstGeom prst="rect">
                <a:avLst/>
              </a:prstGeom>
              <a:blipFill>
                <a:blip r:embed="rId3"/>
                <a:stretch>
                  <a:fillRect t="-4000" b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67" y="3235519"/>
            <a:ext cx="21907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48419"/>
            <a:ext cx="42481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 descr=" 9"/>
              <p:cNvSpPr>
                <a:spLocks noChangeArrowheads="1"/>
              </p:cNvSpPr>
              <p:nvPr/>
            </p:nvSpPr>
            <p:spPr bwMode="auto">
              <a:xfrm>
                <a:off x="838200" y="3799281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احتمال وقوع </a:t>
                </a:r>
                <a:r>
                  <a:rPr lang="en-US" sz="2400" dirty="0">
                    <a:cs typeface="B Zar" panose="00000400000000000000" pitchFamily="2" charset="-78"/>
                  </a:rPr>
                  <a:t>s-a</a:t>
                </a:r>
                <a:r>
                  <a:rPr lang="fa-IR" sz="2400" dirty="0">
                    <a:cs typeface="B Zar" panose="00000400000000000000" pitchFamily="2" charset="-78"/>
                  </a:rPr>
                  <a:t> ها تحت پالیسی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B Zar" panose="00000400000000000000" pitchFamily="2" charset="-78"/>
                      </a:rPr>
                      <m:t>𝜋</m:t>
                    </m:r>
                  </m:oMath>
                </a14:m>
                <a:r>
                  <a:rPr lang="en-US" sz="2400" dirty="0">
                    <a:cs typeface="B Zar" panose="00000400000000000000" pitchFamily="2" charset="-78"/>
                  </a:rPr>
                  <a:t>:</a:t>
                </a:r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9" name="Rectangle 8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3799281"/>
                <a:ext cx="8111927" cy="461665"/>
              </a:xfrm>
              <a:prstGeom prst="rect">
                <a:avLst/>
              </a:prstGeom>
              <a:blipFill>
                <a:blip r:embed="rId6"/>
                <a:stretch>
                  <a:fillRect t="-14474" r="-1203" b="-35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 descr=" 9">
                <a:extLst>
                  <a:ext uri="{FF2B5EF4-FFF2-40B4-BE49-F238E27FC236}">
                    <a16:creationId xmlns:a16="http://schemas.microsoft.com/office/drawing/2014/main" id="{7D08818F-273C-3ED9-BA48-026D1C4F3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958" y="2015697"/>
                <a:ext cx="81119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2400" dirty="0">
                    <a:cs typeface="B Zar" panose="00000400000000000000" pitchFamily="2" charset="-78"/>
                  </a:rPr>
                  <a:t>وزن دهی </a:t>
                </a:r>
                <a:r>
                  <a:rPr lang="en-US" sz="2400" dirty="0">
                    <a:cs typeface="B Zar" panose="00000400000000000000" pitchFamily="2" charset="-78"/>
                  </a:rPr>
                  <a:t>Return</a:t>
                </a:r>
                <a:r>
                  <a:rPr lang="fa-IR" sz="2400" dirty="0">
                    <a:cs typeface="B Zar" panose="00000400000000000000" pitchFamily="2" charset="-78"/>
                  </a:rPr>
                  <a:t> هایی که تحت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B Zar" panose="00000400000000000000" pitchFamily="2" charset="-78"/>
                      </a:rPr>
                      <m:t>𝜇</m:t>
                    </m:r>
                    <m:r>
                      <a:rPr lang="en-US" sz="2400" i="1">
                        <a:latin typeface="Cambria Math"/>
                        <a:cs typeface="B Zar" panose="00000400000000000000" pitchFamily="2" charset="-78"/>
                      </a:rPr>
                      <m:t> 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به دست آمده اند، با </a:t>
                </a:r>
              </a:p>
              <a:p>
                <a:pPr algn="ctr" rtl="1"/>
                <a:r>
                  <a:rPr lang="fa-IR" sz="2400" dirty="0">
                    <a:cs typeface="B Zar" panose="00000400000000000000" pitchFamily="2" charset="-78"/>
                  </a:rPr>
                  <a:t>نسبت احتمال رخداد تراژکتوری ها تحت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B Zar" panose="00000400000000000000" pitchFamily="2" charset="-78"/>
                      </a:rPr>
                      <m:t>𝜇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و </a:t>
                </a:r>
                <a:r>
                  <a:rPr lang="en-US" sz="2400" dirty="0">
                    <a:cs typeface="B Zar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B Zar" panose="00000400000000000000" pitchFamily="2" charset="-78"/>
                      </a:rPr>
                      <m:t>𝜋</m:t>
                    </m:r>
                  </m:oMath>
                </a14:m>
                <a:endParaRPr lang="fa-IR" sz="2400" dirty="0">
                  <a:cs typeface="B Zar" panose="00000400000000000000" pitchFamily="2" charset="-78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𝜌</m:t>
                      </m:r>
                    </m:oMath>
                  </m:oMathPara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Rectangle 2" descr=" 9">
                <a:extLst>
                  <a:ext uri="{FF2B5EF4-FFF2-40B4-BE49-F238E27FC236}">
                    <a16:creationId xmlns:a16="http://schemas.microsoft.com/office/drawing/2014/main" id="{7D08818F-273C-3ED9-BA48-026D1C4F3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958" y="2015697"/>
                <a:ext cx="8111927" cy="1200329"/>
              </a:xfrm>
              <a:prstGeom prst="rect">
                <a:avLst/>
              </a:prstGeom>
              <a:blipFill>
                <a:blip r:embed="rId7"/>
                <a:stretch>
                  <a:fillRect t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560FD92-94A7-F60E-6AB1-A154CFC5A8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" y="5084792"/>
            <a:ext cx="6767204" cy="155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5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26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685800"/>
            <a:ext cx="40803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48101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12" y="1519237"/>
            <a:ext cx="21145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 descr=" 9"/>
          <p:cNvSpPr>
            <a:spLocks noChangeArrowheads="1"/>
          </p:cNvSpPr>
          <p:nvPr/>
        </p:nvSpPr>
        <p:spPr bwMode="auto">
          <a:xfrm>
            <a:off x="516035" y="2857701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400" dirty="0">
                <a:cs typeface="B Zar" panose="00000400000000000000" pitchFamily="2" charset="-78"/>
              </a:rPr>
              <a:t>First Visit – Every Visit</a:t>
            </a:r>
            <a:endParaRPr lang="fa-IR" sz="2400" dirty="0">
              <a:cs typeface="B Zar" panose="00000400000000000000" pitchFamily="2" charset="-78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37472"/>
            <a:ext cx="2097344" cy="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065" y="4047223"/>
            <a:ext cx="3194450" cy="29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6DFFB2-82B6-5ACF-E61B-6A72E1E8D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5210769"/>
            <a:ext cx="7286625" cy="495300"/>
          </a:xfrm>
          <a:prstGeom prst="rect">
            <a:avLst/>
          </a:prstGeom>
        </p:spPr>
      </p:pic>
      <p:sp>
        <p:nvSpPr>
          <p:cNvPr id="6" name="Rectangle 5" descr=" 9">
            <a:extLst>
              <a:ext uri="{FF2B5EF4-FFF2-40B4-BE49-F238E27FC236}">
                <a16:creationId xmlns:a16="http://schemas.microsoft.com/office/drawing/2014/main" id="{E777D20A-FC1A-7555-302D-C21D2727A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66655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توجه: عدم وابستگی به </a:t>
            </a:r>
            <a:r>
              <a:rPr lang="en-US" sz="2400" dirty="0">
                <a:cs typeface="B Zar" panose="00000400000000000000" pitchFamily="2" charset="-78"/>
              </a:rPr>
              <a:t>p</a:t>
            </a:r>
            <a:endParaRPr lang="fa-IR" sz="2400" dirty="0">
              <a:cs typeface="B Zar" panose="00000400000000000000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6DCC67-A1FF-F0B4-B81B-1220868FD6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9115" y="5840722"/>
            <a:ext cx="6400800" cy="438150"/>
          </a:xfrm>
          <a:prstGeom prst="rect">
            <a:avLst/>
          </a:prstGeom>
        </p:spPr>
      </p:pic>
      <p:sp>
        <p:nvSpPr>
          <p:cNvPr id="13" name="Rectangle 12" descr=" 9">
            <a:extLst>
              <a:ext uri="{FF2B5EF4-FFF2-40B4-BE49-F238E27FC236}">
                <a16:creationId xmlns:a16="http://schemas.microsoft.com/office/drawing/2014/main" id="{6A146FF5-A3B4-D77A-E521-C838499D7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429" y="6182692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مثال از </a:t>
            </a:r>
            <a:r>
              <a:rPr lang="en-US" sz="2400" dirty="0">
                <a:cs typeface="B Zar" panose="00000400000000000000" pitchFamily="2" charset="-78"/>
              </a:rPr>
              <a:t>Importance Sampling</a:t>
            </a:r>
            <a:r>
              <a:rPr lang="fa-IR" sz="2400" dirty="0">
                <a:cs typeface="B Zar" panose="00000400000000000000" pitchFamily="2" charset="-78"/>
              </a:rPr>
              <a:t> : محاسبه متوسط درآمد خانوارها</a:t>
            </a:r>
          </a:p>
        </p:txBody>
      </p:sp>
    </p:spTree>
    <p:extLst>
      <p:ext uri="{BB962C8B-B14F-4D97-AF65-F5344CB8AC3E}">
        <p14:creationId xmlns:p14="http://schemas.microsoft.com/office/powerpoint/2010/main" val="142839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 descr=" 9"/>
              <p:cNvSpPr>
                <a:spLocks noChangeArrowheads="1"/>
              </p:cNvSpPr>
              <p:nvPr/>
            </p:nvSpPr>
            <p:spPr bwMode="auto">
              <a:xfrm>
                <a:off x="677961" y="1447800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2400" dirty="0">
                    <a:cs typeface="B Zar" panose="00000400000000000000" pitchFamily="2" charset="-78"/>
                  </a:rPr>
                  <a:t>روش تخمین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B Zar" panose="00000400000000000000" pitchFamily="2" charset="-78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</a:t>
                </a:r>
                <a:r>
                  <a:rPr lang="en-US" sz="2400" dirty="0">
                    <a:cs typeface="B Zar" panose="00000400000000000000" pitchFamily="2" charset="-78"/>
                  </a:rPr>
                  <a:t> (ordinary)</a:t>
                </a:r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10" name="Rectangle 9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961" y="1447800"/>
                <a:ext cx="8111927" cy="461665"/>
              </a:xfrm>
              <a:prstGeom prst="rect">
                <a:avLst/>
              </a:prstGeom>
              <a:blipFill>
                <a:blip r:embed="rId2"/>
                <a:stretch>
                  <a:fillRect t="-1466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67000"/>
            <a:ext cx="3552046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01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 descr=" 9"/>
              <p:cNvSpPr>
                <a:spLocks noChangeArrowheads="1"/>
              </p:cNvSpPr>
              <p:nvPr/>
            </p:nvSpPr>
            <p:spPr bwMode="auto">
              <a:xfrm>
                <a:off x="569834" y="833735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2400" dirty="0">
                    <a:cs typeface="B Zar" panose="00000400000000000000" pitchFamily="2" charset="-78"/>
                  </a:rPr>
                  <a:t>روش دیگر تخمین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B Zar" panose="00000400000000000000" pitchFamily="2" charset="-78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</a:t>
                </a:r>
                <a:r>
                  <a:rPr lang="en-US" sz="2400" dirty="0">
                    <a:cs typeface="B Zar" panose="00000400000000000000" pitchFamily="2" charset="-78"/>
                  </a:rPr>
                  <a:t>(Weighted )</a:t>
                </a:r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10" name="Rectangle 9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834" y="833735"/>
                <a:ext cx="8111927" cy="461665"/>
              </a:xfrm>
              <a:prstGeom prst="rect">
                <a:avLst/>
              </a:prstGeom>
              <a:blipFill>
                <a:blip r:embed="rId2"/>
                <a:stretch>
                  <a:fillRect t="-14474" b="-35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6" y="1885950"/>
            <a:ext cx="30956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 descr=" 9"/>
          <p:cNvSpPr>
            <a:spLocks noChangeArrowheads="1"/>
          </p:cNvSpPr>
          <p:nvPr/>
        </p:nvSpPr>
        <p:spPr bwMode="auto">
          <a:xfrm>
            <a:off x="838200" y="3276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بررسی دو روش تخمین برای یک بار مشاهده؟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 descr=" 9"/>
              <p:cNvSpPr>
                <a:spLocks noChangeArrowheads="1"/>
              </p:cNvSpPr>
              <p:nvPr/>
            </p:nvSpPr>
            <p:spPr bwMode="auto">
              <a:xfrm>
                <a:off x="545025" y="5105400"/>
                <a:ext cx="81119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بررسی واریانس:</a:t>
                </a: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روش معمولی بدون حد است بخاطر بدون حد بودن واریانس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𝜌</m:t>
                    </m:r>
                  </m:oMath>
                </a14:m>
                <a:endParaRPr lang="en-US" sz="2400" b="0" dirty="0">
                  <a:cs typeface="B Zar" panose="00000400000000000000" pitchFamily="2" charset="-78"/>
                </a:endParaRP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با فرض </a:t>
                </a:r>
                <a:r>
                  <a:rPr lang="en-US" sz="2400" dirty="0">
                    <a:cs typeface="B Zar" panose="00000400000000000000" pitchFamily="2" charset="-78"/>
                  </a:rPr>
                  <a:t>Ret</a:t>
                </a:r>
                <a:r>
                  <a:rPr lang="fa-IR" sz="2400" dirty="0">
                    <a:cs typeface="B Zar" panose="00000400000000000000" pitchFamily="2" charset="-78"/>
                  </a:rPr>
                  <a:t> محدود، واریانس تخمین محدود و </a:t>
                </a:r>
                <a:r>
                  <a:rPr lang="fa-IR" sz="2400" dirty="0">
                    <a:cs typeface="B Zar" panose="00000400000000000000" pitchFamily="2" charset="-78"/>
                    <a:sym typeface="Wingdings" panose="05000000000000000000" pitchFamily="2" charset="2"/>
                  </a:rPr>
                  <a:t></a:t>
                </a:r>
                <a:r>
                  <a:rPr lang="en-US" sz="2400" dirty="0">
                    <a:cs typeface="B Zar" panose="00000400000000000000" pitchFamily="2" charset="-78"/>
                    <a:sym typeface="Wingdings" panose="05000000000000000000" pitchFamily="2" charset="2"/>
                  </a:rPr>
                  <a:t>0</a:t>
                </a:r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12" name="Rectangle 11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5025" y="5105400"/>
                <a:ext cx="8111927" cy="1200329"/>
              </a:xfrm>
              <a:prstGeom prst="rect">
                <a:avLst/>
              </a:prstGeom>
              <a:blipFill>
                <a:blip r:embed="rId4"/>
                <a:stretch>
                  <a:fillRect t="-3571" r="-1202" b="-13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 descr=" 9">
                <a:extLst>
                  <a:ext uri="{FF2B5EF4-FFF2-40B4-BE49-F238E27FC236}">
                    <a16:creationId xmlns:a16="http://schemas.microsoft.com/office/drawing/2014/main" id="{3AF30CEC-1A7E-A6CB-A6F2-2ED6FC0F3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4191000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بررسی دو روش تخمین برای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10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؟</a:t>
                </a:r>
              </a:p>
            </p:txBody>
          </p:sp>
        </mc:Choice>
        <mc:Fallback xmlns="">
          <p:sp>
            <p:nvSpPr>
              <p:cNvPr id="3" name="Rectangle 2" descr=" 9">
                <a:extLst>
                  <a:ext uri="{FF2B5EF4-FFF2-40B4-BE49-F238E27FC236}">
                    <a16:creationId xmlns:a16="http://schemas.microsoft.com/office/drawing/2014/main" id="{3AF30CEC-1A7E-A6CB-A6F2-2ED6FC0F3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191000"/>
                <a:ext cx="8111927" cy="461665"/>
              </a:xfrm>
              <a:prstGeom prst="rect">
                <a:avLst/>
              </a:prstGeom>
              <a:blipFill>
                <a:blip r:embed="rId5"/>
                <a:stretch>
                  <a:fillRect t="-4000" r="-1203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23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F4EB9-C13B-988B-AA36-936A1D23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F0FE0-FC12-17AF-9C49-14AA7383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74" y="1391355"/>
            <a:ext cx="8686800" cy="40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5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7" name="Rectangle 2" descr=" 9"/>
          <p:cNvSpPr>
            <a:spLocks noChangeArrowheads="1"/>
          </p:cNvSpPr>
          <p:nvPr/>
        </p:nvSpPr>
        <p:spPr bwMode="auto">
          <a:xfrm>
            <a:off x="693114" y="31242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عدم اطلاعات کامل؟</a:t>
            </a:r>
          </a:p>
        </p:txBody>
      </p:sp>
      <p:sp>
        <p:nvSpPr>
          <p:cNvPr id="12" name="Rectangle 2" descr=" 9"/>
          <p:cNvSpPr>
            <a:spLocks noChangeArrowheads="1"/>
          </p:cNvSpPr>
          <p:nvPr/>
        </p:nvSpPr>
        <p:spPr bwMode="auto">
          <a:xfrm>
            <a:off x="713896" y="3900330"/>
            <a:ext cx="8111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تجربه از محیط:</a:t>
            </a:r>
          </a:p>
          <a:p>
            <a:pPr algn="l"/>
            <a:r>
              <a:rPr lang="en-US" sz="2400" dirty="0">
                <a:cs typeface="B Zar" panose="00000400000000000000" pitchFamily="2" charset="-78"/>
              </a:rPr>
              <a:t>S </a:t>
            </a:r>
            <a:r>
              <a:rPr lang="en-US" sz="2400" dirty="0">
                <a:cs typeface="B Zar" panose="00000400000000000000" pitchFamily="2" charset="-78"/>
                <a:sym typeface="Wingdings" panose="05000000000000000000" pitchFamily="2" charset="2"/>
              </a:rPr>
              <a:t> A  R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682723" y="3810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400" dirty="0"/>
              <a:t>knowledge of the environment </a:t>
            </a:r>
            <a:endParaRPr lang="fa-IR" sz="2400" dirty="0">
              <a:cs typeface="B Zar" panose="00000400000000000000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582" y="1066800"/>
            <a:ext cx="44481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 descr=" 9"/>
          <p:cNvSpPr>
            <a:spLocks noChangeArrowheads="1"/>
          </p:cNvSpPr>
          <p:nvPr/>
        </p:nvSpPr>
        <p:spPr bwMode="auto">
          <a:xfrm>
            <a:off x="768927" y="4755572"/>
            <a:ext cx="8111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محیط واقعی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محیط شبیه سازی</a:t>
            </a:r>
          </a:p>
        </p:txBody>
      </p:sp>
      <p:sp>
        <p:nvSpPr>
          <p:cNvPr id="11" name="Rectangle 2" descr=" 9"/>
          <p:cNvSpPr>
            <a:spLocks noChangeArrowheads="1"/>
          </p:cNvSpPr>
          <p:nvPr/>
        </p:nvSpPr>
        <p:spPr bwMode="auto">
          <a:xfrm>
            <a:off x="768926" y="5486400"/>
            <a:ext cx="8111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راه حل؟</a:t>
            </a:r>
          </a:p>
          <a:p>
            <a:pPr algn="r" rtl="1"/>
            <a:r>
              <a:rPr lang="en-US" sz="2400" dirty="0">
                <a:cs typeface="B Zar" panose="00000400000000000000" pitchFamily="2" charset="-78"/>
                <a:sym typeface="Wingdings" panose="05000000000000000000" pitchFamily="2" charset="2"/>
              </a:rPr>
              <a:t> </a:t>
            </a:r>
            <a:r>
              <a:rPr lang="fa-IR" sz="2400" dirty="0">
                <a:cs typeface="B Zar" panose="00000400000000000000" pitchFamily="2" charset="-78"/>
                <a:sym typeface="Wingdings" panose="05000000000000000000" pitchFamily="2" charset="2"/>
              </a:rPr>
              <a:t>تخمین دینامیک محیط  حل با </a:t>
            </a:r>
            <a:r>
              <a:rPr lang="en-US" sz="2400" dirty="0">
                <a:cs typeface="B Zar" panose="00000400000000000000" pitchFamily="2" charset="-78"/>
                <a:sym typeface="Wingdings" panose="05000000000000000000" pitchFamily="2" charset="2"/>
              </a:rPr>
              <a:t>DP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  <a:sym typeface="Wingdings" panose="05000000000000000000" pitchFamily="2" charset="2"/>
              </a:rPr>
              <a:t>تخمین تابع </a:t>
            </a:r>
            <a:r>
              <a:rPr lang="en-US" sz="2400" dirty="0">
                <a:cs typeface="B Zar" panose="00000400000000000000" pitchFamily="2" charset="-78"/>
                <a:sym typeface="Wingdings" panose="05000000000000000000" pitchFamily="2" charset="2"/>
              </a:rPr>
              <a:t>Value</a:t>
            </a:r>
            <a:r>
              <a:rPr lang="fa-IR" sz="2400" dirty="0">
                <a:cs typeface="B Zar" panose="00000400000000000000" pitchFamily="2" charset="-78"/>
                <a:sym typeface="Wingdings" panose="05000000000000000000" pitchFamily="2" charset="2"/>
              </a:rPr>
              <a:t> از اندازه گیری </a:t>
            </a:r>
            <a:r>
              <a:rPr lang="en-US" sz="2400" dirty="0">
                <a:cs typeface="B Zar" panose="00000400000000000000" pitchFamily="2" charset="-78"/>
                <a:sym typeface="Wingdings" panose="05000000000000000000" pitchFamily="2" charset="2"/>
              </a:rPr>
              <a:t>(Learning)</a:t>
            </a:r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2014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A56892-A337-5FC6-A2D5-D7C6FC8A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1E0F0B-D536-41EF-D63F-245DB7948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0" y="5740251"/>
            <a:ext cx="7077075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03F154-FFFB-9B7A-9AE8-DF9F005E9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898" y="4767186"/>
            <a:ext cx="4543425" cy="30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542F69-217F-D87E-7755-C2EFFDF36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6" y="133350"/>
            <a:ext cx="8467725" cy="495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9D8296-DC90-BD22-2EC1-C2A41D60A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738" y="638397"/>
            <a:ext cx="4076700" cy="285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080115-7784-E60E-63B8-A01EA09823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5744" y="2090814"/>
            <a:ext cx="5192511" cy="16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89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90A29-99F7-B897-342D-BF61868E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25127-E4AC-9735-3D7C-0F2C2B58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033462"/>
            <a:ext cx="8620125" cy="4791075"/>
          </a:xfrm>
          <a:prstGeom prst="rect">
            <a:avLst/>
          </a:prstGeom>
        </p:spPr>
      </p:pic>
      <p:sp>
        <p:nvSpPr>
          <p:cNvPr id="5" name="Rectangle 4" descr=" 9">
            <a:extLst>
              <a:ext uri="{FF2B5EF4-FFF2-40B4-BE49-F238E27FC236}">
                <a16:creationId xmlns:a16="http://schemas.microsoft.com/office/drawing/2014/main" id="{17E086C6-EBDD-5F8D-4CCB-0AA26898A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834" y="833735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>
                <a:cs typeface="B Zar" panose="00000400000000000000" pitchFamily="2" charset="-78"/>
              </a:rPr>
              <a:t>عدم همگرایی پس از </a:t>
            </a:r>
            <a:r>
              <a:rPr lang="en-US" sz="2400" dirty="0">
                <a:cs typeface="B Zar" panose="00000400000000000000" pitchFamily="2" charset="-78"/>
              </a:rPr>
              <a:t>10^6</a:t>
            </a:r>
            <a:r>
              <a:rPr lang="fa-IR" sz="2400" dirty="0">
                <a:cs typeface="B Zar" panose="00000400000000000000" pitchFamily="2" charset="-78"/>
              </a:rPr>
              <a:t> اپیزود!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BD41B5-D8E4-3B95-D140-F1E23BD5D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824537"/>
            <a:ext cx="68961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83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E01D3-9E3A-8733-876C-B29985DD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93264-F452-29C0-28A9-19CBD6FE8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76423"/>
            <a:ext cx="7458075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C5467-5445-5274-5BB0-296F44D4D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470070"/>
            <a:ext cx="3000375" cy="1143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142090-AE1D-EB7E-8E08-EF895287E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937" y="3616614"/>
            <a:ext cx="7086600" cy="291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23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33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990600"/>
            <a:ext cx="47148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2" y="2150486"/>
            <a:ext cx="29622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902" y="3733800"/>
            <a:ext cx="45339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918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34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"/>
            <a:ext cx="47148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9841D8-8622-375B-84B2-CAEC7738C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366837"/>
            <a:ext cx="73914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68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35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533400"/>
            <a:ext cx="52482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F8BC17-2F28-B6FA-C1BC-C284D0520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1166812"/>
            <a:ext cx="73533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7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7" name="Rectangle 2" descr=" 9"/>
          <p:cNvSpPr>
            <a:spLocks noChangeArrowheads="1"/>
          </p:cNvSpPr>
          <p:nvPr/>
        </p:nvSpPr>
        <p:spPr bwMode="auto">
          <a:xfrm>
            <a:off x="682722" y="2133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400" dirty="0">
                <a:cs typeface="B Zar" panose="00000400000000000000" pitchFamily="2" charset="-78"/>
              </a:rPr>
              <a:t>Episodic Task</a:t>
            </a:r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12" name="Rectangle 2" descr=" 9"/>
          <p:cNvSpPr>
            <a:spLocks noChangeArrowheads="1"/>
          </p:cNvSpPr>
          <p:nvPr/>
        </p:nvSpPr>
        <p:spPr bwMode="auto">
          <a:xfrm>
            <a:off x="713896" y="390033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تخمین </a:t>
            </a:r>
            <a:r>
              <a:rPr lang="en-US" sz="2400" dirty="0">
                <a:cs typeface="B Zar" panose="00000400000000000000" pitchFamily="2" charset="-78"/>
              </a:rPr>
              <a:t>Value</a:t>
            </a:r>
            <a:r>
              <a:rPr lang="fa-IR" sz="2400" dirty="0">
                <a:cs typeface="B Zar" panose="00000400000000000000" pitchFamily="2" charset="-78"/>
              </a:rPr>
              <a:t> در انتهای هر اپیزود ؟؟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682723" y="3810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400" dirty="0"/>
              <a:t>Assumption</a:t>
            </a:r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10" name="Rectangle 2" descr=" 9"/>
          <p:cNvSpPr>
            <a:spLocks noChangeArrowheads="1"/>
          </p:cNvSpPr>
          <p:nvPr/>
        </p:nvSpPr>
        <p:spPr bwMode="auto">
          <a:xfrm>
            <a:off x="758536" y="51054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یک روش : متوسط گیری از </a:t>
            </a:r>
            <a:r>
              <a:rPr lang="en-US" sz="2400" dirty="0">
                <a:cs typeface="B Zar" panose="00000400000000000000" pitchFamily="2" charset="-78"/>
              </a:rPr>
              <a:t>Return</a:t>
            </a:r>
            <a:r>
              <a:rPr lang="fa-IR" sz="2400" dirty="0">
                <a:cs typeface="B Zar" panose="00000400000000000000" pitchFamily="2" charset="-78"/>
              </a:rPr>
              <a:t> های تجره شده از هر </a:t>
            </a:r>
            <a:r>
              <a:rPr lang="en-US" sz="2400" dirty="0">
                <a:cs typeface="B Zar" panose="00000400000000000000" pitchFamily="2" charset="-78"/>
              </a:rPr>
              <a:t>State</a:t>
            </a:r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511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12" name="Rectangle 2" descr=" 9"/>
          <p:cNvSpPr>
            <a:spLocks noChangeArrowheads="1"/>
          </p:cNvSpPr>
          <p:nvPr/>
        </p:nvSpPr>
        <p:spPr bwMode="auto">
          <a:xfrm>
            <a:off x="758536" y="15240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مشاهده </a:t>
            </a:r>
            <a:r>
              <a:rPr lang="en-US" sz="2400" dirty="0">
                <a:cs typeface="B Zar" panose="00000400000000000000" pitchFamily="2" charset="-78"/>
              </a:rPr>
              <a:t>Ret</a:t>
            </a:r>
            <a:r>
              <a:rPr lang="fa-IR" sz="2400" dirty="0">
                <a:cs typeface="B Zar" panose="00000400000000000000" pitchFamily="2" charset="-78"/>
              </a:rPr>
              <a:t> بیشتر </a:t>
            </a:r>
            <a:r>
              <a:rPr lang="fa-IR" sz="2400" dirty="0">
                <a:cs typeface="B Zar" panose="00000400000000000000" pitchFamily="2" charset="-78"/>
                <a:sym typeface="Wingdings" panose="05000000000000000000" pitchFamily="2" charset="2"/>
              </a:rPr>
              <a:t></a:t>
            </a:r>
            <a:r>
              <a:rPr lang="fa-IR" sz="2400" dirty="0">
                <a:cs typeface="B Zar" panose="00000400000000000000" pitchFamily="2" charset="-78"/>
              </a:rPr>
              <a:t> تخمین بهتر </a:t>
            </a:r>
            <a:r>
              <a:rPr lang="en-US" sz="2400" dirty="0">
                <a:cs typeface="B Zar" panose="00000400000000000000" pitchFamily="2" charset="-78"/>
              </a:rPr>
              <a:t>Exp. Ret.</a:t>
            </a:r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682723" y="3810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400" dirty="0"/>
              <a:t>Monte Carlo</a:t>
            </a:r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10" name="Rectangle 2" descr=" 9"/>
          <p:cNvSpPr>
            <a:spLocks noChangeArrowheads="1"/>
          </p:cNvSpPr>
          <p:nvPr/>
        </p:nvSpPr>
        <p:spPr bwMode="auto">
          <a:xfrm>
            <a:off x="758536" y="2743200"/>
            <a:ext cx="8111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تعریف:</a:t>
            </a:r>
          </a:p>
          <a:p>
            <a:pPr algn="ctr" rtl="1"/>
            <a:r>
              <a:rPr lang="en-US" sz="2400" dirty="0">
                <a:cs typeface="B Zar" panose="00000400000000000000" pitchFamily="2" charset="-78"/>
              </a:rPr>
              <a:t>First Visit</a:t>
            </a:r>
            <a:endParaRPr lang="fa-IR" sz="2400" dirty="0">
              <a:cs typeface="B Zar" panose="00000400000000000000" pitchFamily="2" charset="-78"/>
            </a:endParaRP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در یک اپیزود، اولین بار عبور از حالت </a:t>
            </a:r>
            <a:r>
              <a:rPr lang="en-US" sz="2400" dirty="0">
                <a:cs typeface="B Zar" panose="00000400000000000000" pitchFamily="2" charset="-78"/>
              </a:rPr>
              <a:t>s</a:t>
            </a:r>
            <a:endParaRPr lang="fa-IR" sz="2400" dirty="0">
              <a:cs typeface="B Zar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 descr=" 9"/>
              <p:cNvSpPr>
                <a:spLocks noChangeArrowheads="1"/>
              </p:cNvSpPr>
              <p:nvPr/>
            </p:nvSpPr>
            <p:spPr bwMode="auto">
              <a:xfrm>
                <a:off x="758534" y="4114800"/>
                <a:ext cx="81119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روش </a:t>
                </a:r>
                <a:r>
                  <a:rPr lang="en-US" sz="2400" dirty="0">
                    <a:cs typeface="B Zar" panose="00000400000000000000" pitchFamily="2" charset="-78"/>
                  </a:rPr>
                  <a:t>Monte Carlo First Visit</a:t>
                </a:r>
                <a:r>
                  <a:rPr lang="fa-IR" sz="2400" dirty="0">
                    <a:cs typeface="B Zar" panose="00000400000000000000" pitchFamily="2" charset="-78"/>
                  </a:rPr>
                  <a:t>:</a:t>
                </a: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تخمین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B Zar" panose="00000400000000000000" pitchFamily="2" charset="-78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400" dirty="0">
                    <a:cs typeface="B Zar" panose="00000400000000000000" pitchFamily="2" charset="-78"/>
                  </a:rPr>
                  <a:t> </a:t>
                </a:r>
                <a:r>
                  <a:rPr lang="fa-IR" sz="2400" dirty="0">
                    <a:cs typeface="B Zar" panose="00000400000000000000" pitchFamily="2" charset="-78"/>
                  </a:rPr>
                  <a:t> بر اساس متوسط </a:t>
                </a:r>
                <a:r>
                  <a:rPr lang="en-US" sz="2400" dirty="0">
                    <a:cs typeface="B Zar" panose="00000400000000000000" pitchFamily="2" charset="-78"/>
                  </a:rPr>
                  <a:t>Return</a:t>
                </a:r>
                <a:r>
                  <a:rPr lang="fa-IR" sz="2400" dirty="0">
                    <a:cs typeface="B Zar" panose="00000400000000000000" pitchFamily="2" charset="-78"/>
                  </a:rPr>
                  <a:t> تا </a:t>
                </a:r>
                <a:r>
                  <a:rPr lang="en-US" sz="2400" dirty="0">
                    <a:cs typeface="B Zar" panose="00000400000000000000" pitchFamily="2" charset="-78"/>
                  </a:rPr>
                  <a:t>First Visit</a:t>
                </a:r>
                <a:endParaRPr lang="fa-IR" sz="2400" dirty="0">
                  <a:cs typeface="B Zar" panose="00000400000000000000" pitchFamily="2" charset="-78"/>
                </a:endParaRP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؟؟؟</a:t>
                </a:r>
              </a:p>
            </p:txBody>
          </p:sp>
        </mc:Choice>
        <mc:Fallback xmlns="">
          <p:sp>
            <p:nvSpPr>
              <p:cNvPr id="8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8534" y="4114800"/>
                <a:ext cx="8111927" cy="1200329"/>
              </a:xfrm>
              <a:prstGeom prst="rect">
                <a:avLst/>
              </a:prstGeom>
              <a:blipFill rotWithShape="1">
                <a:blip r:embed="rId2"/>
                <a:stretch>
                  <a:fillRect t="-6599" r="-1202" b="-11168"/>
                </a:stretch>
              </a:blipFill>
              <a:extLst/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 descr=" 9"/>
              <p:cNvSpPr>
                <a:spLocks noChangeArrowheads="1"/>
              </p:cNvSpPr>
              <p:nvPr/>
            </p:nvSpPr>
            <p:spPr bwMode="auto">
              <a:xfrm>
                <a:off x="758535" y="5486400"/>
                <a:ext cx="81119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روش </a:t>
                </a:r>
                <a:r>
                  <a:rPr lang="en-US" sz="2400" dirty="0">
                    <a:cs typeface="B Zar" panose="00000400000000000000" pitchFamily="2" charset="-78"/>
                  </a:rPr>
                  <a:t>Monte Carlo </a:t>
                </a:r>
                <a:r>
                  <a:rPr lang="en-US" sz="2400" dirty="0" err="1">
                    <a:cs typeface="B Zar" panose="00000400000000000000" pitchFamily="2" charset="-78"/>
                  </a:rPr>
                  <a:t>Everey</a:t>
                </a:r>
                <a:r>
                  <a:rPr lang="en-US" sz="2400" dirty="0">
                    <a:cs typeface="B Zar" panose="00000400000000000000" pitchFamily="2" charset="-78"/>
                  </a:rPr>
                  <a:t> Visit</a:t>
                </a:r>
                <a:r>
                  <a:rPr lang="fa-IR" sz="2400" dirty="0">
                    <a:cs typeface="B Zar" panose="00000400000000000000" pitchFamily="2" charset="-78"/>
                  </a:rPr>
                  <a:t>:</a:t>
                </a: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تخمین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B Zar" panose="00000400000000000000" pitchFamily="2" charset="-78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400" dirty="0">
                    <a:cs typeface="B Zar" panose="00000400000000000000" pitchFamily="2" charset="-78"/>
                  </a:rPr>
                  <a:t> </a:t>
                </a:r>
                <a:r>
                  <a:rPr lang="fa-IR" sz="2400" dirty="0">
                    <a:cs typeface="B Zar" panose="00000400000000000000" pitchFamily="2" charset="-78"/>
                  </a:rPr>
                  <a:t> بر اساس متوسط </a:t>
                </a:r>
                <a:r>
                  <a:rPr lang="en-US" sz="2400" dirty="0">
                    <a:cs typeface="B Zar" panose="00000400000000000000" pitchFamily="2" charset="-78"/>
                  </a:rPr>
                  <a:t>Return</a:t>
                </a:r>
                <a:r>
                  <a:rPr lang="fa-IR" sz="2400" dirty="0">
                    <a:cs typeface="B Zar" panose="00000400000000000000" pitchFamily="2" charset="-78"/>
                  </a:rPr>
                  <a:t> همه </a:t>
                </a:r>
                <a:r>
                  <a:rPr lang="en-US" sz="2400" dirty="0">
                    <a:cs typeface="B Zar" panose="00000400000000000000" pitchFamily="2" charset="-78"/>
                  </a:rPr>
                  <a:t>Visit</a:t>
                </a:r>
                <a:r>
                  <a:rPr lang="fa-IR" sz="2400" dirty="0">
                    <a:cs typeface="B Zar" panose="00000400000000000000" pitchFamily="2" charset="-78"/>
                  </a:rPr>
                  <a:t> ها تا </a:t>
                </a:r>
                <a:r>
                  <a:rPr lang="en-US" sz="2400" dirty="0">
                    <a:cs typeface="B Zar" panose="00000400000000000000" pitchFamily="2" charset="-78"/>
                  </a:rPr>
                  <a:t>s</a:t>
                </a:r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11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8535" y="5486400"/>
                <a:ext cx="8111927" cy="830997"/>
              </a:xfrm>
              <a:prstGeom prst="rect">
                <a:avLst/>
              </a:prstGeom>
              <a:blipFill rotWithShape="1">
                <a:blip r:embed="rId3"/>
                <a:stretch>
                  <a:fillRect t="-9559" r="-1202" b="-19853"/>
                </a:stretch>
              </a:blipFill>
              <a:extLst/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01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4498"/>
            <a:ext cx="8101012" cy="369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 descr=" 9"/>
          <p:cNvSpPr>
            <a:spLocks noChangeArrowheads="1"/>
          </p:cNvSpPr>
          <p:nvPr/>
        </p:nvSpPr>
        <p:spPr bwMode="auto">
          <a:xfrm>
            <a:off x="682723" y="3810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400" dirty="0"/>
              <a:t>Monte Carlo</a:t>
            </a:r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2943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347913"/>
            <a:ext cx="40957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 descr=" 9"/>
          <p:cNvSpPr>
            <a:spLocks noChangeArrowheads="1"/>
          </p:cNvSpPr>
          <p:nvPr/>
        </p:nvSpPr>
        <p:spPr bwMode="auto">
          <a:xfrm>
            <a:off x="682723" y="3810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400" dirty="0"/>
              <a:t>Blackjack</a:t>
            </a:r>
            <a:endParaRPr lang="fa-IR" sz="2400" dirty="0">
              <a:cs typeface="B Zar" panose="00000400000000000000" pitchFamily="2" charset="-7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9" y="5867400"/>
            <a:ext cx="3457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9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2" descr=" 9"/>
          <p:cNvSpPr>
            <a:spLocks noChangeArrowheads="1"/>
          </p:cNvSpPr>
          <p:nvPr/>
        </p:nvSpPr>
        <p:spPr bwMode="auto">
          <a:xfrm>
            <a:off x="682723" y="3810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400" dirty="0"/>
              <a:t>Blackjack</a:t>
            </a:r>
            <a:endParaRPr lang="fa-IR" sz="2400" dirty="0">
              <a:cs typeface="B Zar" panose="00000400000000000000" pitchFamily="2" charset="-7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195388"/>
            <a:ext cx="75342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2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24" y="914400"/>
            <a:ext cx="56864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 descr=" 9"/>
          <p:cNvSpPr>
            <a:spLocks noChangeArrowheads="1"/>
          </p:cNvSpPr>
          <p:nvPr/>
        </p:nvSpPr>
        <p:spPr bwMode="auto">
          <a:xfrm>
            <a:off x="609600" y="23622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400" dirty="0">
                <a:cs typeface="B Zar" panose="00000400000000000000" pitchFamily="2" charset="-78"/>
              </a:rPr>
              <a:t>Action Value or State Value?</a:t>
            </a:r>
            <a:endParaRPr lang="fa-IR" sz="2400" dirty="0">
              <a:cs typeface="B Zar" panose="00000400000000000000" pitchFamily="2" charset="-78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647" y="3505200"/>
            <a:ext cx="12477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 descr=" 9"/>
          <p:cNvSpPr>
            <a:spLocks noChangeArrowheads="1"/>
          </p:cNvSpPr>
          <p:nvPr/>
        </p:nvSpPr>
        <p:spPr bwMode="auto">
          <a:xfrm>
            <a:off x="512572" y="4443983"/>
            <a:ext cx="8111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ایده تخمین؟</a:t>
            </a:r>
          </a:p>
          <a:p>
            <a:pPr algn="r" rtl="1"/>
            <a:r>
              <a:rPr lang="en-US" sz="2400" dirty="0">
                <a:cs typeface="B Zar" panose="00000400000000000000" pitchFamily="2" charset="-78"/>
              </a:rPr>
              <a:t>Visit </a:t>
            </a:r>
            <a:r>
              <a:rPr lang="fa-IR" sz="2400" dirty="0">
                <a:cs typeface="B Zar" panose="00000400000000000000" pitchFamily="2" charset="-78"/>
              </a:rPr>
              <a:t> شدن </a:t>
            </a:r>
            <a:r>
              <a:rPr lang="en-US" sz="2400" dirty="0">
                <a:cs typeface="B Zar" panose="00000400000000000000" pitchFamily="2" charset="-78"/>
              </a:rPr>
              <a:t>s</a:t>
            </a:r>
            <a:r>
              <a:rPr lang="fa-IR" sz="2400" dirty="0">
                <a:cs typeface="B Zar" panose="00000400000000000000" pitchFamily="2" charset="-78"/>
              </a:rPr>
              <a:t> و اعمال </a:t>
            </a:r>
            <a:r>
              <a:rPr lang="en-US" sz="2400" dirty="0">
                <a:cs typeface="B Zar" panose="00000400000000000000" pitchFamily="2" charset="-78"/>
              </a:rPr>
              <a:t>a </a:t>
            </a:r>
            <a:r>
              <a:rPr lang="fa-IR" sz="2400" dirty="0">
                <a:cs typeface="B Zar" panose="00000400000000000000" pitchFamily="2" charset="-78"/>
              </a:rPr>
              <a:t> برای آن </a:t>
            </a:r>
            <a:r>
              <a:rPr lang="en-US" sz="2400" dirty="0">
                <a:cs typeface="B Zar" panose="00000400000000000000" pitchFamily="2" charset="-78"/>
              </a:rPr>
              <a:t>(First Visit)</a:t>
            </a:r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8" name="Rectangle 2" descr=" 9"/>
          <p:cNvSpPr>
            <a:spLocks noChangeArrowheads="1"/>
          </p:cNvSpPr>
          <p:nvPr/>
        </p:nvSpPr>
        <p:spPr bwMode="auto">
          <a:xfrm>
            <a:off x="533354" y="5715000"/>
            <a:ext cx="8111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چالش تخمین </a:t>
            </a:r>
            <a:r>
              <a:rPr lang="en-US" sz="2400" dirty="0">
                <a:cs typeface="B Zar" panose="00000400000000000000" pitchFamily="2" charset="-78"/>
              </a:rPr>
              <a:t>q</a:t>
            </a:r>
            <a:r>
              <a:rPr lang="fa-IR" sz="2400" dirty="0">
                <a:cs typeface="B Zar" panose="00000400000000000000" pitchFamily="2" charset="-78"/>
              </a:rPr>
              <a:t> ؟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عدم ویزیت </a:t>
            </a:r>
            <a:r>
              <a:rPr lang="en-US" sz="2400" dirty="0">
                <a:cs typeface="B Zar" panose="00000400000000000000" pitchFamily="2" charset="-78"/>
              </a:rPr>
              <a:t>s</a:t>
            </a:r>
            <a:r>
              <a:rPr lang="fa-IR" sz="2400" dirty="0">
                <a:cs typeface="B Zar" panose="00000400000000000000" pitchFamily="2" charset="-78"/>
              </a:rPr>
              <a:t> و </a:t>
            </a:r>
            <a:r>
              <a:rPr lang="en-US" sz="2400" dirty="0">
                <a:cs typeface="B Zar" panose="00000400000000000000" pitchFamily="2" charset="-78"/>
              </a:rPr>
              <a:t>a</a:t>
            </a:r>
            <a:r>
              <a:rPr lang="fa-IR" sz="2400" dirty="0">
                <a:cs typeface="B Zar" panose="00000400000000000000" pitchFamily="2" charset="-78"/>
              </a:rPr>
              <a:t> ! (مخصوصا برای پالیسی قطعی)</a:t>
            </a:r>
          </a:p>
        </p:txBody>
      </p:sp>
    </p:spTree>
    <p:extLst>
      <p:ext uri="{BB962C8B-B14F-4D97-AF65-F5344CB8AC3E}">
        <p14:creationId xmlns:p14="http://schemas.microsoft.com/office/powerpoint/2010/main" val="139812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9766</TotalTime>
  <Words>583</Words>
  <Application>Microsoft Office PowerPoint</Application>
  <PresentationFormat>On-screen Show (4:3)</PresentationFormat>
  <Paragraphs>149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B Zar</vt:lpstr>
      <vt:lpstr>Calibri</vt:lpstr>
      <vt:lpstr>Cambria Math</vt:lpstr>
      <vt:lpstr>Franklin Gothic Book</vt:lpstr>
      <vt:lpstr>Perpetua</vt:lpstr>
      <vt:lpstr>Times New Roman</vt:lpstr>
      <vt:lpstr>Wingdings 2</vt:lpstr>
      <vt:lpstr>Equity</vt:lpstr>
      <vt:lpstr>Reinforcement Learning in Control</vt:lpstr>
      <vt:lpstr>Monte Carlo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Tehran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Shamaghdari</dc:creator>
  <cp:lastModifiedBy>Saeed Shamaghdari</cp:lastModifiedBy>
  <cp:revision>889</cp:revision>
  <dcterms:created xsi:type="dcterms:W3CDTF">2012-06-16T21:10:19Z</dcterms:created>
  <dcterms:modified xsi:type="dcterms:W3CDTF">2024-11-07T03:12:40Z</dcterms:modified>
</cp:coreProperties>
</file>