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5184-80ED-4EEE-94E2-90517B34E3EE}" type="datetimeFigureOut">
              <a:rPr lang="sl-SI" smtClean="0"/>
              <a:pPr/>
              <a:t>13.1.2015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C820-4BF6-47ED-BB07-2F284CA0C112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U&#269;benikiSOS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UčbenikiSOS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Potrebuješ cenejši učbenik???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https://prevoz.org/</a:t>
            </a:r>
            <a:endParaRPr lang="sl-SI" sz="2000" dirty="0"/>
          </a:p>
        </p:txBody>
      </p:sp>
      <p:pic>
        <p:nvPicPr>
          <p:cNvPr id="4" name="Ograda vsebine 3" descr="Untitle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38" y="1600200"/>
            <a:ext cx="773072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Namembnost in uporaba</a:t>
            </a:r>
            <a:endParaRPr lang="sl-SI" dirty="0"/>
          </a:p>
        </p:txBody>
      </p:sp>
      <p:sp>
        <p:nvSpPr>
          <p:cNvPr id="5" name="Ograda vsebin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  <a:p>
            <a:r>
              <a:rPr lang="sl-SI" dirty="0" smtClean="0"/>
              <a:t>Medsebojno prodajanje rabljenih učbenikov</a:t>
            </a:r>
          </a:p>
          <a:p>
            <a:pPr>
              <a:buNone/>
            </a:pPr>
            <a:endParaRPr lang="sl-SI" dirty="0" smtClean="0"/>
          </a:p>
          <a:p>
            <a:r>
              <a:rPr lang="sl-SI" dirty="0" smtClean="0"/>
              <a:t>Ponudniki in Iskalci</a:t>
            </a:r>
          </a:p>
          <a:p>
            <a:endParaRPr lang="sl-SI" dirty="0" smtClean="0"/>
          </a:p>
          <a:p>
            <a:r>
              <a:rPr lang="sl-SI" dirty="0" smtClean="0"/>
              <a:t>Brisanje</a:t>
            </a:r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Prijava, registracija</a:t>
            </a:r>
            <a:endParaRPr lang="sl-SI" dirty="0"/>
          </a:p>
        </p:txBody>
      </p:sp>
      <p:pic>
        <p:nvPicPr>
          <p:cNvPr id="4" name="Ograda vsebine 3" descr="prij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0" y="5072074"/>
            <a:ext cx="4593860" cy="1428760"/>
          </a:xfrm>
        </p:spPr>
      </p:pic>
      <p:pic>
        <p:nvPicPr>
          <p:cNvPr id="5" name="Slika 4" descr="registraci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28736"/>
            <a:ext cx="4963218" cy="3562847"/>
          </a:xfrm>
          <a:prstGeom prst="rect">
            <a:avLst/>
          </a:prstGeom>
        </p:spPr>
      </p:pic>
      <p:pic>
        <p:nvPicPr>
          <p:cNvPr id="6" name="Slika 5" descr="uspPri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2143116"/>
            <a:ext cx="3267531" cy="1505160"/>
          </a:xfrm>
          <a:prstGeom prst="rect">
            <a:avLst/>
          </a:prstGeom>
        </p:spPr>
      </p:pic>
      <p:pic>
        <p:nvPicPr>
          <p:cNvPr id="7" name="Slika 6" descr="re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1285860"/>
            <a:ext cx="4619278" cy="3734359"/>
          </a:xfrm>
          <a:prstGeom prst="rect">
            <a:avLst/>
          </a:prstGeom>
        </p:spPr>
      </p:pic>
      <p:pic>
        <p:nvPicPr>
          <p:cNvPr id="8" name="Slika 7" descr="lo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4786322"/>
            <a:ext cx="4714908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Vnos </a:t>
            </a:r>
            <a:endParaRPr lang="sl-SI" dirty="0"/>
          </a:p>
        </p:txBody>
      </p:sp>
      <p:pic>
        <p:nvPicPr>
          <p:cNvPr id="6" name="Ograda vsebine 5" descr="primer nalo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58828"/>
            <a:ext cx="7000924" cy="47047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Varovanje podatkov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PHP seje so znane po tem, da nisi dovolj varovane</a:t>
            </a:r>
          </a:p>
          <a:p>
            <a:endParaRPr lang="sl-SI" dirty="0" smtClean="0"/>
          </a:p>
          <a:p>
            <a:r>
              <a:rPr lang="sl-SI" dirty="0" smtClean="0"/>
              <a:t>po </a:t>
            </a:r>
            <a:r>
              <a:rPr lang="sl-SI" dirty="0" smtClean="0"/>
              <a:t>5 neuspešnih prijavah, se uporabniški račun zapre</a:t>
            </a:r>
          </a:p>
          <a:p>
            <a:endParaRPr lang="sl-SI" dirty="0" smtClean="0"/>
          </a:p>
          <a:p>
            <a:r>
              <a:rPr lang="sl-SI" dirty="0" smtClean="0"/>
              <a:t>SHA512:  </a:t>
            </a:r>
            <a:r>
              <a:rPr lang="sl-SI" dirty="0" err="1" smtClean="0"/>
              <a:t>secure</a:t>
            </a:r>
            <a:r>
              <a:rPr lang="sl-SI" dirty="0" smtClean="0"/>
              <a:t> </a:t>
            </a:r>
            <a:r>
              <a:rPr lang="sl-SI" dirty="0" err="1" smtClean="0"/>
              <a:t>hash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>
              <a:buNone/>
            </a:pPr>
            <a:r>
              <a:rPr lang="sl-SI" dirty="0" smtClean="0">
                <a:hlinkClick r:id="rId2" action="ppaction://hlinkpres?slideindex=1&amp;slidetitle="/>
              </a:rPr>
              <a:t>http://pajhome.org.uk/crypt/md5/sha512.html</a:t>
            </a:r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PresentationFormat>Diaprojekcija na zaslonu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7" baseType="lpstr">
      <vt:lpstr>Officeova tema</vt:lpstr>
      <vt:lpstr>UčbenikiSOS</vt:lpstr>
      <vt:lpstr>https://prevoz.org/</vt:lpstr>
      <vt:lpstr>Namembnost in uporaba</vt:lpstr>
      <vt:lpstr>Prijava, registracija</vt:lpstr>
      <vt:lpstr>Vnos </vt:lpstr>
      <vt:lpstr>Varovanje podatkov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UčbenikiSOS</dc:title>
  <dc:creator>Nina</dc:creator>
  <cp:lastModifiedBy>Nina</cp:lastModifiedBy>
  <cp:revision>2</cp:revision>
  <dcterms:created xsi:type="dcterms:W3CDTF">2015-01-09T08:06:45Z</dcterms:created>
  <dcterms:modified xsi:type="dcterms:W3CDTF">2015-01-13T06:00:57Z</dcterms:modified>
</cp:coreProperties>
</file>