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46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7CBD0-7416-4061-B71C-F7C4457DC6C1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FC766-5869-429C-8DF8-03DC75D0B11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E3F3-AD45-4320-B2CF-9364CC85B07A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D55A-E509-4820-A8E7-A153879262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E3F3-AD45-4320-B2CF-9364CC85B07A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D55A-E509-4820-A8E7-A153879262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E3F3-AD45-4320-B2CF-9364CC85B07A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D55A-E509-4820-A8E7-A153879262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;p2"/>
          <p:cNvGrpSpPr/>
          <p:nvPr/>
        </p:nvGrpSpPr>
        <p:grpSpPr>
          <a:xfrm>
            <a:off x="-6" y="-14"/>
            <a:ext cx="2429759" cy="214571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2655767"/>
            <a:ext cx="5265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" name="Google Shape;24;p2"/>
          <p:cNvGrpSpPr/>
          <p:nvPr/>
        </p:nvGrpSpPr>
        <p:grpSpPr>
          <a:xfrm>
            <a:off x="4894946" y="-15"/>
            <a:ext cx="4252453" cy="6862421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9;p2"/>
          <p:cNvGrpSpPr/>
          <p:nvPr/>
        </p:nvGrpSpPr>
        <p:grpSpPr>
          <a:xfrm flipH="1">
            <a:off x="-7" y="5146791"/>
            <a:ext cx="2429755" cy="1715616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 lateral patter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35;p12"/>
          <p:cNvGrpSpPr/>
          <p:nvPr/>
        </p:nvGrpSpPr>
        <p:grpSpPr>
          <a:xfrm>
            <a:off x="6109812" y="-15"/>
            <a:ext cx="3037586" cy="6862421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E3F3-AD45-4320-B2CF-9364CC85B07A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D55A-E509-4820-A8E7-A153879262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E3F3-AD45-4320-B2CF-9364CC85B07A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D55A-E509-4820-A8E7-A153879262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E3F3-AD45-4320-B2CF-9364CC85B07A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D55A-E509-4820-A8E7-A153879262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E3F3-AD45-4320-B2CF-9364CC85B07A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D55A-E509-4820-A8E7-A153879262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E3F3-AD45-4320-B2CF-9364CC85B07A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D55A-E509-4820-A8E7-A153879262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E3F3-AD45-4320-B2CF-9364CC85B07A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D55A-E509-4820-A8E7-A153879262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E3F3-AD45-4320-B2CF-9364CC85B07A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D55A-E509-4820-A8E7-A153879262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E3F3-AD45-4320-B2CF-9364CC85B07A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D55A-E509-4820-A8E7-A1538792623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E3F3-AD45-4320-B2CF-9364CC85B07A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D55A-E509-4820-A8E7-A1538792623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2655767"/>
            <a:ext cx="5265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  <p:pic>
        <p:nvPicPr>
          <p:cNvPr id="3" name="2 Imagen" descr="LOGO QM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03448"/>
            <a:ext cx="9144000" cy="961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4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832" name="Google Shape;832;p34"/>
          <p:cNvSpPr txBox="1">
            <a:spLocks noGrp="1"/>
          </p:cNvSpPr>
          <p:nvPr>
            <p:ph type="body" idx="4294967295"/>
          </p:nvPr>
        </p:nvSpPr>
        <p:spPr>
          <a:xfrm>
            <a:off x="2915816" y="452670"/>
            <a:ext cx="3456384" cy="4563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ontserrat"/>
                <a:ea typeface="Montserrat"/>
                <a:cs typeface="Montserrat"/>
                <a:sym typeface="Montserrat"/>
              </a:rPr>
              <a:t>Pantalla de </a:t>
            </a:r>
            <a:r>
              <a:rPr lang="en" sz="2000" b="1" dirty="0" smtClean="0">
                <a:latin typeface="Montserrat"/>
                <a:ea typeface="Montserrat"/>
                <a:cs typeface="Montserrat"/>
                <a:sym typeface="Montserrat"/>
              </a:rPr>
              <a:t>promociones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ontserrat"/>
                <a:ea typeface="Montserrat"/>
                <a:cs typeface="Montserrat"/>
                <a:sym typeface="Montserrat"/>
              </a:rPr>
              <a:t>(PASO 1)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El usuario elige la promoción que mas le gusta.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Cada </a:t>
            </a:r>
            <a:r>
              <a:rPr lang="es-ES" sz="1400" dirty="0" smtClean="0"/>
              <a:t>promoción lleva consigo un código QR para descargar y acceder a la promoción.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Una vez usada la promoción, se sumaran automáticamente los puntos a la cuenta del cliente como figura en la foto de abajo.</a:t>
            </a:r>
            <a:endParaRPr lang="es-ES" sz="1400" dirty="0"/>
          </a:p>
        </p:txBody>
      </p:sp>
      <p:grpSp>
        <p:nvGrpSpPr>
          <p:cNvPr id="2" name="Google Shape;816;p33"/>
          <p:cNvGrpSpPr/>
          <p:nvPr/>
        </p:nvGrpSpPr>
        <p:grpSpPr>
          <a:xfrm>
            <a:off x="539552" y="356659"/>
            <a:ext cx="2376264" cy="6432715"/>
            <a:chOff x="2547150" y="238125"/>
            <a:chExt cx="2525675" cy="5238750"/>
          </a:xfrm>
        </p:grpSpPr>
        <p:sp>
          <p:nvSpPr>
            <p:cNvPr id="11" name="Google Shape;817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8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19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0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932722"/>
            <a:ext cx="2244418" cy="531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4677139"/>
            <a:ext cx="2520280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4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832" name="Google Shape;832;p34"/>
          <p:cNvSpPr txBox="1">
            <a:spLocks noGrp="1"/>
          </p:cNvSpPr>
          <p:nvPr>
            <p:ph type="body" idx="4294967295"/>
          </p:nvPr>
        </p:nvSpPr>
        <p:spPr>
          <a:xfrm>
            <a:off x="2915816" y="452670"/>
            <a:ext cx="3456384" cy="4563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b="1" dirty="0" smtClean="0">
                <a:latin typeface="Montserrat"/>
                <a:ea typeface="Montserrat"/>
                <a:cs typeface="Montserrat"/>
                <a:sym typeface="Montserrat"/>
              </a:rPr>
              <a:t>Es</a:t>
            </a:r>
            <a:r>
              <a:rPr lang="es-ES" sz="2000" b="1" dirty="0" smtClean="0">
                <a:latin typeface="Montserrat"/>
                <a:ea typeface="Montserrat"/>
                <a:cs typeface="Montserrat"/>
                <a:sym typeface="Montserrat"/>
              </a:rPr>
              <a:t>canea tu código QR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b="1" dirty="0" smtClean="0">
                <a:latin typeface="Montserrat"/>
                <a:ea typeface="Montserrat"/>
                <a:cs typeface="Montserrat"/>
                <a:sym typeface="Montserrat"/>
              </a:rPr>
              <a:t>(PASO 2)</a:t>
            </a:r>
          </a:p>
          <a:p>
            <a:pPr marL="0" indent="0">
              <a:spcBef>
                <a:spcPts val="600"/>
              </a:spcBef>
            </a:pPr>
            <a:endParaRPr lang="es-ES" sz="20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600"/>
              </a:spcBef>
            </a:pPr>
            <a:r>
              <a:rPr lang="es-ES" sz="1400" dirty="0" smtClean="0">
                <a:ea typeface="Montserrat"/>
                <a:cs typeface="Montserrat"/>
                <a:sym typeface="Montserrat"/>
              </a:rPr>
              <a:t>El código es escaneado por el mozo.</a:t>
            </a:r>
          </a:p>
          <a:p>
            <a:pPr marL="0" indent="0">
              <a:spcBef>
                <a:spcPts val="600"/>
              </a:spcBef>
            </a:pPr>
            <a:r>
              <a:rPr lang="es-ES" sz="1400" dirty="0" smtClean="0">
                <a:ea typeface="Montserrat"/>
                <a:cs typeface="Montserrat"/>
                <a:sym typeface="Montserrat"/>
              </a:rPr>
              <a:t>Una vez escaneado, los puntos se van a acreditar a la cuenta del usuario. Como figura en la pantalla de abajo.</a:t>
            </a:r>
          </a:p>
          <a:p>
            <a:pPr marL="0" indent="0">
              <a:spcBef>
                <a:spcPts val="600"/>
              </a:spcBef>
              <a:buNone/>
            </a:pPr>
            <a:endParaRPr lang="es-ES" sz="1400" dirty="0" smtClean="0"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Google Shape;816;p33"/>
          <p:cNvGrpSpPr/>
          <p:nvPr/>
        </p:nvGrpSpPr>
        <p:grpSpPr>
          <a:xfrm>
            <a:off x="251520" y="356659"/>
            <a:ext cx="2664296" cy="6432715"/>
            <a:chOff x="2547150" y="238125"/>
            <a:chExt cx="2525675" cy="5238750"/>
          </a:xfrm>
        </p:grpSpPr>
        <p:sp>
          <p:nvSpPr>
            <p:cNvPr id="11" name="Google Shape;817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8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19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0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677139"/>
            <a:ext cx="2520280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908720"/>
            <a:ext cx="252028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4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832" name="Google Shape;832;p34"/>
          <p:cNvSpPr txBox="1">
            <a:spLocks noGrp="1"/>
          </p:cNvSpPr>
          <p:nvPr>
            <p:ph type="body" idx="4294967295"/>
          </p:nvPr>
        </p:nvSpPr>
        <p:spPr>
          <a:xfrm>
            <a:off x="2915816" y="452670"/>
            <a:ext cx="3456384" cy="4563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ontserrat"/>
                <a:ea typeface="Montserrat"/>
                <a:cs typeface="Montserrat"/>
                <a:sym typeface="Montserrat"/>
              </a:rPr>
              <a:t>Pantalla de </a:t>
            </a:r>
            <a:r>
              <a:rPr lang="en" sz="2000" b="1" dirty="0" smtClean="0">
                <a:latin typeface="Montserrat"/>
                <a:ea typeface="Montserrat"/>
                <a:cs typeface="Montserrat"/>
                <a:sym typeface="Montserrat"/>
              </a:rPr>
              <a:t>promociones por PUNTOS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ontserrat"/>
                <a:ea typeface="Montserrat"/>
                <a:cs typeface="Montserrat"/>
                <a:sym typeface="Montserrat"/>
              </a:rPr>
              <a:t>(PASO 3)</a:t>
            </a:r>
          </a:p>
          <a:p>
            <a:pPr marL="0" indent="0">
              <a:spcBef>
                <a:spcPts val="600"/>
              </a:spcBef>
            </a:pPr>
            <a:r>
              <a:rPr lang="en" sz="1400" dirty="0" smtClean="0">
                <a:ea typeface="Montserrat"/>
                <a:cs typeface="Montserrat"/>
                <a:sym typeface="Montserrat"/>
              </a:rPr>
              <a:t>En la misma van a figurar promociones unicamente cajeables por puntos.</a:t>
            </a:r>
          </a:p>
          <a:p>
            <a:pPr marL="0" indent="0">
              <a:spcBef>
                <a:spcPts val="600"/>
              </a:spcBef>
            </a:pPr>
            <a:r>
              <a:rPr lang="en" sz="1400" dirty="0" smtClean="0">
                <a:ea typeface="Montserrat"/>
                <a:cs typeface="Montserrat"/>
                <a:sym typeface="Montserrat"/>
              </a:rPr>
              <a:t>Si el usuario apreta la opcion de “Canjear puntos”, lo lleva a una pantalla EXCLUSIVAMENTE de promociones por puntos QMB.</a:t>
            </a:r>
          </a:p>
          <a:p>
            <a:pPr marL="0" indent="0">
              <a:spcBef>
                <a:spcPts val="600"/>
              </a:spcBef>
            </a:pPr>
            <a:r>
              <a:rPr lang="en" sz="1400" dirty="0" smtClean="0">
                <a:ea typeface="Montserrat"/>
                <a:cs typeface="Montserrat"/>
                <a:sym typeface="Montserrat"/>
              </a:rPr>
              <a:t>Como podras ver por 200 puntos QMB, accedes a 2 Cervezas GRATIS en Peugeot Lounge.</a:t>
            </a:r>
            <a:r>
              <a:rPr lang="en" sz="1400" dirty="0">
                <a:ea typeface="Montserrat"/>
                <a:cs typeface="Montserrat"/>
                <a:sym typeface="Montserrat"/>
              </a:rPr>
              <a:t> </a:t>
            </a:r>
            <a:endParaRPr lang="en" sz="1400" dirty="0" smtClean="0"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600"/>
              </a:spcBef>
            </a:pPr>
            <a:r>
              <a:rPr lang="en" sz="1400" dirty="0" smtClean="0">
                <a:ea typeface="Montserrat"/>
                <a:cs typeface="Montserrat"/>
                <a:sym typeface="Montserrat"/>
              </a:rPr>
              <a:t>Luego te llevaria a un nuevo codigo QR, que al ser escaneado por el mozo se te descontaran los puntos de tu “Carnet QMB”(ubicado arriba a la izquierda). A su vez te inhabilitara a canjear por mas de 1 promocion por puntos.</a:t>
            </a:r>
            <a:endParaRPr lang="en" sz="1400" dirty="0"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Google Shape;816;p33"/>
          <p:cNvGrpSpPr/>
          <p:nvPr/>
        </p:nvGrpSpPr>
        <p:grpSpPr>
          <a:xfrm>
            <a:off x="323528" y="2348880"/>
            <a:ext cx="2376264" cy="4320480"/>
            <a:chOff x="2547150" y="238125"/>
            <a:chExt cx="2525675" cy="5238750"/>
          </a:xfrm>
        </p:grpSpPr>
        <p:sp>
          <p:nvSpPr>
            <p:cNvPr id="11" name="Google Shape;817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8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19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0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C800"/>
            </a:solidFill>
            <a:ln w="9525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2520280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662221"/>
            <a:ext cx="2232248" cy="369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467544" y="1124744"/>
            <a:ext cx="4536504" cy="12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F64646"/>
                </a:solidFill>
              </a:rPr>
              <a:t>Muchas Gracias!</a:t>
            </a:r>
            <a:endParaRPr sz="4000" dirty="0">
              <a:solidFill>
                <a:srgbClr val="F64646"/>
              </a:solidFill>
            </a:endParaRP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4294967295"/>
          </p:nvPr>
        </p:nvSpPr>
        <p:spPr>
          <a:xfrm>
            <a:off x="539552" y="3140968"/>
            <a:ext cx="39549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Montserrat"/>
                <a:ea typeface="Montserrat"/>
                <a:cs typeface="Montserrat"/>
                <a:sym typeface="Montserrat"/>
              </a:rPr>
              <a:t>Preguntas?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 dirty="0" smtClean="0"/>
              <a:t>Facundo Gibert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sz="1800" dirty="0" smtClean="0"/>
              <a:t>Gonzalo Ochoa Di Masi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32723"/>
            <a:ext cx="1501476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225</Words>
  <Application>Microsoft Office PowerPoint</Application>
  <PresentationFormat>Presentación en pantalla (4:3)</PresentationFormat>
  <Paragraphs>26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This is your presentation title</vt:lpstr>
      <vt:lpstr>Diapositiva 2</vt:lpstr>
      <vt:lpstr>Diapositiva 3</vt:lpstr>
      <vt:lpstr>Diapositiva 4</vt:lpstr>
      <vt:lpstr>Muchas 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Facundo</dc:creator>
  <cp:lastModifiedBy>Facundo</cp:lastModifiedBy>
  <cp:revision>6</cp:revision>
  <dcterms:created xsi:type="dcterms:W3CDTF">2019-09-30T14:08:06Z</dcterms:created>
  <dcterms:modified xsi:type="dcterms:W3CDTF">2019-09-30T15:02:34Z</dcterms:modified>
</cp:coreProperties>
</file>