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DFD3-34BC-46D3-9EDA-45196EA7F30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BE5B-6F39-4A45-9EA5-BDF025B0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C153B-0D68-7160-B8E2-60B90520B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" y="-218768"/>
            <a:ext cx="6691218" cy="72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CC6E6-AD84-871E-814B-E66F9F0D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25C6BC-B1CB-B3CA-9761-DAEC3CB4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390" y="-218768"/>
            <a:ext cx="6679220" cy="72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9DEDAE-DA15-7E0A-9241-CDD5CA7C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84793" y="-46702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113BF-94E7-63D5-C942-E761D501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D60DB1-6243-44B2-9989-34666929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87890" y="224667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4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73EF7-0BA2-4515-29A8-F2DAE89B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3495" y="-408033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938DA-0205-2D5E-7A09-22A263559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004" y="2247338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Setayesh Nejadmohammad</dc:creator>
  <cp:lastModifiedBy>Setayesh Nejadmohammad</cp:lastModifiedBy>
  <cp:revision>1</cp:revision>
  <dcterms:created xsi:type="dcterms:W3CDTF">2025-04-03T15:21:50Z</dcterms:created>
  <dcterms:modified xsi:type="dcterms:W3CDTF">2025-04-03T17:35:28Z</dcterms:modified>
</cp:coreProperties>
</file>