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7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6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4050-D92F-46BE-A99D-2E2EE463A92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D5E4-713F-468F-B1B0-510C338C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422155-7A42-0843-041A-27C9B9EB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62208"/>
              </p:ext>
            </p:extLst>
          </p:nvPr>
        </p:nvGraphicFramePr>
        <p:xfrm>
          <a:off x="0" y="0"/>
          <a:ext cx="6858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0869436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7853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651139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788474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48404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8205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3501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044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201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700" dirty="0"/>
                    </a:p>
                  </a:txBody>
                  <a:tcPr marL="338520" marR="338520" marT="169260" marB="169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5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3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B64F3-E6D8-2B22-7664-5F69C1706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592" y="-149246"/>
            <a:ext cx="7156492" cy="71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5E0EB-C5A4-2BE8-737A-CCC3CB9DB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1091" y="2617280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EFA27-B3ED-0D36-CDF2-2F33561E5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89925" y="-23407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CFD8C-DCDA-CC38-C1E4-5C2ED05E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2011" y="206550"/>
            <a:ext cx="6906216" cy="71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E09AF8-1AC3-BA0C-5187-E8003A53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04" y="-175077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1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FADA5-CC87-1E4F-F2BE-8CD96FF92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0369" y="2656609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56C56-A1FA-F977-FE36-FCA6BCBD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047" y="-157316"/>
            <a:ext cx="7041402" cy="71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9A2A5-DD0E-58D4-B519-E706FB1F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81091" y="2617280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A0D43B-DFBB-BF1C-81CC-F28BB216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89926" y="-23407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438D3-1C64-8809-FBAE-7765AC5E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060" y="191116"/>
            <a:ext cx="6614946" cy="71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E02400-CE74-58CB-F508-EB04D97A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24005" y="-175078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6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2D18-3ADB-593D-98FC-C292116C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50368" y="2656609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Setayesh Nejadmohammad</dc:creator>
  <cp:lastModifiedBy>Setayesh Nejadmohammad</cp:lastModifiedBy>
  <cp:revision>2</cp:revision>
  <dcterms:created xsi:type="dcterms:W3CDTF">2025-03-31T16:51:19Z</dcterms:created>
  <dcterms:modified xsi:type="dcterms:W3CDTF">2025-04-02T07:25:00Z</dcterms:modified>
</cp:coreProperties>
</file>