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0"/>
  </p:notesMasterIdLst>
  <p:sldIdLst>
    <p:sldId id="256" r:id="rId2"/>
    <p:sldId id="258" r:id="rId3"/>
    <p:sldId id="259" r:id="rId4"/>
    <p:sldId id="302" r:id="rId5"/>
    <p:sldId id="323" r:id="rId6"/>
    <p:sldId id="296" r:id="rId7"/>
    <p:sldId id="300" r:id="rId8"/>
    <p:sldId id="297" r:id="rId9"/>
    <p:sldId id="335" r:id="rId10"/>
    <p:sldId id="310" r:id="rId11"/>
    <p:sldId id="324" r:id="rId12"/>
    <p:sldId id="311" r:id="rId13"/>
    <p:sldId id="312" r:id="rId14"/>
    <p:sldId id="314" r:id="rId15"/>
    <p:sldId id="328" r:id="rId16"/>
    <p:sldId id="317" r:id="rId17"/>
    <p:sldId id="327" r:id="rId18"/>
    <p:sldId id="33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BFC2E-6DBA-3B75-B9C8-B1CBE76C7654}" v="36" dt="2024-01-25T14:09:45.289"/>
    <p1510:client id="{2A125B06-124F-8059-5C3A-1CC53FAB1F94}" v="1" dt="2024-01-25T17:07:52.136"/>
    <p1510:client id="{66F7C08D-0045-4908-8742-A79931A70892}" v="113" dt="2024-01-25T01:09:42.523"/>
    <p1510:client id="{7D88C0FD-BDC4-45D9-9DBE-23105C79FC50}" v="1324" dt="2024-01-25T16:28:49.336"/>
    <p1510:client id="{7F62E91F-5D21-F4C1-5775-6F7D330B74D2}" v="1509" dt="2024-01-25T14:56:24.177"/>
    <p1510:client id="{7FA0EC27-3BFE-3D76-D73F-9EB651E9A1D9}" v="82" dt="2024-01-24T23:11:37.318"/>
    <p1510:client id="{ABCE1A44-A245-838E-BAAD-79845B63103C}" v="196" dt="2024-01-25T01:56:02.826"/>
    <p1510:client id="{D81D8C03-495A-4DD2-AC20-494AAFE29A26}" v="43" dt="2024-01-25T16:06:14.670"/>
    <p1510:client id="{D998A4B1-FE4E-967C-FBE6-A3626953B765}" v="19" dt="2024-01-25T17:07:45.902"/>
    <p1510:client id="{D9C3BB64-AA05-7A42-B225-50DF4CF08D22}" v="1" dt="2024-01-25T01:11:43.061"/>
    <p1510:client id="{E10F534D-805A-DA9D-C917-1D27F0100708}" v="177" dt="2024-01-25T03:49:06.909"/>
  </p1510:revLst>
</p1510:revInfo>
</file>

<file path=ppt/tableStyles.xml><?xml version="1.0" encoding="utf-8"?>
<a:tblStyleLst xmlns:a="http://schemas.openxmlformats.org/drawingml/2006/main" def="{E27FFD62-874A-41AD-A6E4-AB48F16A3B35}">
  <a:tblStyle styleId="{E27FFD62-874A-41AD-A6E4-AB48F16A3B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1482F7-0D58-4A2C-9CA5-BA9F0F12344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 Muller" userId="S::kmuller@skillstorm.com::4af39877-15f0-43c8-b97a-ce9f8e66a8d0" providerId="AD" clId="Web-{7FA0EC27-3BFE-3D76-D73F-9EB651E9A1D9}"/>
    <pc:docChg chg="modSld sldOrd">
      <pc:chgData name="Kurt Muller" userId="S::kmuller@skillstorm.com::4af39877-15f0-43c8-b97a-ce9f8e66a8d0" providerId="AD" clId="Web-{7FA0EC27-3BFE-3D76-D73F-9EB651E9A1D9}" dt="2024-01-24T23:11:37.318" v="72" actId="20577"/>
      <pc:docMkLst>
        <pc:docMk/>
      </pc:docMkLst>
      <pc:sldChg chg="modSp">
        <pc:chgData name="Kurt Muller" userId="S::kmuller@skillstorm.com::4af39877-15f0-43c8-b97a-ce9f8e66a8d0" providerId="AD" clId="Web-{7FA0EC27-3BFE-3D76-D73F-9EB651E9A1D9}" dt="2024-01-24T23:09:25.063" v="28" actId="20577"/>
        <pc:sldMkLst>
          <pc:docMk/>
          <pc:sldMk cId="0" sldId="256"/>
        </pc:sldMkLst>
        <pc:spChg chg="mod">
          <ac:chgData name="Kurt Muller" userId="S::kmuller@skillstorm.com::4af39877-15f0-43c8-b97a-ce9f8e66a8d0" providerId="AD" clId="Web-{7FA0EC27-3BFE-3D76-D73F-9EB651E9A1D9}" dt="2024-01-24T23:09:07.234" v="19" actId="20577"/>
          <ac:spMkLst>
            <pc:docMk/>
            <pc:sldMk cId="0" sldId="256"/>
            <ac:spMk id="177" creationId="{00000000-0000-0000-0000-000000000000}"/>
          </ac:spMkLst>
        </pc:spChg>
        <pc:spChg chg="mod">
          <ac:chgData name="Kurt Muller" userId="S::kmuller@skillstorm.com::4af39877-15f0-43c8-b97a-ce9f8e66a8d0" providerId="AD" clId="Web-{7FA0EC27-3BFE-3D76-D73F-9EB651E9A1D9}" dt="2024-01-24T23:09:25.063" v="28" actId="20577"/>
          <ac:spMkLst>
            <pc:docMk/>
            <pc:sldMk cId="0" sldId="256"/>
            <ac:spMk id="178" creationId="{00000000-0000-0000-0000-000000000000}"/>
          </ac:spMkLst>
        </pc:spChg>
      </pc:sldChg>
      <pc:sldChg chg="modSp ord">
        <pc:chgData name="Kurt Muller" userId="S::kmuller@skillstorm.com::4af39877-15f0-43c8-b97a-ce9f8e66a8d0" providerId="AD" clId="Web-{7FA0EC27-3BFE-3D76-D73F-9EB651E9A1D9}" dt="2024-01-24T23:11:37.318" v="72" actId="20577"/>
        <pc:sldMkLst>
          <pc:docMk/>
          <pc:sldMk cId="0" sldId="258"/>
        </pc:sldMkLst>
        <pc:spChg chg="mod">
          <ac:chgData name="Kurt Muller" userId="S::kmuller@skillstorm.com::4af39877-15f0-43c8-b97a-ce9f8e66a8d0" providerId="AD" clId="Web-{7FA0EC27-3BFE-3D76-D73F-9EB651E9A1D9}" dt="2024-01-24T23:11:30.739" v="69" actId="20577"/>
          <ac:spMkLst>
            <pc:docMk/>
            <pc:sldMk cId="0" sldId="258"/>
            <ac:spMk id="196" creationId="{00000000-0000-0000-0000-000000000000}"/>
          </ac:spMkLst>
        </pc:spChg>
        <pc:spChg chg="mod">
          <ac:chgData name="Kurt Muller" userId="S::kmuller@skillstorm.com::4af39877-15f0-43c8-b97a-ce9f8e66a8d0" providerId="AD" clId="Web-{7FA0EC27-3BFE-3D76-D73F-9EB651E9A1D9}" dt="2024-01-24T23:11:37.318" v="72" actId="20577"/>
          <ac:spMkLst>
            <pc:docMk/>
            <pc:sldMk cId="0" sldId="258"/>
            <ac:spMk id="197" creationId="{00000000-0000-0000-0000-000000000000}"/>
          </ac:spMkLst>
        </pc:spChg>
        <pc:spChg chg="mod">
          <ac:chgData name="Kurt Muller" userId="S::kmuller@skillstorm.com::4af39877-15f0-43c8-b97a-ce9f8e66a8d0" providerId="AD" clId="Web-{7FA0EC27-3BFE-3D76-D73F-9EB651E9A1D9}" dt="2024-01-24T23:10:33.847" v="42" actId="20577"/>
          <ac:spMkLst>
            <pc:docMk/>
            <pc:sldMk cId="0" sldId="258"/>
            <ac:spMk id="199" creationId="{00000000-0000-0000-0000-000000000000}"/>
          </ac:spMkLst>
        </pc:spChg>
        <pc:spChg chg="mod">
          <ac:chgData name="Kurt Muller" userId="S::kmuller@skillstorm.com::4af39877-15f0-43c8-b97a-ce9f8e66a8d0" providerId="AD" clId="Web-{7FA0EC27-3BFE-3D76-D73F-9EB651E9A1D9}" dt="2024-01-24T23:11:25.927" v="68" actId="20577"/>
          <ac:spMkLst>
            <pc:docMk/>
            <pc:sldMk cId="0" sldId="258"/>
            <ac:spMk id="202" creationId="{00000000-0000-0000-0000-000000000000}"/>
          </ac:spMkLst>
        </pc:spChg>
        <pc:spChg chg="mod">
          <ac:chgData name="Kurt Muller" userId="S::kmuller@skillstorm.com::4af39877-15f0-43c8-b97a-ce9f8e66a8d0" providerId="AD" clId="Web-{7FA0EC27-3BFE-3D76-D73F-9EB651E9A1D9}" dt="2024-01-24T23:11:34.458" v="71" actId="20577"/>
          <ac:spMkLst>
            <pc:docMk/>
            <pc:sldMk cId="0" sldId="258"/>
            <ac:spMk id="203" creationId="{00000000-0000-0000-0000-000000000000}"/>
          </ac:spMkLst>
        </pc:spChg>
        <pc:spChg chg="mod">
          <ac:chgData name="Kurt Muller" userId="S::kmuller@skillstorm.com::4af39877-15f0-43c8-b97a-ce9f8e66a8d0" providerId="AD" clId="Web-{7FA0EC27-3BFE-3D76-D73F-9EB651E9A1D9}" dt="2024-01-24T23:10:26.425" v="35" actId="20577"/>
          <ac:spMkLst>
            <pc:docMk/>
            <pc:sldMk cId="0" sldId="258"/>
            <ac:spMk id="205" creationId="{00000000-0000-0000-0000-000000000000}"/>
          </ac:spMkLst>
        </pc:spChg>
      </pc:sldChg>
    </pc:docChg>
  </pc:docChgLst>
  <pc:docChgLst>
    <pc:chgData name="Kurt Muller" userId="S::kmuller@skillstorm.com::4af39877-15f0-43c8-b97a-ce9f8e66a8d0" providerId="AD" clId="Web-{E10F534D-805A-DA9D-C917-1D27F0100708}"/>
    <pc:docChg chg="addSld delSld modSld sldOrd">
      <pc:chgData name="Kurt Muller" userId="S::kmuller@skillstorm.com::4af39877-15f0-43c8-b97a-ce9f8e66a8d0" providerId="AD" clId="Web-{E10F534D-805A-DA9D-C917-1D27F0100708}" dt="2024-01-25T03:49:06.909" v="156"/>
      <pc:docMkLst>
        <pc:docMk/>
      </pc:docMkLst>
      <pc:sldChg chg="addSp delSp modSp">
        <pc:chgData name="Kurt Muller" userId="S::kmuller@skillstorm.com::4af39877-15f0-43c8-b97a-ce9f8e66a8d0" providerId="AD" clId="Web-{E10F534D-805A-DA9D-C917-1D27F0100708}" dt="2024-01-25T03:34:18.471" v="56"/>
        <pc:sldMkLst>
          <pc:docMk/>
          <pc:sldMk cId="335974947" sldId="296"/>
        </pc:sldMkLst>
        <pc:spChg chg="add del mod">
          <ac:chgData name="Kurt Muller" userId="S::kmuller@skillstorm.com::4af39877-15f0-43c8-b97a-ce9f8e66a8d0" providerId="AD" clId="Web-{E10F534D-805A-DA9D-C917-1D27F0100708}" dt="2024-01-25T03:32:49.609" v="50"/>
          <ac:spMkLst>
            <pc:docMk/>
            <pc:sldMk cId="335974947" sldId="296"/>
            <ac:spMk id="3" creationId="{213E5DB5-DDC6-A8F7-6DBC-ECD108C9B501}"/>
          </ac:spMkLst>
        </pc:spChg>
        <pc:spChg chg="add mod">
          <ac:chgData name="Kurt Muller" userId="S::kmuller@skillstorm.com::4af39877-15f0-43c8-b97a-ce9f8e66a8d0" providerId="AD" clId="Web-{E10F534D-805A-DA9D-C917-1D27F0100708}" dt="2024-01-25T03:34:18.471" v="56"/>
          <ac:spMkLst>
            <pc:docMk/>
            <pc:sldMk cId="335974947" sldId="296"/>
            <ac:spMk id="5" creationId="{234291AE-6113-885C-73DC-A5DAC1F50442}"/>
          </ac:spMkLst>
        </pc:spChg>
        <pc:picChg chg="add del">
          <ac:chgData name="Kurt Muller" userId="S::kmuller@skillstorm.com::4af39877-15f0-43c8-b97a-ce9f8e66a8d0" providerId="AD" clId="Web-{E10F534D-805A-DA9D-C917-1D27F0100708}" dt="2024-01-25T03:34:18.471" v="56"/>
          <ac:picMkLst>
            <pc:docMk/>
            <pc:sldMk cId="335974947" sldId="296"/>
            <ac:picMk id="12" creationId="{5ACB5F69-6BC7-FFA5-D9D5-E6287931030F}"/>
          </ac:picMkLst>
        </pc:picChg>
      </pc:sldChg>
      <pc:sldChg chg="addSp delSp modSp add replId">
        <pc:chgData name="Kurt Muller" userId="S::kmuller@skillstorm.com::4af39877-15f0-43c8-b97a-ce9f8e66a8d0" providerId="AD" clId="Web-{E10F534D-805A-DA9D-C917-1D27F0100708}" dt="2024-01-25T03:33:56.502" v="55" actId="1076"/>
        <pc:sldMkLst>
          <pc:docMk/>
          <pc:sldMk cId="191476413" sldId="300"/>
        </pc:sldMkLst>
        <pc:spChg chg="add del mod">
          <ac:chgData name="Kurt Muller" userId="S::kmuller@skillstorm.com::4af39877-15f0-43c8-b97a-ce9f8e66a8d0" providerId="AD" clId="Web-{E10F534D-805A-DA9D-C917-1D27F0100708}" dt="2024-01-25T03:31:14.184" v="36"/>
          <ac:spMkLst>
            <pc:docMk/>
            <pc:sldMk cId="191476413" sldId="300"/>
            <ac:spMk id="3" creationId="{640F3252-32AE-CF8B-80C6-5BD990934E6F}"/>
          </ac:spMkLst>
        </pc:spChg>
        <pc:spChg chg="add del mod">
          <ac:chgData name="Kurt Muller" userId="S::kmuller@skillstorm.com::4af39877-15f0-43c8-b97a-ce9f8e66a8d0" providerId="AD" clId="Web-{E10F534D-805A-DA9D-C917-1D27F0100708}" dt="2024-01-25T03:31:14.184" v="35"/>
          <ac:spMkLst>
            <pc:docMk/>
            <pc:sldMk cId="191476413" sldId="300"/>
            <ac:spMk id="5" creationId="{E69A3DF7-5530-8CDA-F67E-DD5E0F7C0D8E}"/>
          </ac:spMkLst>
        </pc:spChg>
        <pc:spChg chg="add del mod">
          <ac:chgData name="Kurt Muller" userId="S::kmuller@skillstorm.com::4af39877-15f0-43c8-b97a-ce9f8e66a8d0" providerId="AD" clId="Web-{E10F534D-805A-DA9D-C917-1D27F0100708}" dt="2024-01-25T03:31:14.184" v="34"/>
          <ac:spMkLst>
            <pc:docMk/>
            <pc:sldMk cId="191476413" sldId="300"/>
            <ac:spMk id="7" creationId="{3D75C7E4-4FF2-1C54-AC7B-D01A16CECAA6}"/>
          </ac:spMkLst>
        </pc:spChg>
        <pc:spChg chg="add del mod">
          <ac:chgData name="Kurt Muller" userId="S::kmuller@skillstorm.com::4af39877-15f0-43c8-b97a-ce9f8e66a8d0" providerId="AD" clId="Web-{E10F534D-805A-DA9D-C917-1D27F0100708}" dt="2024-01-25T03:31:14.184" v="33"/>
          <ac:spMkLst>
            <pc:docMk/>
            <pc:sldMk cId="191476413" sldId="300"/>
            <ac:spMk id="9" creationId="{97E34ED7-797B-C3A9-DC0C-A909015F7124}"/>
          </ac:spMkLst>
        </pc:spChg>
        <pc:spChg chg="add del mod">
          <ac:chgData name="Kurt Muller" userId="S::kmuller@skillstorm.com::4af39877-15f0-43c8-b97a-ce9f8e66a8d0" providerId="AD" clId="Web-{E10F534D-805A-DA9D-C917-1D27F0100708}" dt="2024-01-25T03:31:14.184" v="32"/>
          <ac:spMkLst>
            <pc:docMk/>
            <pc:sldMk cId="191476413" sldId="300"/>
            <ac:spMk id="11" creationId="{4E769AA3-B1D0-C9E8-ECBD-5394EFB93A9D}"/>
          </ac:spMkLst>
        </pc:spChg>
        <pc:spChg chg="add del mod">
          <ac:chgData name="Kurt Muller" userId="S::kmuller@skillstorm.com::4af39877-15f0-43c8-b97a-ce9f8e66a8d0" providerId="AD" clId="Web-{E10F534D-805A-DA9D-C917-1D27F0100708}" dt="2024-01-25T03:31:14.184" v="31"/>
          <ac:spMkLst>
            <pc:docMk/>
            <pc:sldMk cId="191476413" sldId="300"/>
            <ac:spMk id="13" creationId="{11055E50-F40A-DE5B-3675-D5BF7B8D6F81}"/>
          </ac:spMkLst>
        </pc:spChg>
        <pc:spChg chg="add del mod">
          <ac:chgData name="Kurt Muller" userId="S::kmuller@skillstorm.com::4af39877-15f0-43c8-b97a-ce9f8e66a8d0" providerId="AD" clId="Web-{E10F534D-805A-DA9D-C917-1D27F0100708}" dt="2024-01-25T03:31:14.184" v="30"/>
          <ac:spMkLst>
            <pc:docMk/>
            <pc:sldMk cId="191476413" sldId="300"/>
            <ac:spMk id="15" creationId="{3F8BCA6D-3F04-6EAC-FCA7-338330BF45ED}"/>
          </ac:spMkLst>
        </pc:spChg>
        <pc:spChg chg="add del mod">
          <ac:chgData name="Kurt Muller" userId="S::kmuller@skillstorm.com::4af39877-15f0-43c8-b97a-ce9f8e66a8d0" providerId="AD" clId="Web-{E10F534D-805A-DA9D-C917-1D27F0100708}" dt="2024-01-25T03:31:14.184" v="29"/>
          <ac:spMkLst>
            <pc:docMk/>
            <pc:sldMk cId="191476413" sldId="300"/>
            <ac:spMk id="17" creationId="{F17FB0A1-12C0-1EC1-67C7-F0BDDE828D33}"/>
          </ac:spMkLst>
        </pc:spChg>
        <pc:spChg chg="add del mod">
          <ac:chgData name="Kurt Muller" userId="S::kmuller@skillstorm.com::4af39877-15f0-43c8-b97a-ce9f8e66a8d0" providerId="AD" clId="Web-{E10F534D-805A-DA9D-C917-1D27F0100708}" dt="2024-01-25T03:31:14.184" v="28"/>
          <ac:spMkLst>
            <pc:docMk/>
            <pc:sldMk cId="191476413" sldId="300"/>
            <ac:spMk id="19" creationId="{6C25C5F4-6B0E-C49F-7B5B-B85170EF8406}"/>
          </ac:spMkLst>
        </pc:spChg>
        <pc:spChg chg="add del mod">
          <ac:chgData name="Kurt Muller" userId="S::kmuller@skillstorm.com::4af39877-15f0-43c8-b97a-ce9f8e66a8d0" providerId="AD" clId="Web-{E10F534D-805A-DA9D-C917-1D27F0100708}" dt="2024-01-25T03:31:14.184" v="27"/>
          <ac:spMkLst>
            <pc:docMk/>
            <pc:sldMk cId="191476413" sldId="300"/>
            <ac:spMk id="21" creationId="{EEE03BFC-BF72-0B69-4946-5A47348545E3}"/>
          </ac:spMkLst>
        </pc:spChg>
        <pc:spChg chg="add del mod">
          <ac:chgData name="Kurt Muller" userId="S::kmuller@skillstorm.com::4af39877-15f0-43c8-b97a-ce9f8e66a8d0" providerId="AD" clId="Web-{E10F534D-805A-DA9D-C917-1D27F0100708}" dt="2024-01-25T03:31:14.184" v="26"/>
          <ac:spMkLst>
            <pc:docMk/>
            <pc:sldMk cId="191476413" sldId="300"/>
            <ac:spMk id="23" creationId="{CDD34718-48F7-DB40-3B6C-CDFAD5E6EE6B}"/>
          </ac:spMkLst>
        </pc:spChg>
        <pc:spChg chg="add del mod">
          <ac:chgData name="Kurt Muller" userId="S::kmuller@skillstorm.com::4af39877-15f0-43c8-b97a-ce9f8e66a8d0" providerId="AD" clId="Web-{E10F534D-805A-DA9D-C917-1D27F0100708}" dt="2024-01-25T03:31:14.184" v="25"/>
          <ac:spMkLst>
            <pc:docMk/>
            <pc:sldMk cId="191476413" sldId="300"/>
            <ac:spMk id="25" creationId="{5556C939-3542-344A-3BCA-9EB73E2FE300}"/>
          </ac:spMkLst>
        </pc:spChg>
        <pc:spChg chg="mod">
          <ac:chgData name="Kurt Muller" userId="S::kmuller@skillstorm.com::4af39877-15f0-43c8-b97a-ce9f8e66a8d0" providerId="AD" clId="Web-{E10F534D-805A-DA9D-C917-1D27F0100708}" dt="2024-01-25T03:30:47.214" v="11" actId="20577"/>
          <ac:spMkLst>
            <pc:docMk/>
            <pc:sldMk cId="191476413" sldId="300"/>
            <ac:spMk id="262" creationId="{9A301FF3-2A3E-D716-422A-141A644E59F9}"/>
          </ac:spMkLst>
        </pc:spChg>
        <pc:spChg chg="del">
          <ac:chgData name="Kurt Muller" userId="S::kmuller@skillstorm.com::4af39877-15f0-43c8-b97a-ce9f8e66a8d0" providerId="AD" clId="Web-{E10F534D-805A-DA9D-C917-1D27F0100708}" dt="2024-01-25T03:30:54.058" v="24"/>
          <ac:spMkLst>
            <pc:docMk/>
            <pc:sldMk cId="191476413" sldId="300"/>
            <ac:spMk id="263" creationId="{2164A935-F102-B5F6-734F-98C2B18231B5}"/>
          </ac:spMkLst>
        </pc:spChg>
        <pc:spChg chg="del">
          <ac:chgData name="Kurt Muller" userId="S::kmuller@skillstorm.com::4af39877-15f0-43c8-b97a-ce9f8e66a8d0" providerId="AD" clId="Web-{E10F534D-805A-DA9D-C917-1D27F0100708}" dt="2024-01-25T03:30:53.902" v="23"/>
          <ac:spMkLst>
            <pc:docMk/>
            <pc:sldMk cId="191476413" sldId="300"/>
            <ac:spMk id="264" creationId="{D5A3303D-CC1B-4FF7-F2EC-4CD6CCBB8486}"/>
          </ac:spMkLst>
        </pc:spChg>
        <pc:spChg chg="del">
          <ac:chgData name="Kurt Muller" userId="S::kmuller@skillstorm.com::4af39877-15f0-43c8-b97a-ce9f8e66a8d0" providerId="AD" clId="Web-{E10F534D-805A-DA9D-C917-1D27F0100708}" dt="2024-01-25T03:30:53.745" v="22"/>
          <ac:spMkLst>
            <pc:docMk/>
            <pc:sldMk cId="191476413" sldId="300"/>
            <ac:spMk id="265" creationId="{748BD402-3E04-5F24-4249-71EEB050EEE8}"/>
          </ac:spMkLst>
        </pc:spChg>
        <pc:spChg chg="del">
          <ac:chgData name="Kurt Muller" userId="S::kmuller@skillstorm.com::4af39877-15f0-43c8-b97a-ce9f8e66a8d0" providerId="AD" clId="Web-{E10F534D-805A-DA9D-C917-1D27F0100708}" dt="2024-01-25T03:30:53.574" v="21"/>
          <ac:spMkLst>
            <pc:docMk/>
            <pc:sldMk cId="191476413" sldId="300"/>
            <ac:spMk id="266" creationId="{700AF1AF-76EB-5900-44E7-E16BE7BF733D}"/>
          </ac:spMkLst>
        </pc:spChg>
        <pc:spChg chg="del mod">
          <ac:chgData name="Kurt Muller" userId="S::kmuller@skillstorm.com::4af39877-15f0-43c8-b97a-ce9f8e66a8d0" providerId="AD" clId="Web-{E10F534D-805A-DA9D-C917-1D27F0100708}" dt="2024-01-25T03:30:53.402" v="20"/>
          <ac:spMkLst>
            <pc:docMk/>
            <pc:sldMk cId="191476413" sldId="300"/>
            <ac:spMk id="267" creationId="{8F66B55C-55F4-9594-D3A4-74CCB7A812A2}"/>
          </ac:spMkLst>
        </pc:spChg>
        <pc:spChg chg="del">
          <ac:chgData name="Kurt Muller" userId="S::kmuller@skillstorm.com::4af39877-15f0-43c8-b97a-ce9f8e66a8d0" providerId="AD" clId="Web-{E10F534D-805A-DA9D-C917-1D27F0100708}" dt="2024-01-25T03:30:53.214" v="19"/>
          <ac:spMkLst>
            <pc:docMk/>
            <pc:sldMk cId="191476413" sldId="300"/>
            <ac:spMk id="268" creationId="{D177BE5C-B680-93E7-5A9F-CA7BC8B82116}"/>
          </ac:spMkLst>
        </pc:spChg>
        <pc:spChg chg="del">
          <ac:chgData name="Kurt Muller" userId="S::kmuller@skillstorm.com::4af39877-15f0-43c8-b97a-ce9f8e66a8d0" providerId="AD" clId="Web-{E10F534D-805A-DA9D-C917-1D27F0100708}" dt="2024-01-25T03:30:53.027" v="18"/>
          <ac:spMkLst>
            <pc:docMk/>
            <pc:sldMk cId="191476413" sldId="300"/>
            <ac:spMk id="269" creationId="{FEBA8EC6-CDAA-441C-B7D1-8709B3CDD163}"/>
          </ac:spMkLst>
        </pc:spChg>
        <pc:spChg chg="del">
          <ac:chgData name="Kurt Muller" userId="S::kmuller@skillstorm.com::4af39877-15f0-43c8-b97a-ce9f8e66a8d0" providerId="AD" clId="Web-{E10F534D-805A-DA9D-C917-1D27F0100708}" dt="2024-01-25T03:30:52.855" v="17"/>
          <ac:spMkLst>
            <pc:docMk/>
            <pc:sldMk cId="191476413" sldId="300"/>
            <ac:spMk id="270" creationId="{59CB70DE-3977-F476-6A6F-03D8173072A0}"/>
          </ac:spMkLst>
        </pc:spChg>
        <pc:spChg chg="del">
          <ac:chgData name="Kurt Muller" userId="S::kmuller@skillstorm.com::4af39877-15f0-43c8-b97a-ce9f8e66a8d0" providerId="AD" clId="Web-{E10F534D-805A-DA9D-C917-1D27F0100708}" dt="2024-01-25T03:30:52.667" v="16"/>
          <ac:spMkLst>
            <pc:docMk/>
            <pc:sldMk cId="191476413" sldId="300"/>
            <ac:spMk id="271" creationId="{094086CC-304B-A398-5851-7A47BE6D0C26}"/>
          </ac:spMkLst>
        </pc:spChg>
        <pc:spChg chg="del">
          <ac:chgData name="Kurt Muller" userId="S::kmuller@skillstorm.com::4af39877-15f0-43c8-b97a-ce9f8e66a8d0" providerId="AD" clId="Web-{E10F534D-805A-DA9D-C917-1D27F0100708}" dt="2024-01-25T03:30:52.480" v="15"/>
          <ac:spMkLst>
            <pc:docMk/>
            <pc:sldMk cId="191476413" sldId="300"/>
            <ac:spMk id="272" creationId="{1D9E33E8-EB7C-DCC3-1F40-6A626C945BA2}"/>
          </ac:spMkLst>
        </pc:spChg>
        <pc:spChg chg="del">
          <ac:chgData name="Kurt Muller" userId="S::kmuller@skillstorm.com::4af39877-15f0-43c8-b97a-ce9f8e66a8d0" providerId="AD" clId="Web-{E10F534D-805A-DA9D-C917-1D27F0100708}" dt="2024-01-25T03:30:52.277" v="14"/>
          <ac:spMkLst>
            <pc:docMk/>
            <pc:sldMk cId="191476413" sldId="300"/>
            <ac:spMk id="273" creationId="{3EAE96B9-8557-8E02-4147-356E9A8E245C}"/>
          </ac:spMkLst>
        </pc:spChg>
        <pc:spChg chg="del">
          <ac:chgData name="Kurt Muller" userId="S::kmuller@skillstorm.com::4af39877-15f0-43c8-b97a-ce9f8e66a8d0" providerId="AD" clId="Web-{E10F534D-805A-DA9D-C917-1D27F0100708}" dt="2024-01-25T03:30:52.073" v="13"/>
          <ac:spMkLst>
            <pc:docMk/>
            <pc:sldMk cId="191476413" sldId="300"/>
            <ac:spMk id="274" creationId="{D9EE8A54-A97C-57CD-FBA2-A5847972CD3C}"/>
          </ac:spMkLst>
        </pc:spChg>
        <pc:graphicFrameChg chg="add del mod modGraphic">
          <ac:chgData name="Kurt Muller" userId="S::kmuller@skillstorm.com::4af39877-15f0-43c8-b97a-ce9f8e66a8d0" providerId="AD" clId="Web-{E10F534D-805A-DA9D-C917-1D27F0100708}" dt="2024-01-25T03:32:49.312" v="49"/>
          <ac:graphicFrameMkLst>
            <pc:docMk/>
            <pc:sldMk cId="191476413" sldId="300"/>
            <ac:graphicFrameMk id="26" creationId="{E7CE7CD9-F220-6214-8AAE-B8892E12F064}"/>
          </ac:graphicFrameMkLst>
        </pc:graphicFrameChg>
        <pc:picChg chg="add mod">
          <ac:chgData name="Kurt Muller" userId="S::kmuller@skillstorm.com::4af39877-15f0-43c8-b97a-ce9f8e66a8d0" providerId="AD" clId="Web-{E10F534D-805A-DA9D-C917-1D27F0100708}" dt="2024-01-25T03:33:56.502" v="55" actId="1076"/>
          <ac:picMkLst>
            <pc:docMk/>
            <pc:sldMk cId="191476413" sldId="300"/>
            <ac:picMk id="27" creationId="{BDC23510-2B3C-EF0E-48ED-BAE423A2FE42}"/>
          </ac:picMkLst>
        </pc:picChg>
      </pc:sldChg>
      <pc:sldChg chg="new del">
        <pc:chgData name="Kurt Muller" userId="S::kmuller@skillstorm.com::4af39877-15f0-43c8-b97a-ce9f8e66a8d0" providerId="AD" clId="Web-{E10F534D-805A-DA9D-C917-1D27F0100708}" dt="2024-01-25T03:30:14.447" v="1"/>
        <pc:sldMkLst>
          <pc:docMk/>
          <pc:sldMk cId="2016041436" sldId="300"/>
        </pc:sldMkLst>
      </pc:sldChg>
      <pc:sldChg chg="addSp delSp modSp new ord">
        <pc:chgData name="Kurt Muller" userId="S::kmuller@skillstorm.com::4af39877-15f0-43c8-b97a-ce9f8e66a8d0" providerId="AD" clId="Web-{E10F534D-805A-DA9D-C917-1D27F0100708}" dt="2024-01-25T03:49:06.909" v="156"/>
        <pc:sldMkLst>
          <pc:docMk/>
          <pc:sldMk cId="1966741067" sldId="302"/>
        </pc:sldMkLst>
        <pc:spChg chg="mod">
          <ac:chgData name="Kurt Muller" userId="S::kmuller@skillstorm.com::4af39877-15f0-43c8-b97a-ce9f8e66a8d0" providerId="AD" clId="Web-{E10F534D-805A-DA9D-C917-1D27F0100708}" dt="2024-01-25T03:37:14.259" v="75" actId="20577"/>
          <ac:spMkLst>
            <pc:docMk/>
            <pc:sldMk cId="1966741067" sldId="302"/>
            <ac:spMk id="2" creationId="{50FE1DFB-6B85-CD79-ABAC-A94EB4E2A6D2}"/>
          </ac:spMkLst>
        </pc:spChg>
        <pc:spChg chg="del mod">
          <ac:chgData name="Kurt Muller" userId="S::kmuller@skillstorm.com::4af39877-15f0-43c8-b97a-ce9f8e66a8d0" providerId="AD" clId="Web-{E10F534D-805A-DA9D-C917-1D27F0100708}" dt="2024-01-25T03:47:48.922" v="130"/>
          <ac:spMkLst>
            <pc:docMk/>
            <pc:sldMk cId="1966741067" sldId="302"/>
            <ac:spMk id="3" creationId="{5A9E015D-591D-22F4-BCB0-702842781A41}"/>
          </ac:spMkLst>
        </pc:spChg>
        <pc:spChg chg="del mod">
          <ac:chgData name="Kurt Muller" userId="S::kmuller@skillstorm.com::4af39877-15f0-43c8-b97a-ce9f8e66a8d0" providerId="AD" clId="Web-{E10F534D-805A-DA9D-C917-1D27F0100708}" dt="2024-01-25T03:47:37.562" v="126"/>
          <ac:spMkLst>
            <pc:docMk/>
            <pc:sldMk cId="1966741067" sldId="302"/>
            <ac:spMk id="9" creationId="{10C0B00E-DA5A-8BB7-F4E1-C63A4C34FE0A}"/>
          </ac:spMkLst>
        </pc:spChg>
        <pc:spChg chg="add del mod">
          <ac:chgData name="Kurt Muller" userId="S::kmuller@skillstorm.com::4af39877-15f0-43c8-b97a-ce9f8e66a8d0" providerId="AD" clId="Web-{E10F534D-805A-DA9D-C917-1D27F0100708}" dt="2024-01-25T03:47:48.063" v="129"/>
          <ac:spMkLst>
            <pc:docMk/>
            <pc:sldMk cId="1966741067" sldId="302"/>
            <ac:spMk id="16" creationId="{3DE34154-AFB5-EF0C-8FE8-F1399796B05B}"/>
          </ac:spMkLst>
        </pc:spChg>
        <pc:spChg chg="add del">
          <ac:chgData name="Kurt Muller" userId="S::kmuller@skillstorm.com::4af39877-15f0-43c8-b97a-ce9f8e66a8d0" providerId="AD" clId="Web-{E10F534D-805A-DA9D-C917-1D27F0100708}" dt="2024-01-25T03:47:44.766" v="128"/>
          <ac:spMkLst>
            <pc:docMk/>
            <pc:sldMk cId="1966741067" sldId="302"/>
            <ac:spMk id="17" creationId="{DB5A08E9-BB17-76A3-2794-632FD4EBD435}"/>
          </ac:spMkLst>
        </pc:spChg>
        <pc:spChg chg="add del mod">
          <ac:chgData name="Kurt Muller" userId="S::kmuller@skillstorm.com::4af39877-15f0-43c8-b97a-ce9f8e66a8d0" providerId="AD" clId="Web-{E10F534D-805A-DA9D-C917-1D27F0100708}" dt="2024-01-25T03:47:51.688" v="131"/>
          <ac:spMkLst>
            <pc:docMk/>
            <pc:sldMk cId="1966741067" sldId="302"/>
            <ac:spMk id="19" creationId="{70A6B079-6004-568F-3524-DA7F4CFBAC8D}"/>
          </ac:spMkLst>
        </pc:spChg>
        <pc:spChg chg="add del">
          <ac:chgData name="Kurt Muller" userId="S::kmuller@skillstorm.com::4af39877-15f0-43c8-b97a-ce9f8e66a8d0" providerId="AD" clId="Web-{E10F534D-805A-DA9D-C917-1D27F0100708}" dt="2024-01-25T03:48:00.173" v="133"/>
          <ac:spMkLst>
            <pc:docMk/>
            <pc:sldMk cId="1966741067" sldId="302"/>
            <ac:spMk id="20" creationId="{E82F755B-5078-DB06-F6B7-33F1C90DAF0F}"/>
          </ac:spMkLst>
        </pc:spChg>
        <pc:spChg chg="add mod">
          <ac:chgData name="Kurt Muller" userId="S::kmuller@skillstorm.com::4af39877-15f0-43c8-b97a-ce9f8e66a8d0" providerId="AD" clId="Web-{E10F534D-805A-DA9D-C917-1D27F0100708}" dt="2024-01-25T03:48:27.252" v="153" actId="1076"/>
          <ac:spMkLst>
            <pc:docMk/>
            <pc:sldMk cId="1966741067" sldId="302"/>
            <ac:spMk id="21" creationId="{F68E72D6-1904-5C5E-D1D7-A96016E128EA}"/>
          </ac:spMkLst>
        </pc:spChg>
        <pc:cxnChg chg="add">
          <ac:chgData name="Kurt Muller" userId="S::kmuller@skillstorm.com::4af39877-15f0-43c8-b97a-ce9f8e66a8d0" providerId="AD" clId="Web-{E10F534D-805A-DA9D-C917-1D27F0100708}" dt="2024-01-25T03:48:51.799" v="154"/>
          <ac:cxnSpMkLst>
            <pc:docMk/>
            <pc:sldMk cId="1966741067" sldId="302"/>
            <ac:cxnSpMk id="22" creationId="{E1B352BC-4A9E-828B-AFF9-6879BA77E3BB}"/>
          </ac:cxnSpMkLst>
        </pc:cxnChg>
        <pc:cxnChg chg="add">
          <ac:chgData name="Kurt Muller" userId="S::kmuller@skillstorm.com::4af39877-15f0-43c8-b97a-ce9f8e66a8d0" providerId="AD" clId="Web-{E10F534D-805A-DA9D-C917-1D27F0100708}" dt="2024-01-25T03:48:57.659" v="155"/>
          <ac:cxnSpMkLst>
            <pc:docMk/>
            <pc:sldMk cId="1966741067" sldId="302"/>
            <ac:cxnSpMk id="23" creationId="{1A393C9D-ACE7-95D1-E0A6-9B1FB26B01A5}"/>
          </ac:cxnSpMkLst>
        </pc:cxnChg>
        <pc:cxnChg chg="add">
          <ac:chgData name="Kurt Muller" userId="S::kmuller@skillstorm.com::4af39877-15f0-43c8-b97a-ce9f8e66a8d0" providerId="AD" clId="Web-{E10F534D-805A-DA9D-C917-1D27F0100708}" dt="2024-01-25T03:49:06.909" v="156"/>
          <ac:cxnSpMkLst>
            <pc:docMk/>
            <pc:sldMk cId="1966741067" sldId="302"/>
            <ac:cxnSpMk id="24" creationId="{65D8E43A-25DF-2ED5-C23A-8CFFB7770077}"/>
          </ac:cxnSpMkLst>
        </pc:cxnChg>
      </pc:sldChg>
      <pc:sldChg chg="new del">
        <pc:chgData name="Kurt Muller" userId="S::kmuller@skillstorm.com::4af39877-15f0-43c8-b97a-ce9f8e66a8d0" providerId="AD" clId="Web-{E10F534D-805A-DA9D-C917-1D27F0100708}" dt="2024-01-25T03:34:44.832" v="58"/>
        <pc:sldMkLst>
          <pc:docMk/>
          <pc:sldMk cId="2400886578" sldId="302"/>
        </pc:sldMkLst>
      </pc:sldChg>
      <pc:sldChg chg="add del replId">
        <pc:chgData name="Kurt Muller" userId="S::kmuller@skillstorm.com::4af39877-15f0-43c8-b97a-ce9f8e66a8d0" providerId="AD" clId="Web-{E10F534D-805A-DA9D-C917-1D27F0100708}" dt="2024-01-25T03:32:55.312" v="52"/>
        <pc:sldMkLst>
          <pc:docMk/>
          <pc:sldMk cId="4097725658" sldId="302"/>
        </pc:sldMkLst>
      </pc:sldChg>
    </pc:docChg>
  </pc:docChgLst>
  <pc:docChgLst>
    <pc:chgData name="Seth Aker" userId="S::saker@skillstorm.com::020ab4ad-7fb6-4fd7-84a6-9765fd7cae38" providerId="AD" clId="Web-{12EBFC2E-6DBA-3B75-B9C8-B1CBE76C7654}"/>
    <pc:docChg chg="addSld delSld modSld">
      <pc:chgData name="Seth Aker" userId="S::saker@skillstorm.com::020ab4ad-7fb6-4fd7-84a6-9765fd7cae38" providerId="AD" clId="Web-{12EBFC2E-6DBA-3B75-B9C8-B1CBE76C7654}" dt="2024-01-25T14:09:45.289" v="32" actId="20577"/>
      <pc:docMkLst>
        <pc:docMk/>
      </pc:docMkLst>
      <pc:sldChg chg="del">
        <pc:chgData name="Seth Aker" userId="S::saker@skillstorm.com::020ab4ad-7fb6-4fd7-84a6-9765fd7cae38" providerId="AD" clId="Web-{12EBFC2E-6DBA-3B75-B9C8-B1CBE76C7654}" dt="2024-01-25T14:06:02.796" v="0"/>
        <pc:sldMkLst>
          <pc:docMk/>
          <pc:sldMk cId="0" sldId="260"/>
        </pc:sldMkLst>
      </pc:sldChg>
      <pc:sldChg chg="del">
        <pc:chgData name="Seth Aker" userId="S::saker@skillstorm.com::020ab4ad-7fb6-4fd7-84a6-9765fd7cae38" providerId="AD" clId="Web-{12EBFC2E-6DBA-3B75-B9C8-B1CBE76C7654}" dt="2024-01-25T14:06:08.046" v="1"/>
        <pc:sldMkLst>
          <pc:docMk/>
          <pc:sldMk cId="0" sldId="262"/>
        </pc:sldMkLst>
      </pc:sldChg>
      <pc:sldChg chg="del">
        <pc:chgData name="Seth Aker" userId="S::saker@skillstorm.com::020ab4ad-7fb6-4fd7-84a6-9765fd7cae38" providerId="AD" clId="Web-{12EBFC2E-6DBA-3B75-B9C8-B1CBE76C7654}" dt="2024-01-25T14:06:09.718" v="2"/>
        <pc:sldMkLst>
          <pc:docMk/>
          <pc:sldMk cId="0" sldId="263"/>
        </pc:sldMkLst>
      </pc:sldChg>
      <pc:sldChg chg="del">
        <pc:chgData name="Seth Aker" userId="S::saker@skillstorm.com::020ab4ad-7fb6-4fd7-84a6-9765fd7cae38" providerId="AD" clId="Web-{12EBFC2E-6DBA-3B75-B9C8-B1CBE76C7654}" dt="2024-01-25T14:06:11.750" v="3"/>
        <pc:sldMkLst>
          <pc:docMk/>
          <pc:sldMk cId="0" sldId="265"/>
        </pc:sldMkLst>
      </pc:sldChg>
      <pc:sldChg chg="del">
        <pc:chgData name="Seth Aker" userId="S::saker@skillstorm.com::020ab4ad-7fb6-4fd7-84a6-9765fd7cae38" providerId="AD" clId="Web-{12EBFC2E-6DBA-3B75-B9C8-B1CBE76C7654}" dt="2024-01-25T14:06:12.156" v="4"/>
        <pc:sldMkLst>
          <pc:docMk/>
          <pc:sldMk cId="0" sldId="266"/>
        </pc:sldMkLst>
      </pc:sldChg>
      <pc:sldChg chg="del">
        <pc:chgData name="Seth Aker" userId="S::saker@skillstorm.com::020ab4ad-7fb6-4fd7-84a6-9765fd7cae38" providerId="AD" clId="Web-{12EBFC2E-6DBA-3B75-B9C8-B1CBE76C7654}" dt="2024-01-25T14:06:13.265" v="5"/>
        <pc:sldMkLst>
          <pc:docMk/>
          <pc:sldMk cId="0" sldId="267"/>
        </pc:sldMkLst>
      </pc:sldChg>
      <pc:sldChg chg="del">
        <pc:chgData name="Seth Aker" userId="S::saker@skillstorm.com::020ab4ad-7fb6-4fd7-84a6-9765fd7cae38" providerId="AD" clId="Web-{12EBFC2E-6DBA-3B75-B9C8-B1CBE76C7654}" dt="2024-01-25T14:06:15.140" v="6"/>
        <pc:sldMkLst>
          <pc:docMk/>
          <pc:sldMk cId="0" sldId="268"/>
        </pc:sldMkLst>
      </pc:sldChg>
      <pc:sldChg chg="del">
        <pc:chgData name="Seth Aker" userId="S::saker@skillstorm.com::020ab4ad-7fb6-4fd7-84a6-9765fd7cae38" providerId="AD" clId="Web-{12EBFC2E-6DBA-3B75-B9C8-B1CBE76C7654}" dt="2024-01-25T14:06:18.969" v="7"/>
        <pc:sldMkLst>
          <pc:docMk/>
          <pc:sldMk cId="0" sldId="269"/>
        </pc:sldMkLst>
      </pc:sldChg>
      <pc:sldChg chg="del">
        <pc:chgData name="Seth Aker" userId="S::saker@skillstorm.com::020ab4ad-7fb6-4fd7-84a6-9765fd7cae38" providerId="AD" clId="Web-{12EBFC2E-6DBA-3B75-B9C8-B1CBE76C7654}" dt="2024-01-25T14:06:20.953" v="8"/>
        <pc:sldMkLst>
          <pc:docMk/>
          <pc:sldMk cId="0" sldId="270"/>
        </pc:sldMkLst>
      </pc:sldChg>
      <pc:sldChg chg="del">
        <pc:chgData name="Seth Aker" userId="S::saker@skillstorm.com::020ab4ad-7fb6-4fd7-84a6-9765fd7cae38" providerId="AD" clId="Web-{12EBFC2E-6DBA-3B75-B9C8-B1CBE76C7654}" dt="2024-01-25T14:06:23.641" v="9"/>
        <pc:sldMkLst>
          <pc:docMk/>
          <pc:sldMk cId="0" sldId="271"/>
        </pc:sldMkLst>
      </pc:sldChg>
      <pc:sldChg chg="del">
        <pc:chgData name="Seth Aker" userId="S::saker@skillstorm.com::020ab4ad-7fb6-4fd7-84a6-9765fd7cae38" providerId="AD" clId="Web-{12EBFC2E-6DBA-3B75-B9C8-B1CBE76C7654}" dt="2024-01-25T14:06:26.422" v="10"/>
        <pc:sldMkLst>
          <pc:docMk/>
          <pc:sldMk cId="0" sldId="272"/>
        </pc:sldMkLst>
      </pc:sldChg>
      <pc:sldChg chg="del">
        <pc:chgData name="Seth Aker" userId="S::saker@skillstorm.com::020ab4ad-7fb6-4fd7-84a6-9765fd7cae38" providerId="AD" clId="Web-{12EBFC2E-6DBA-3B75-B9C8-B1CBE76C7654}" dt="2024-01-25T14:06:27.875" v="11"/>
        <pc:sldMkLst>
          <pc:docMk/>
          <pc:sldMk cId="0" sldId="273"/>
        </pc:sldMkLst>
      </pc:sldChg>
      <pc:sldChg chg="del">
        <pc:chgData name="Seth Aker" userId="S::saker@skillstorm.com::020ab4ad-7fb6-4fd7-84a6-9765fd7cae38" providerId="AD" clId="Web-{12EBFC2E-6DBA-3B75-B9C8-B1CBE76C7654}" dt="2024-01-25T14:06:28.610" v="12"/>
        <pc:sldMkLst>
          <pc:docMk/>
          <pc:sldMk cId="0" sldId="274"/>
        </pc:sldMkLst>
      </pc:sldChg>
      <pc:sldChg chg="modSp new">
        <pc:chgData name="Seth Aker" userId="S::saker@skillstorm.com::020ab4ad-7fb6-4fd7-84a6-9765fd7cae38" providerId="AD" clId="Web-{12EBFC2E-6DBA-3B75-B9C8-B1CBE76C7654}" dt="2024-01-25T14:07:49.706" v="21" actId="20577"/>
        <pc:sldMkLst>
          <pc:docMk/>
          <pc:sldMk cId="2981408880" sldId="327"/>
        </pc:sldMkLst>
        <pc:spChg chg="mod">
          <ac:chgData name="Seth Aker" userId="S::saker@skillstorm.com::020ab4ad-7fb6-4fd7-84a6-9765fd7cae38" providerId="AD" clId="Web-{12EBFC2E-6DBA-3B75-B9C8-B1CBE76C7654}" dt="2024-01-25T14:07:49.706" v="21" actId="20577"/>
          <ac:spMkLst>
            <pc:docMk/>
            <pc:sldMk cId="2981408880" sldId="327"/>
            <ac:spMk id="2" creationId="{46D79ED8-CBDD-EC58-EE9B-7EB6C39EB3CD}"/>
          </ac:spMkLst>
        </pc:spChg>
        <pc:spChg chg="mod">
          <ac:chgData name="Seth Aker" userId="S::saker@skillstorm.com::020ab4ad-7fb6-4fd7-84a6-9765fd7cae38" providerId="AD" clId="Web-{12EBFC2E-6DBA-3B75-B9C8-B1CBE76C7654}" dt="2024-01-25T14:07:46.722" v="15" actId="20577"/>
          <ac:spMkLst>
            <pc:docMk/>
            <pc:sldMk cId="2981408880" sldId="327"/>
            <ac:spMk id="3" creationId="{AA8B63DE-362F-0E70-375C-C8C288F29337}"/>
          </ac:spMkLst>
        </pc:spChg>
      </pc:sldChg>
      <pc:sldChg chg="new del">
        <pc:chgData name="Seth Aker" userId="S::saker@skillstorm.com::020ab4ad-7fb6-4fd7-84a6-9765fd7cae38" providerId="AD" clId="Web-{12EBFC2E-6DBA-3B75-B9C8-B1CBE76C7654}" dt="2024-01-25T14:09:12.694" v="24"/>
        <pc:sldMkLst>
          <pc:docMk/>
          <pc:sldMk cId="519584139" sldId="329"/>
        </pc:sldMkLst>
      </pc:sldChg>
      <pc:sldChg chg="modSp add replId">
        <pc:chgData name="Seth Aker" userId="S::saker@skillstorm.com::020ab4ad-7fb6-4fd7-84a6-9765fd7cae38" providerId="AD" clId="Web-{12EBFC2E-6DBA-3B75-B9C8-B1CBE76C7654}" dt="2024-01-25T14:09:45.289" v="32" actId="20577"/>
        <pc:sldMkLst>
          <pc:docMk/>
          <pc:sldMk cId="1694137395" sldId="330"/>
        </pc:sldMkLst>
        <pc:spChg chg="mod">
          <ac:chgData name="Seth Aker" userId="S::saker@skillstorm.com::020ab4ad-7fb6-4fd7-84a6-9765fd7cae38" providerId="AD" clId="Web-{12EBFC2E-6DBA-3B75-B9C8-B1CBE76C7654}" dt="2024-01-25T14:09:39.351" v="31" actId="20577"/>
          <ac:spMkLst>
            <pc:docMk/>
            <pc:sldMk cId="1694137395" sldId="330"/>
            <ac:spMk id="2" creationId="{808FF7E3-C866-1414-334F-EBA45070B642}"/>
          </ac:spMkLst>
        </pc:spChg>
        <pc:spChg chg="mod">
          <ac:chgData name="Seth Aker" userId="S::saker@skillstorm.com::020ab4ad-7fb6-4fd7-84a6-9765fd7cae38" providerId="AD" clId="Web-{12EBFC2E-6DBA-3B75-B9C8-B1CBE76C7654}" dt="2024-01-25T14:09:45.289" v="32" actId="20577"/>
          <ac:spMkLst>
            <pc:docMk/>
            <pc:sldMk cId="1694137395" sldId="330"/>
            <ac:spMk id="3" creationId="{7FB3429F-BF22-FB56-94B1-44D880E69620}"/>
          </ac:spMkLst>
        </pc:spChg>
      </pc:sldChg>
    </pc:docChg>
  </pc:docChgLst>
  <pc:docChgLst>
    <pc:chgData name="Manjuan He" userId="S::mhe@skillstorm.com::fd66990a-57da-4633-9544-fc4ea7d2f87a" providerId="AD" clId="Web-{2A125B06-124F-8059-5C3A-1CC53FAB1F94}"/>
    <pc:docChg chg="modSld">
      <pc:chgData name="Manjuan He" userId="S::mhe@skillstorm.com::fd66990a-57da-4633-9544-fc4ea7d2f87a" providerId="AD" clId="Web-{2A125B06-124F-8059-5C3A-1CC53FAB1F94}" dt="2024-01-25T17:11:07.487" v="73"/>
      <pc:docMkLst>
        <pc:docMk/>
      </pc:docMkLst>
      <pc:sldChg chg="modNotes">
        <pc:chgData name="Manjuan He" userId="S::mhe@skillstorm.com::fd66990a-57da-4633-9544-fc4ea7d2f87a" providerId="AD" clId="Web-{2A125B06-124F-8059-5C3A-1CC53FAB1F94}" dt="2024-01-25T17:11:07.487" v="73"/>
        <pc:sldMkLst>
          <pc:docMk/>
          <pc:sldMk cId="0" sldId="256"/>
        </pc:sldMkLst>
      </pc:sldChg>
      <pc:sldChg chg="modNotes">
        <pc:chgData name="Manjuan He" userId="S::mhe@skillstorm.com::fd66990a-57da-4633-9544-fc4ea7d2f87a" providerId="AD" clId="Web-{2A125B06-124F-8059-5C3A-1CC53FAB1F94}" dt="2024-01-25T17:07:46.964" v="2"/>
        <pc:sldMkLst>
          <pc:docMk/>
          <pc:sldMk cId="0" sldId="258"/>
        </pc:sldMkLst>
      </pc:sldChg>
    </pc:docChg>
  </pc:docChgLst>
  <pc:docChgLst>
    <pc:chgData name="Kurt Muller" userId="S::kmuller@skillstorm.com::4af39877-15f0-43c8-b97a-ce9f8e66a8d0" providerId="AD" clId="Web-{D81D8C03-495A-4DD2-AC20-494AAFE29A26}"/>
    <pc:docChg chg="modSld">
      <pc:chgData name="Kurt Muller" userId="S::kmuller@skillstorm.com::4af39877-15f0-43c8-b97a-ce9f8e66a8d0" providerId="AD" clId="Web-{D81D8C03-495A-4DD2-AC20-494AAFE29A26}" dt="2024-01-25T16:06:09.904" v="1785" actId="20577"/>
      <pc:docMkLst>
        <pc:docMk/>
      </pc:docMkLst>
      <pc:sldChg chg="modNotes">
        <pc:chgData name="Kurt Muller" userId="S::kmuller@skillstorm.com::4af39877-15f0-43c8-b97a-ce9f8e66a8d0" providerId="AD" clId="Web-{D81D8C03-495A-4DD2-AC20-494AAFE29A26}" dt="2024-01-25T16:04:53.901" v="1783"/>
        <pc:sldMkLst>
          <pc:docMk/>
          <pc:sldMk cId="0" sldId="256"/>
        </pc:sldMkLst>
      </pc:sldChg>
      <pc:sldChg chg="modSp">
        <pc:chgData name="Kurt Muller" userId="S::kmuller@skillstorm.com::4af39877-15f0-43c8-b97a-ce9f8e66a8d0" providerId="AD" clId="Web-{D81D8C03-495A-4DD2-AC20-494AAFE29A26}" dt="2024-01-25T16:06:09.904" v="1785" actId="20577"/>
        <pc:sldMkLst>
          <pc:docMk/>
          <pc:sldMk cId="0" sldId="258"/>
        </pc:sldMkLst>
        <pc:spChg chg="mod">
          <ac:chgData name="Kurt Muller" userId="S::kmuller@skillstorm.com::4af39877-15f0-43c8-b97a-ce9f8e66a8d0" providerId="AD" clId="Web-{D81D8C03-495A-4DD2-AC20-494AAFE29A26}" dt="2024-01-25T16:06:09.904" v="1785" actId="20577"/>
          <ac:spMkLst>
            <pc:docMk/>
            <pc:sldMk cId="0" sldId="258"/>
            <ac:spMk id="46" creationId="{1CA86E04-7273-0A0C-CCCE-DDC5745EEB06}"/>
          </ac:spMkLst>
        </pc:spChg>
      </pc:sldChg>
      <pc:sldChg chg="modNotes">
        <pc:chgData name="Kurt Muller" userId="S::kmuller@skillstorm.com::4af39877-15f0-43c8-b97a-ce9f8e66a8d0" providerId="AD" clId="Web-{D81D8C03-495A-4DD2-AC20-494AAFE29A26}" dt="2024-01-25T16:04:22.791" v="1780"/>
        <pc:sldMkLst>
          <pc:docMk/>
          <pc:sldMk cId="1966741067" sldId="302"/>
        </pc:sldMkLst>
      </pc:sldChg>
      <pc:sldChg chg="modNotes">
        <pc:chgData name="Kurt Muller" userId="S::kmuller@skillstorm.com::4af39877-15f0-43c8-b97a-ce9f8e66a8d0" providerId="AD" clId="Web-{D81D8C03-495A-4DD2-AC20-494AAFE29A26}" dt="2024-01-25T15:04:47.851" v="265"/>
        <pc:sldMkLst>
          <pc:docMk/>
          <pc:sldMk cId="3722281693" sldId="323"/>
        </pc:sldMkLst>
      </pc:sldChg>
      <pc:sldChg chg="addSp delSp modSp modNotes">
        <pc:chgData name="Kurt Muller" userId="S::kmuller@skillstorm.com::4af39877-15f0-43c8-b97a-ce9f8e66a8d0" providerId="AD" clId="Web-{D81D8C03-495A-4DD2-AC20-494AAFE29A26}" dt="2024-01-25T15:47:27.130" v="1491"/>
        <pc:sldMkLst>
          <pc:docMk/>
          <pc:sldMk cId="1865842563" sldId="324"/>
        </pc:sldMkLst>
        <pc:picChg chg="add del mod">
          <ac:chgData name="Kurt Muller" userId="S::kmuller@skillstorm.com::4af39877-15f0-43c8-b97a-ce9f8e66a8d0" providerId="AD" clId="Web-{D81D8C03-495A-4DD2-AC20-494AAFE29A26}" dt="2024-01-25T15:35:27.026" v="1105"/>
          <ac:picMkLst>
            <pc:docMk/>
            <pc:sldMk cId="1865842563" sldId="324"/>
            <ac:picMk id="2" creationId="{6289CCD1-DCA5-A3ED-4C52-644402861FA9}"/>
          </ac:picMkLst>
        </pc:picChg>
        <pc:picChg chg="add del mod">
          <ac:chgData name="Kurt Muller" userId="S::kmuller@skillstorm.com::4af39877-15f0-43c8-b97a-ce9f8e66a8d0" providerId="AD" clId="Web-{D81D8C03-495A-4DD2-AC20-494AAFE29A26}" dt="2024-01-25T15:35:21.135" v="1100"/>
          <ac:picMkLst>
            <pc:docMk/>
            <pc:sldMk cId="1865842563" sldId="324"/>
            <ac:picMk id="3" creationId="{5D7A0448-4B02-F609-5C35-B56508EB10BA}"/>
          </ac:picMkLst>
        </pc:picChg>
        <pc:picChg chg="add del">
          <ac:chgData name="Kurt Muller" userId="S::kmuller@skillstorm.com::4af39877-15f0-43c8-b97a-ce9f8e66a8d0" providerId="AD" clId="Web-{D81D8C03-495A-4DD2-AC20-494AAFE29A26}" dt="2024-01-25T15:35:29.495" v="1107"/>
          <ac:picMkLst>
            <pc:docMk/>
            <pc:sldMk cId="1865842563" sldId="324"/>
            <ac:picMk id="5" creationId="{1B4BF903-CB1E-6501-A570-7070B7B89F8E}"/>
          </ac:picMkLst>
        </pc:picChg>
        <pc:picChg chg="add del">
          <ac:chgData name="Kurt Muller" userId="S::kmuller@skillstorm.com::4af39877-15f0-43c8-b97a-ce9f8e66a8d0" providerId="AD" clId="Web-{D81D8C03-495A-4DD2-AC20-494AAFE29A26}" dt="2024-01-25T15:35:28.260" v="1106"/>
          <ac:picMkLst>
            <pc:docMk/>
            <pc:sldMk cId="1865842563" sldId="324"/>
            <ac:picMk id="6" creationId="{4B30E172-9CE4-5898-634E-06E30BB65BF8}"/>
          </ac:picMkLst>
        </pc:picChg>
      </pc:sldChg>
      <pc:sldChg chg="modNotes">
        <pc:chgData name="Kurt Muller" userId="S::kmuller@skillstorm.com::4af39877-15f0-43c8-b97a-ce9f8e66a8d0" providerId="AD" clId="Web-{D81D8C03-495A-4DD2-AC20-494AAFE29A26}" dt="2024-01-25T16:03:28.258" v="1741"/>
        <pc:sldMkLst>
          <pc:docMk/>
          <pc:sldMk cId="2683816243" sldId="328"/>
        </pc:sldMkLst>
      </pc:sldChg>
      <pc:sldChg chg="delSp modSp modNotes">
        <pc:chgData name="Kurt Muller" userId="S::kmuller@skillstorm.com::4af39877-15f0-43c8-b97a-ce9f8e66a8d0" providerId="AD" clId="Web-{D81D8C03-495A-4DD2-AC20-494AAFE29A26}" dt="2024-01-25T15:26:10.115" v="813"/>
        <pc:sldMkLst>
          <pc:docMk/>
          <pc:sldMk cId="4167504547" sldId="335"/>
        </pc:sldMkLst>
        <pc:spChg chg="del">
          <ac:chgData name="Kurt Muller" userId="S::kmuller@skillstorm.com::4af39877-15f0-43c8-b97a-ce9f8e66a8d0" providerId="AD" clId="Web-{D81D8C03-495A-4DD2-AC20-494AAFE29A26}" dt="2024-01-25T14:48:29.706" v="3"/>
          <ac:spMkLst>
            <pc:docMk/>
            <pc:sldMk cId="4167504547" sldId="335"/>
            <ac:spMk id="9" creationId="{A299C797-EEA5-569E-9379-2236E477CB3B}"/>
          </ac:spMkLst>
        </pc:spChg>
        <pc:spChg chg="mod">
          <ac:chgData name="Kurt Muller" userId="S::kmuller@skillstorm.com::4af39877-15f0-43c8-b97a-ce9f8e66a8d0" providerId="AD" clId="Web-{D81D8C03-495A-4DD2-AC20-494AAFE29A26}" dt="2024-01-25T14:48:36.410" v="4" actId="1076"/>
          <ac:spMkLst>
            <pc:docMk/>
            <pc:sldMk cId="4167504547" sldId="335"/>
            <ac:spMk id="10" creationId="{6B0F2511-0884-ED70-20C8-0D6C27E75D20}"/>
          </ac:spMkLst>
        </pc:spChg>
      </pc:sldChg>
    </pc:docChg>
  </pc:docChgLst>
  <pc:docChgLst>
    <pc:chgData name="Kurt Muller" userId="S::kmuller@skillstorm.com::4af39877-15f0-43c8-b97a-ce9f8e66a8d0" providerId="AD" clId="Web-{D998A4B1-FE4E-967C-FBE6-A3626953B765}"/>
    <pc:docChg chg="delSld modSld">
      <pc:chgData name="Kurt Muller" userId="S::kmuller@skillstorm.com::4af39877-15f0-43c8-b97a-ce9f8e66a8d0" providerId="AD" clId="Web-{D998A4B1-FE4E-967C-FBE6-A3626953B765}" dt="2024-01-25T17:07:45.902" v="13" actId="1076"/>
      <pc:docMkLst>
        <pc:docMk/>
      </pc:docMkLst>
      <pc:sldChg chg="modSp">
        <pc:chgData name="Kurt Muller" userId="S::kmuller@skillstorm.com::4af39877-15f0-43c8-b97a-ce9f8e66a8d0" providerId="AD" clId="Web-{D998A4B1-FE4E-967C-FBE6-A3626953B765}" dt="2024-01-25T17:07:45.902" v="13" actId="1076"/>
        <pc:sldMkLst>
          <pc:docMk/>
          <pc:sldMk cId="0" sldId="258"/>
        </pc:sldMkLst>
        <pc:spChg chg="mod">
          <ac:chgData name="Kurt Muller" userId="S::kmuller@skillstorm.com::4af39877-15f0-43c8-b97a-ce9f8e66a8d0" providerId="AD" clId="Web-{D998A4B1-FE4E-967C-FBE6-A3626953B765}" dt="2024-01-25T17:07:45.902" v="13" actId="1076"/>
          <ac:spMkLst>
            <pc:docMk/>
            <pc:sldMk cId="0" sldId="258"/>
            <ac:spMk id="46" creationId="{1CA86E04-7273-0A0C-CCCE-DDC5745EEB06}"/>
          </ac:spMkLst>
        </pc:spChg>
      </pc:sldChg>
      <pc:sldChg chg="del">
        <pc:chgData name="Kurt Muller" userId="S::kmuller@skillstorm.com::4af39877-15f0-43c8-b97a-ce9f8e66a8d0" providerId="AD" clId="Web-{D998A4B1-FE4E-967C-FBE6-A3626953B765}" dt="2024-01-25T17:07:19.292" v="5"/>
        <pc:sldMkLst>
          <pc:docMk/>
          <pc:sldMk cId="2067662236" sldId="315"/>
        </pc:sldMkLst>
      </pc:sldChg>
      <pc:sldChg chg="modSp">
        <pc:chgData name="Kurt Muller" userId="S::kmuller@skillstorm.com::4af39877-15f0-43c8-b97a-ce9f8e66a8d0" providerId="AD" clId="Web-{D998A4B1-FE4E-967C-FBE6-A3626953B765}" dt="2024-01-25T17:07:23.729" v="6" actId="20577"/>
        <pc:sldMkLst>
          <pc:docMk/>
          <pc:sldMk cId="1670801443" sldId="317"/>
        </pc:sldMkLst>
        <pc:spChg chg="mod">
          <ac:chgData name="Kurt Muller" userId="S::kmuller@skillstorm.com::4af39877-15f0-43c8-b97a-ce9f8e66a8d0" providerId="AD" clId="Web-{D998A4B1-FE4E-967C-FBE6-A3626953B765}" dt="2024-01-25T17:07:23.729" v="6" actId="20577"/>
          <ac:spMkLst>
            <pc:docMk/>
            <pc:sldMk cId="1670801443" sldId="317"/>
            <ac:spMk id="211" creationId="{6B7F054A-DF01-1F4B-E072-F37831A721B6}"/>
          </ac:spMkLst>
        </pc:spChg>
      </pc:sldChg>
      <pc:sldChg chg="del">
        <pc:chgData name="Kurt Muller" userId="S::kmuller@skillstorm.com::4af39877-15f0-43c8-b97a-ce9f8e66a8d0" providerId="AD" clId="Web-{D998A4B1-FE4E-967C-FBE6-A3626953B765}" dt="2024-01-25T17:07:19.292" v="4"/>
        <pc:sldMkLst>
          <pc:docMk/>
          <pc:sldMk cId="334609907" sldId="325"/>
        </pc:sldMkLst>
      </pc:sldChg>
      <pc:sldChg chg="del">
        <pc:chgData name="Kurt Muller" userId="S::kmuller@skillstorm.com::4af39877-15f0-43c8-b97a-ce9f8e66a8d0" providerId="AD" clId="Web-{D998A4B1-FE4E-967C-FBE6-A3626953B765}" dt="2024-01-25T17:07:19.292" v="3"/>
        <pc:sldMkLst>
          <pc:docMk/>
          <pc:sldMk cId="3911504390" sldId="326"/>
        </pc:sldMkLst>
      </pc:sldChg>
      <pc:sldChg chg="modSp">
        <pc:chgData name="Kurt Muller" userId="S::kmuller@skillstorm.com::4af39877-15f0-43c8-b97a-ce9f8e66a8d0" providerId="AD" clId="Web-{D998A4B1-FE4E-967C-FBE6-A3626953B765}" dt="2024-01-25T17:07:26.276" v="8" actId="20577"/>
        <pc:sldMkLst>
          <pc:docMk/>
          <pc:sldMk cId="2981408880" sldId="327"/>
        </pc:sldMkLst>
        <pc:spChg chg="mod">
          <ac:chgData name="Kurt Muller" userId="S::kmuller@skillstorm.com::4af39877-15f0-43c8-b97a-ce9f8e66a8d0" providerId="AD" clId="Web-{D998A4B1-FE4E-967C-FBE6-A3626953B765}" dt="2024-01-25T17:07:26.276" v="8" actId="20577"/>
          <ac:spMkLst>
            <pc:docMk/>
            <pc:sldMk cId="2981408880" sldId="327"/>
            <ac:spMk id="3" creationId="{AA8B63DE-362F-0E70-375C-C8C288F29337}"/>
          </ac:spMkLst>
        </pc:spChg>
      </pc:sldChg>
      <pc:sldChg chg="del">
        <pc:chgData name="Kurt Muller" userId="S::kmuller@skillstorm.com::4af39877-15f0-43c8-b97a-ce9f8e66a8d0" providerId="AD" clId="Web-{D998A4B1-FE4E-967C-FBE6-A3626953B765}" dt="2024-01-25T17:07:19.292" v="2"/>
        <pc:sldMkLst>
          <pc:docMk/>
          <pc:sldMk cId="29621900" sldId="331"/>
        </pc:sldMkLst>
      </pc:sldChg>
      <pc:sldChg chg="del">
        <pc:chgData name="Kurt Muller" userId="S::kmuller@skillstorm.com::4af39877-15f0-43c8-b97a-ce9f8e66a8d0" providerId="AD" clId="Web-{D998A4B1-FE4E-967C-FBE6-A3626953B765}" dt="2024-01-25T17:07:19.292" v="1"/>
        <pc:sldMkLst>
          <pc:docMk/>
          <pc:sldMk cId="1408117170" sldId="332"/>
        </pc:sldMkLst>
      </pc:sldChg>
      <pc:sldChg chg="del">
        <pc:chgData name="Kurt Muller" userId="S::kmuller@skillstorm.com::4af39877-15f0-43c8-b97a-ce9f8e66a8d0" providerId="AD" clId="Web-{D998A4B1-FE4E-967C-FBE6-A3626953B765}" dt="2024-01-25T17:07:19.292" v="0"/>
        <pc:sldMkLst>
          <pc:docMk/>
          <pc:sldMk cId="3970446011" sldId="333"/>
        </pc:sldMkLst>
      </pc:sldChg>
    </pc:docChg>
  </pc:docChgLst>
  <pc:docChgLst>
    <pc:chgData name="Kurt Muller" userId="S::kmuller@skillstorm.com::4af39877-15f0-43c8-b97a-ce9f8e66a8d0" providerId="AD" clId="Web-{7F62E91F-5D21-F4C1-5775-6F7D330B74D2}"/>
    <pc:docChg chg="addSld delSld modSld sldOrd">
      <pc:chgData name="Kurt Muller" userId="S::kmuller@skillstorm.com::4af39877-15f0-43c8-b97a-ce9f8e66a8d0" providerId="AD" clId="Web-{7F62E91F-5D21-F4C1-5775-6F7D330B74D2}" dt="2024-01-25T14:56:24.177" v="1561" actId="1076"/>
      <pc:docMkLst>
        <pc:docMk/>
      </pc:docMkLst>
      <pc:sldChg chg="del">
        <pc:chgData name="Kurt Muller" userId="S::kmuller@skillstorm.com::4af39877-15f0-43c8-b97a-ce9f8e66a8d0" providerId="AD" clId="Web-{7F62E91F-5D21-F4C1-5775-6F7D330B74D2}" dt="2024-01-25T14:16:13.879" v="577"/>
        <pc:sldMkLst>
          <pc:docMk/>
          <pc:sldMk cId="0" sldId="257"/>
        </pc:sldMkLst>
      </pc:sldChg>
      <pc:sldChg chg="delSp modSp">
        <pc:chgData name="Kurt Muller" userId="S::kmuller@skillstorm.com::4af39877-15f0-43c8-b97a-ce9f8e66a8d0" providerId="AD" clId="Web-{7F62E91F-5D21-F4C1-5775-6F7D330B74D2}" dt="2024-01-25T14:03:23.458" v="187" actId="20577"/>
        <pc:sldMkLst>
          <pc:docMk/>
          <pc:sldMk cId="0" sldId="258"/>
        </pc:sldMkLst>
        <pc:spChg chg="del">
          <ac:chgData name="Kurt Muller" userId="S::kmuller@skillstorm.com::4af39877-15f0-43c8-b97a-ce9f8e66a8d0" providerId="AD" clId="Web-{7F62E91F-5D21-F4C1-5775-6F7D330B74D2}" dt="2024-01-25T13:20:25.321" v="120"/>
          <ac:spMkLst>
            <pc:docMk/>
            <pc:sldMk cId="0" sldId="258"/>
            <ac:spMk id="2" creationId="{D23C750B-4EE7-A8D0-D360-B9659AEAF0C2}"/>
          </ac:spMkLst>
        </pc:spChg>
        <pc:spChg chg="del mod">
          <ac:chgData name="Kurt Muller" userId="S::kmuller@skillstorm.com::4af39877-15f0-43c8-b97a-ce9f8e66a8d0" providerId="AD" clId="Web-{7F62E91F-5D21-F4C1-5775-6F7D330B74D2}" dt="2024-01-25T13:20:27.353" v="126"/>
          <ac:spMkLst>
            <pc:docMk/>
            <pc:sldMk cId="0" sldId="258"/>
            <ac:spMk id="3" creationId="{2A2D9D14-0876-0F89-49A2-C97DA923DDC5}"/>
          </ac:spMkLst>
        </pc:spChg>
        <pc:spChg chg="del mod">
          <ac:chgData name="Kurt Muller" userId="S::kmuller@skillstorm.com::4af39877-15f0-43c8-b97a-ce9f8e66a8d0" providerId="AD" clId="Web-{7F62E91F-5D21-F4C1-5775-6F7D330B74D2}" dt="2024-01-25T13:20:27.353" v="125"/>
          <ac:spMkLst>
            <pc:docMk/>
            <pc:sldMk cId="0" sldId="258"/>
            <ac:spMk id="4" creationId="{C2785D85-48E8-B203-AFC9-F70A9849C7C3}"/>
          </ac:spMkLst>
        </pc:spChg>
        <pc:spChg chg="del mod">
          <ac:chgData name="Kurt Muller" userId="S::kmuller@skillstorm.com::4af39877-15f0-43c8-b97a-ce9f8e66a8d0" providerId="AD" clId="Web-{7F62E91F-5D21-F4C1-5775-6F7D330B74D2}" dt="2024-01-25T13:20:27.353" v="124"/>
          <ac:spMkLst>
            <pc:docMk/>
            <pc:sldMk cId="0" sldId="258"/>
            <ac:spMk id="5" creationId="{80B02580-8276-EBC1-4CBE-771B266E9C53}"/>
          </ac:spMkLst>
        </pc:spChg>
        <pc:spChg chg="del mod">
          <ac:chgData name="Kurt Muller" userId="S::kmuller@skillstorm.com::4af39877-15f0-43c8-b97a-ce9f8e66a8d0" providerId="AD" clId="Web-{7F62E91F-5D21-F4C1-5775-6F7D330B74D2}" dt="2024-01-25T13:19:15.273" v="77"/>
          <ac:spMkLst>
            <pc:docMk/>
            <pc:sldMk cId="0" sldId="258"/>
            <ac:spMk id="6" creationId="{32F030C6-8617-37A4-D64F-E7A597C94F00}"/>
          </ac:spMkLst>
        </pc:spChg>
        <pc:spChg chg="del mod">
          <ac:chgData name="Kurt Muller" userId="S::kmuller@skillstorm.com::4af39877-15f0-43c8-b97a-ce9f8e66a8d0" providerId="AD" clId="Web-{7F62E91F-5D21-F4C1-5775-6F7D330B74D2}" dt="2024-01-25T13:20:27.353" v="123"/>
          <ac:spMkLst>
            <pc:docMk/>
            <pc:sldMk cId="0" sldId="258"/>
            <ac:spMk id="7" creationId="{82E99C50-AD2D-438A-45F3-C4AEA702383F}"/>
          </ac:spMkLst>
        </pc:spChg>
        <pc:spChg chg="del mod">
          <ac:chgData name="Kurt Muller" userId="S::kmuller@skillstorm.com::4af39877-15f0-43c8-b97a-ce9f8e66a8d0" providerId="AD" clId="Web-{7F62E91F-5D21-F4C1-5775-6F7D330B74D2}" dt="2024-01-25T13:18:25.787" v="45"/>
          <ac:spMkLst>
            <pc:docMk/>
            <pc:sldMk cId="0" sldId="258"/>
            <ac:spMk id="8" creationId="{E1C0E78B-B02A-59D5-125D-36ACC8AA450A}"/>
          </ac:spMkLst>
        </pc:spChg>
        <pc:spChg chg="del mod">
          <ac:chgData name="Kurt Muller" userId="S::kmuller@skillstorm.com::4af39877-15f0-43c8-b97a-ce9f8e66a8d0" providerId="AD" clId="Web-{7F62E91F-5D21-F4C1-5775-6F7D330B74D2}" dt="2024-01-25T13:20:27.353" v="122"/>
          <ac:spMkLst>
            <pc:docMk/>
            <pc:sldMk cId="0" sldId="258"/>
            <ac:spMk id="9" creationId="{A4E468FF-08B4-7D26-5D08-2710943F4AFE}"/>
          </ac:spMkLst>
        </pc:spChg>
        <pc:spChg chg="del mod">
          <ac:chgData name="Kurt Muller" userId="S::kmuller@skillstorm.com::4af39877-15f0-43c8-b97a-ce9f8e66a8d0" providerId="AD" clId="Web-{7F62E91F-5D21-F4C1-5775-6F7D330B74D2}" dt="2024-01-25T13:20:27.353" v="121"/>
          <ac:spMkLst>
            <pc:docMk/>
            <pc:sldMk cId="0" sldId="258"/>
            <ac:spMk id="10" creationId="{2A381F7C-05E8-F105-0AE7-637FC0DAA9E0}"/>
          </ac:spMkLst>
        </pc:spChg>
        <pc:spChg chg="del">
          <ac:chgData name="Kurt Muller" userId="S::kmuller@skillstorm.com::4af39877-15f0-43c8-b97a-ce9f8e66a8d0" providerId="AD" clId="Web-{7F62E91F-5D21-F4C1-5775-6F7D330B74D2}" dt="2024-01-25T13:18:45.694" v="53"/>
          <ac:spMkLst>
            <pc:docMk/>
            <pc:sldMk cId="0" sldId="258"/>
            <ac:spMk id="11" creationId="{EBFCA67A-FCCF-835D-07B9-EC800012BC81}"/>
          </ac:spMkLst>
        </pc:spChg>
        <pc:spChg chg="mod">
          <ac:chgData name="Kurt Muller" userId="S::kmuller@skillstorm.com::4af39877-15f0-43c8-b97a-ce9f8e66a8d0" providerId="AD" clId="Web-{7F62E91F-5D21-F4C1-5775-6F7D330B74D2}" dt="2024-01-25T14:03:23.458" v="187" actId="20577"/>
          <ac:spMkLst>
            <pc:docMk/>
            <pc:sldMk cId="0" sldId="258"/>
            <ac:spMk id="46" creationId="{1CA86E04-7273-0A0C-CCCE-DDC5745EEB06}"/>
          </ac:spMkLst>
        </pc:spChg>
      </pc:sldChg>
      <pc:sldChg chg="del">
        <pc:chgData name="Kurt Muller" userId="S::kmuller@skillstorm.com::4af39877-15f0-43c8-b97a-ce9f8e66a8d0" providerId="AD" clId="Web-{7F62E91F-5D21-F4C1-5775-6F7D330B74D2}" dt="2024-01-25T14:32:23.308" v="1152"/>
        <pc:sldMkLst>
          <pc:docMk/>
          <pc:sldMk cId="0" sldId="261"/>
        </pc:sldMkLst>
      </pc:sldChg>
      <pc:sldChg chg="ord">
        <pc:chgData name="Kurt Muller" userId="S::kmuller@skillstorm.com::4af39877-15f0-43c8-b97a-ce9f8e66a8d0" providerId="AD" clId="Web-{7F62E91F-5D21-F4C1-5775-6F7D330B74D2}" dt="2024-01-25T04:26:40.438" v="35"/>
        <pc:sldMkLst>
          <pc:docMk/>
          <pc:sldMk cId="0" sldId="264"/>
        </pc:sldMkLst>
      </pc:sldChg>
      <pc:sldChg chg="del">
        <pc:chgData name="Kurt Muller" userId="S::kmuller@skillstorm.com::4af39877-15f0-43c8-b97a-ce9f8e66a8d0" providerId="AD" clId="Web-{7F62E91F-5D21-F4C1-5775-6F7D330B74D2}" dt="2024-01-25T14:25:13.166" v="982"/>
        <pc:sldMkLst>
          <pc:docMk/>
          <pc:sldMk cId="0" sldId="275"/>
        </pc:sldMkLst>
      </pc:sldChg>
      <pc:sldChg chg="del">
        <pc:chgData name="Kurt Muller" userId="S::kmuller@skillstorm.com::4af39877-15f0-43c8-b97a-ce9f8e66a8d0" providerId="AD" clId="Web-{7F62E91F-5D21-F4C1-5775-6F7D330B74D2}" dt="2024-01-25T14:32:23.293" v="1151"/>
        <pc:sldMkLst>
          <pc:docMk/>
          <pc:sldMk cId="3504206294" sldId="298"/>
        </pc:sldMkLst>
      </pc:sldChg>
      <pc:sldChg chg="del">
        <pc:chgData name="Kurt Muller" userId="S::kmuller@skillstorm.com::4af39877-15f0-43c8-b97a-ce9f8e66a8d0" providerId="AD" clId="Web-{7F62E91F-5D21-F4C1-5775-6F7D330B74D2}" dt="2024-01-25T14:32:23.293" v="1150"/>
        <pc:sldMkLst>
          <pc:docMk/>
          <pc:sldMk cId="1018761254" sldId="299"/>
        </pc:sldMkLst>
      </pc:sldChg>
      <pc:sldChg chg="del">
        <pc:chgData name="Kurt Muller" userId="S::kmuller@skillstorm.com::4af39877-15f0-43c8-b97a-ce9f8e66a8d0" providerId="AD" clId="Web-{7F62E91F-5D21-F4C1-5775-6F7D330B74D2}" dt="2024-01-25T14:32:23.293" v="1149"/>
        <pc:sldMkLst>
          <pc:docMk/>
          <pc:sldMk cId="1869534059" sldId="301"/>
        </pc:sldMkLst>
      </pc:sldChg>
      <pc:sldChg chg="addSp delSp modSp">
        <pc:chgData name="Kurt Muller" userId="S::kmuller@skillstorm.com::4af39877-15f0-43c8-b97a-ce9f8e66a8d0" providerId="AD" clId="Web-{7F62E91F-5D21-F4C1-5775-6F7D330B74D2}" dt="2024-01-25T13:20:58.119" v="137" actId="20577"/>
        <pc:sldMkLst>
          <pc:docMk/>
          <pc:sldMk cId="1966741067" sldId="302"/>
        </pc:sldMkLst>
        <pc:spChg chg="mod">
          <ac:chgData name="Kurt Muller" userId="S::kmuller@skillstorm.com::4af39877-15f0-43c8-b97a-ce9f8e66a8d0" providerId="AD" clId="Web-{7F62E91F-5D21-F4C1-5775-6F7D330B74D2}" dt="2024-01-25T04:25:34.844" v="9" actId="20577"/>
          <ac:spMkLst>
            <pc:docMk/>
            <pc:sldMk cId="1966741067" sldId="302"/>
            <ac:spMk id="2" creationId="{50FE1DFB-6B85-CD79-ABAC-A94EB4E2A6D2}"/>
          </ac:spMkLst>
        </pc:spChg>
        <pc:spChg chg="add mod">
          <ac:chgData name="Kurt Muller" userId="S::kmuller@skillstorm.com::4af39877-15f0-43c8-b97a-ce9f8e66a8d0" providerId="AD" clId="Web-{7F62E91F-5D21-F4C1-5775-6F7D330B74D2}" dt="2024-01-25T13:20:58.119" v="137" actId="20577"/>
          <ac:spMkLst>
            <pc:docMk/>
            <pc:sldMk cId="1966741067" sldId="302"/>
            <ac:spMk id="3" creationId="{B2207173-992C-178A-423A-9D4A80B51276}"/>
          </ac:spMkLst>
        </pc:spChg>
        <pc:spChg chg="del">
          <ac:chgData name="Kurt Muller" userId="S::kmuller@skillstorm.com::4af39877-15f0-43c8-b97a-ce9f8e66a8d0" providerId="AD" clId="Web-{7F62E91F-5D21-F4C1-5775-6F7D330B74D2}" dt="2024-01-25T04:25:38.453" v="23"/>
          <ac:spMkLst>
            <pc:docMk/>
            <pc:sldMk cId="1966741067" sldId="302"/>
            <ac:spMk id="4" creationId="{F60279C8-0E6D-1635-905E-D6B37AA4872B}"/>
          </ac:spMkLst>
        </pc:spChg>
        <pc:spChg chg="del">
          <ac:chgData name="Kurt Muller" userId="S::kmuller@skillstorm.com::4af39877-15f0-43c8-b97a-ce9f8e66a8d0" providerId="AD" clId="Web-{7F62E91F-5D21-F4C1-5775-6F7D330B74D2}" dt="2024-01-25T04:25:38.453" v="22"/>
          <ac:spMkLst>
            <pc:docMk/>
            <pc:sldMk cId="1966741067" sldId="302"/>
            <ac:spMk id="5" creationId="{75A27CB0-213D-723B-2565-E04F65E874DE}"/>
          </ac:spMkLst>
        </pc:spChg>
        <pc:spChg chg="del">
          <ac:chgData name="Kurt Muller" userId="S::kmuller@skillstorm.com::4af39877-15f0-43c8-b97a-ce9f8e66a8d0" providerId="AD" clId="Web-{7F62E91F-5D21-F4C1-5775-6F7D330B74D2}" dt="2024-01-25T04:25:38.453" v="21"/>
          <ac:spMkLst>
            <pc:docMk/>
            <pc:sldMk cId="1966741067" sldId="302"/>
            <ac:spMk id="6" creationId="{58298299-3AE2-4524-2812-F2E679983FFC}"/>
          </ac:spMkLst>
        </pc:spChg>
        <pc:spChg chg="del">
          <ac:chgData name="Kurt Muller" userId="S::kmuller@skillstorm.com::4af39877-15f0-43c8-b97a-ce9f8e66a8d0" providerId="AD" clId="Web-{7F62E91F-5D21-F4C1-5775-6F7D330B74D2}" dt="2024-01-25T04:25:38.453" v="20"/>
          <ac:spMkLst>
            <pc:docMk/>
            <pc:sldMk cId="1966741067" sldId="302"/>
            <ac:spMk id="7" creationId="{99822397-C428-8C5E-9D40-8866CD6FF558}"/>
          </ac:spMkLst>
        </pc:spChg>
        <pc:spChg chg="del">
          <ac:chgData name="Kurt Muller" userId="S::kmuller@skillstorm.com::4af39877-15f0-43c8-b97a-ce9f8e66a8d0" providerId="AD" clId="Web-{7F62E91F-5D21-F4C1-5775-6F7D330B74D2}" dt="2024-01-25T04:25:38.453" v="19"/>
          <ac:spMkLst>
            <pc:docMk/>
            <pc:sldMk cId="1966741067" sldId="302"/>
            <ac:spMk id="8" creationId="{FA8151BC-1D63-2C02-C45F-26BA62FC2186}"/>
          </ac:spMkLst>
        </pc:spChg>
        <pc:spChg chg="del">
          <ac:chgData name="Kurt Muller" userId="S::kmuller@skillstorm.com::4af39877-15f0-43c8-b97a-ce9f8e66a8d0" providerId="AD" clId="Web-{7F62E91F-5D21-F4C1-5775-6F7D330B74D2}" dt="2024-01-25T04:25:38.453" v="18"/>
          <ac:spMkLst>
            <pc:docMk/>
            <pc:sldMk cId="1966741067" sldId="302"/>
            <ac:spMk id="10" creationId="{BB5B3925-9B20-EA43-3EA4-A1B1151CF833}"/>
          </ac:spMkLst>
        </pc:spChg>
        <pc:spChg chg="del">
          <ac:chgData name="Kurt Muller" userId="S::kmuller@skillstorm.com::4af39877-15f0-43c8-b97a-ce9f8e66a8d0" providerId="AD" clId="Web-{7F62E91F-5D21-F4C1-5775-6F7D330B74D2}" dt="2024-01-25T04:25:38.453" v="17"/>
          <ac:spMkLst>
            <pc:docMk/>
            <pc:sldMk cId="1966741067" sldId="302"/>
            <ac:spMk id="11" creationId="{A1737B7E-927F-8AC5-B1AA-42032113BE2F}"/>
          </ac:spMkLst>
        </pc:spChg>
        <pc:spChg chg="del">
          <ac:chgData name="Kurt Muller" userId="S::kmuller@skillstorm.com::4af39877-15f0-43c8-b97a-ce9f8e66a8d0" providerId="AD" clId="Web-{7F62E91F-5D21-F4C1-5775-6F7D330B74D2}" dt="2024-01-25T04:25:38.453" v="16"/>
          <ac:spMkLst>
            <pc:docMk/>
            <pc:sldMk cId="1966741067" sldId="302"/>
            <ac:spMk id="12" creationId="{503AA27C-8A74-BA28-7217-5468542642B4}"/>
          </ac:spMkLst>
        </pc:spChg>
        <pc:spChg chg="del">
          <ac:chgData name="Kurt Muller" userId="S::kmuller@skillstorm.com::4af39877-15f0-43c8-b97a-ce9f8e66a8d0" providerId="AD" clId="Web-{7F62E91F-5D21-F4C1-5775-6F7D330B74D2}" dt="2024-01-25T04:25:38.453" v="15"/>
          <ac:spMkLst>
            <pc:docMk/>
            <pc:sldMk cId="1966741067" sldId="302"/>
            <ac:spMk id="13" creationId="{65776C87-8696-EC39-EF78-D9324BA61B35}"/>
          </ac:spMkLst>
        </pc:spChg>
        <pc:spChg chg="del">
          <ac:chgData name="Kurt Muller" userId="S::kmuller@skillstorm.com::4af39877-15f0-43c8-b97a-ce9f8e66a8d0" providerId="AD" clId="Web-{7F62E91F-5D21-F4C1-5775-6F7D330B74D2}" dt="2024-01-25T04:25:38.453" v="14"/>
          <ac:spMkLst>
            <pc:docMk/>
            <pc:sldMk cId="1966741067" sldId="302"/>
            <ac:spMk id="14" creationId="{DF6782CD-C765-B93C-4336-E7A1EF5B598B}"/>
          </ac:spMkLst>
        </pc:spChg>
        <pc:spChg chg="del">
          <ac:chgData name="Kurt Muller" userId="S::kmuller@skillstorm.com::4af39877-15f0-43c8-b97a-ce9f8e66a8d0" providerId="AD" clId="Web-{7F62E91F-5D21-F4C1-5775-6F7D330B74D2}" dt="2024-01-25T04:25:38.453" v="13"/>
          <ac:spMkLst>
            <pc:docMk/>
            <pc:sldMk cId="1966741067" sldId="302"/>
            <ac:spMk id="21" creationId="{F68E72D6-1904-5C5E-D1D7-A96016E128EA}"/>
          </ac:spMkLst>
        </pc:spChg>
        <pc:cxnChg chg="del">
          <ac:chgData name="Kurt Muller" userId="S::kmuller@skillstorm.com::4af39877-15f0-43c8-b97a-ce9f8e66a8d0" providerId="AD" clId="Web-{7F62E91F-5D21-F4C1-5775-6F7D330B74D2}" dt="2024-01-25T04:25:38.453" v="12"/>
          <ac:cxnSpMkLst>
            <pc:docMk/>
            <pc:sldMk cId="1966741067" sldId="302"/>
            <ac:cxnSpMk id="22" creationId="{E1B352BC-4A9E-828B-AFF9-6879BA77E3BB}"/>
          </ac:cxnSpMkLst>
        </pc:cxnChg>
        <pc:cxnChg chg="del">
          <ac:chgData name="Kurt Muller" userId="S::kmuller@skillstorm.com::4af39877-15f0-43c8-b97a-ce9f8e66a8d0" providerId="AD" clId="Web-{7F62E91F-5D21-F4C1-5775-6F7D330B74D2}" dt="2024-01-25T04:25:38.453" v="11"/>
          <ac:cxnSpMkLst>
            <pc:docMk/>
            <pc:sldMk cId="1966741067" sldId="302"/>
            <ac:cxnSpMk id="23" creationId="{1A393C9D-ACE7-95D1-E0A6-9B1FB26B01A5}"/>
          </ac:cxnSpMkLst>
        </pc:cxnChg>
        <pc:cxnChg chg="del">
          <ac:chgData name="Kurt Muller" userId="S::kmuller@skillstorm.com::4af39877-15f0-43c8-b97a-ce9f8e66a8d0" providerId="AD" clId="Web-{7F62E91F-5D21-F4C1-5775-6F7D330B74D2}" dt="2024-01-25T04:25:38.453" v="10"/>
          <ac:cxnSpMkLst>
            <pc:docMk/>
            <pc:sldMk cId="1966741067" sldId="302"/>
            <ac:cxnSpMk id="24" creationId="{65D8E43A-25DF-2ED5-C23A-8CFFB7770077}"/>
          </ac:cxnSpMkLst>
        </pc:cxnChg>
      </pc:sldChg>
      <pc:sldChg chg="del">
        <pc:chgData name="Kurt Muller" userId="S::kmuller@skillstorm.com::4af39877-15f0-43c8-b97a-ce9f8e66a8d0" providerId="AD" clId="Web-{7F62E91F-5D21-F4C1-5775-6F7D330B74D2}" dt="2024-01-25T14:32:23.293" v="1148"/>
        <pc:sldMkLst>
          <pc:docMk/>
          <pc:sldMk cId="4069217331" sldId="303"/>
        </pc:sldMkLst>
      </pc:sldChg>
      <pc:sldChg chg="del">
        <pc:chgData name="Kurt Muller" userId="S::kmuller@skillstorm.com::4af39877-15f0-43c8-b97a-ce9f8e66a8d0" providerId="AD" clId="Web-{7F62E91F-5D21-F4C1-5775-6F7D330B74D2}" dt="2024-01-25T14:32:23.293" v="1147"/>
        <pc:sldMkLst>
          <pc:docMk/>
          <pc:sldMk cId="2469973509" sldId="304"/>
        </pc:sldMkLst>
      </pc:sldChg>
      <pc:sldChg chg="del">
        <pc:chgData name="Kurt Muller" userId="S::kmuller@skillstorm.com::4af39877-15f0-43c8-b97a-ce9f8e66a8d0" providerId="AD" clId="Web-{7F62E91F-5D21-F4C1-5775-6F7D330B74D2}" dt="2024-01-25T14:32:23.293" v="1146"/>
        <pc:sldMkLst>
          <pc:docMk/>
          <pc:sldMk cId="3826612784" sldId="305"/>
        </pc:sldMkLst>
      </pc:sldChg>
      <pc:sldChg chg="del">
        <pc:chgData name="Kurt Muller" userId="S::kmuller@skillstorm.com::4af39877-15f0-43c8-b97a-ce9f8e66a8d0" providerId="AD" clId="Web-{7F62E91F-5D21-F4C1-5775-6F7D330B74D2}" dt="2024-01-25T14:32:23.277" v="1145"/>
        <pc:sldMkLst>
          <pc:docMk/>
          <pc:sldMk cId="3130674463" sldId="306"/>
        </pc:sldMkLst>
      </pc:sldChg>
      <pc:sldChg chg="del">
        <pc:chgData name="Kurt Muller" userId="S::kmuller@skillstorm.com::4af39877-15f0-43c8-b97a-ce9f8e66a8d0" providerId="AD" clId="Web-{7F62E91F-5D21-F4C1-5775-6F7D330B74D2}" dt="2024-01-25T14:32:23.277" v="1144"/>
        <pc:sldMkLst>
          <pc:docMk/>
          <pc:sldMk cId="1465798665" sldId="307"/>
        </pc:sldMkLst>
      </pc:sldChg>
      <pc:sldChg chg="del">
        <pc:chgData name="Kurt Muller" userId="S::kmuller@skillstorm.com::4af39877-15f0-43c8-b97a-ce9f8e66a8d0" providerId="AD" clId="Web-{7F62E91F-5D21-F4C1-5775-6F7D330B74D2}" dt="2024-01-25T14:32:23.277" v="1143"/>
        <pc:sldMkLst>
          <pc:docMk/>
          <pc:sldMk cId="1539663589" sldId="308"/>
        </pc:sldMkLst>
      </pc:sldChg>
      <pc:sldChg chg="del">
        <pc:chgData name="Kurt Muller" userId="S::kmuller@skillstorm.com::4af39877-15f0-43c8-b97a-ce9f8e66a8d0" providerId="AD" clId="Web-{7F62E91F-5D21-F4C1-5775-6F7D330B74D2}" dt="2024-01-25T14:32:23.277" v="1142"/>
        <pc:sldMkLst>
          <pc:docMk/>
          <pc:sldMk cId="632780263" sldId="309"/>
        </pc:sldMkLst>
      </pc:sldChg>
      <pc:sldChg chg="del">
        <pc:chgData name="Kurt Muller" userId="S::kmuller@skillstorm.com::4af39877-15f0-43c8-b97a-ce9f8e66a8d0" providerId="AD" clId="Web-{7F62E91F-5D21-F4C1-5775-6F7D330B74D2}" dt="2024-01-25T14:03:05.114" v="179"/>
        <pc:sldMkLst>
          <pc:docMk/>
          <pc:sldMk cId="1879558803" sldId="313"/>
        </pc:sldMkLst>
      </pc:sldChg>
      <pc:sldChg chg="modSp">
        <pc:chgData name="Kurt Muller" userId="S::kmuller@skillstorm.com::4af39877-15f0-43c8-b97a-ce9f8e66a8d0" providerId="AD" clId="Web-{7F62E91F-5D21-F4C1-5775-6F7D330B74D2}" dt="2024-01-25T14:03:25.943" v="188" actId="20577"/>
        <pc:sldMkLst>
          <pc:docMk/>
          <pc:sldMk cId="2997984717" sldId="314"/>
        </pc:sldMkLst>
        <pc:spChg chg="mod">
          <ac:chgData name="Kurt Muller" userId="S::kmuller@skillstorm.com::4af39877-15f0-43c8-b97a-ce9f8e66a8d0" providerId="AD" clId="Web-{7F62E91F-5D21-F4C1-5775-6F7D330B74D2}" dt="2024-01-25T14:03:25.943" v="188" actId="20577"/>
          <ac:spMkLst>
            <pc:docMk/>
            <pc:sldMk cId="2997984717" sldId="314"/>
            <ac:spMk id="211" creationId="{8116144E-93BE-8278-9C8B-87BE68417185}"/>
          </ac:spMkLst>
        </pc:spChg>
      </pc:sldChg>
      <pc:sldChg chg="modSp">
        <pc:chgData name="Kurt Muller" userId="S::kmuller@skillstorm.com::4af39877-15f0-43c8-b97a-ce9f8e66a8d0" providerId="AD" clId="Web-{7F62E91F-5D21-F4C1-5775-6F7D330B74D2}" dt="2024-01-25T14:04:02.694" v="197" actId="20577"/>
        <pc:sldMkLst>
          <pc:docMk/>
          <pc:sldMk cId="2067662236" sldId="315"/>
        </pc:sldMkLst>
        <pc:spChg chg="mod">
          <ac:chgData name="Kurt Muller" userId="S::kmuller@skillstorm.com::4af39877-15f0-43c8-b97a-ce9f8e66a8d0" providerId="AD" clId="Web-{7F62E91F-5D21-F4C1-5775-6F7D330B74D2}" dt="2024-01-25T13:18:09.240" v="42" actId="20577"/>
          <ac:spMkLst>
            <pc:docMk/>
            <pc:sldMk cId="2067662236" sldId="315"/>
            <ac:spMk id="210" creationId="{E9C69B32-4BF5-8D27-779E-268575DD456D}"/>
          </ac:spMkLst>
        </pc:spChg>
        <pc:spChg chg="mod">
          <ac:chgData name="Kurt Muller" userId="S::kmuller@skillstorm.com::4af39877-15f0-43c8-b97a-ce9f8e66a8d0" providerId="AD" clId="Web-{7F62E91F-5D21-F4C1-5775-6F7D330B74D2}" dt="2024-01-25T14:04:02.694" v="197" actId="20577"/>
          <ac:spMkLst>
            <pc:docMk/>
            <pc:sldMk cId="2067662236" sldId="315"/>
            <ac:spMk id="211" creationId="{85D9D45D-1D84-F5EB-BF40-B1209F6AA1BF}"/>
          </ac:spMkLst>
        </pc:spChg>
      </pc:sldChg>
      <pc:sldChg chg="del">
        <pc:chgData name="Kurt Muller" userId="S::kmuller@skillstorm.com::4af39877-15f0-43c8-b97a-ce9f8e66a8d0" providerId="AD" clId="Web-{7F62E91F-5D21-F4C1-5775-6F7D330B74D2}" dt="2024-01-25T13:18:10.490" v="43"/>
        <pc:sldMkLst>
          <pc:docMk/>
          <pc:sldMk cId="3086927432" sldId="316"/>
        </pc:sldMkLst>
      </pc:sldChg>
      <pc:sldChg chg="modSp">
        <pc:chgData name="Kurt Muller" userId="S::kmuller@skillstorm.com::4af39877-15f0-43c8-b97a-ce9f8e66a8d0" providerId="AD" clId="Web-{7F62E91F-5D21-F4C1-5775-6F7D330B74D2}" dt="2024-01-25T14:17:30.179" v="586" actId="20577"/>
        <pc:sldMkLst>
          <pc:docMk/>
          <pc:sldMk cId="1670801443" sldId="317"/>
        </pc:sldMkLst>
        <pc:spChg chg="mod">
          <ac:chgData name="Kurt Muller" userId="S::kmuller@skillstorm.com::4af39877-15f0-43c8-b97a-ce9f8e66a8d0" providerId="AD" clId="Web-{7F62E91F-5D21-F4C1-5775-6F7D330B74D2}" dt="2024-01-25T14:17:30.179" v="586" actId="20577"/>
          <ac:spMkLst>
            <pc:docMk/>
            <pc:sldMk cId="1670801443" sldId="317"/>
            <ac:spMk id="210" creationId="{BD9DD435-B779-1B10-CEA1-0204662AEE37}"/>
          </ac:spMkLst>
        </pc:spChg>
        <pc:spChg chg="mod">
          <ac:chgData name="Kurt Muller" userId="S::kmuller@skillstorm.com::4af39877-15f0-43c8-b97a-ce9f8e66a8d0" providerId="AD" clId="Web-{7F62E91F-5D21-F4C1-5775-6F7D330B74D2}" dt="2024-01-25T14:04:30.586" v="199" actId="20577"/>
          <ac:spMkLst>
            <pc:docMk/>
            <pc:sldMk cId="1670801443" sldId="317"/>
            <ac:spMk id="211" creationId="{6B7F054A-DF01-1F4B-E072-F37831A721B6}"/>
          </ac:spMkLst>
        </pc:spChg>
      </pc:sldChg>
      <pc:sldChg chg="del">
        <pc:chgData name="Kurt Muller" userId="S::kmuller@skillstorm.com::4af39877-15f0-43c8-b97a-ce9f8e66a8d0" providerId="AD" clId="Web-{7F62E91F-5D21-F4C1-5775-6F7D330B74D2}" dt="2024-01-25T14:17:33.179" v="587"/>
        <pc:sldMkLst>
          <pc:docMk/>
          <pc:sldMk cId="2351247704" sldId="318"/>
        </pc:sldMkLst>
      </pc:sldChg>
      <pc:sldChg chg="del">
        <pc:chgData name="Kurt Muller" userId="S::kmuller@skillstorm.com::4af39877-15f0-43c8-b97a-ce9f8e66a8d0" providerId="AD" clId="Web-{7F62E91F-5D21-F4C1-5775-6F7D330B74D2}" dt="2024-01-25T14:03:56.397" v="193"/>
        <pc:sldMkLst>
          <pc:docMk/>
          <pc:sldMk cId="296792358" sldId="319"/>
        </pc:sldMkLst>
      </pc:sldChg>
      <pc:sldChg chg="del">
        <pc:chgData name="Kurt Muller" userId="S::kmuller@skillstorm.com::4af39877-15f0-43c8-b97a-ce9f8e66a8d0" providerId="AD" clId="Web-{7F62E91F-5D21-F4C1-5775-6F7D330B74D2}" dt="2024-01-25T14:03:57.366" v="194"/>
        <pc:sldMkLst>
          <pc:docMk/>
          <pc:sldMk cId="3322273841" sldId="320"/>
        </pc:sldMkLst>
      </pc:sldChg>
      <pc:sldChg chg="del">
        <pc:chgData name="Kurt Muller" userId="S::kmuller@skillstorm.com::4af39877-15f0-43c8-b97a-ce9f8e66a8d0" providerId="AD" clId="Web-{7F62E91F-5D21-F4C1-5775-6F7D330B74D2}" dt="2024-01-25T14:03:58.428" v="195"/>
        <pc:sldMkLst>
          <pc:docMk/>
          <pc:sldMk cId="2072775946" sldId="321"/>
        </pc:sldMkLst>
      </pc:sldChg>
      <pc:sldChg chg="del">
        <pc:chgData name="Kurt Muller" userId="S::kmuller@skillstorm.com::4af39877-15f0-43c8-b97a-ce9f8e66a8d0" providerId="AD" clId="Web-{7F62E91F-5D21-F4C1-5775-6F7D330B74D2}" dt="2024-01-25T14:04:00.225" v="196"/>
        <pc:sldMkLst>
          <pc:docMk/>
          <pc:sldMk cId="488053527" sldId="322"/>
        </pc:sldMkLst>
      </pc:sldChg>
      <pc:sldChg chg="modSp add replId">
        <pc:chgData name="Kurt Muller" userId="S::kmuller@skillstorm.com::4af39877-15f0-43c8-b97a-ce9f8e66a8d0" providerId="AD" clId="Web-{7F62E91F-5D21-F4C1-5775-6F7D330B74D2}" dt="2024-01-25T13:21:09.807" v="144" actId="20577"/>
        <pc:sldMkLst>
          <pc:docMk/>
          <pc:sldMk cId="3722281693" sldId="323"/>
        </pc:sldMkLst>
        <pc:spChg chg="mod">
          <ac:chgData name="Kurt Muller" userId="S::kmuller@skillstorm.com::4af39877-15f0-43c8-b97a-ce9f8e66a8d0" providerId="AD" clId="Web-{7F62E91F-5D21-F4C1-5775-6F7D330B74D2}" dt="2024-01-25T04:26:26.297" v="31" actId="20577"/>
          <ac:spMkLst>
            <pc:docMk/>
            <pc:sldMk cId="3722281693" sldId="323"/>
            <ac:spMk id="2" creationId="{7BF8A093-A4A6-1271-1A2A-DD7897561F4F}"/>
          </ac:spMkLst>
        </pc:spChg>
        <pc:spChg chg="mod">
          <ac:chgData name="Kurt Muller" userId="S::kmuller@skillstorm.com::4af39877-15f0-43c8-b97a-ce9f8e66a8d0" providerId="AD" clId="Web-{7F62E91F-5D21-F4C1-5775-6F7D330B74D2}" dt="2024-01-25T13:21:09.807" v="144" actId="20577"/>
          <ac:spMkLst>
            <pc:docMk/>
            <pc:sldMk cId="3722281693" sldId="323"/>
            <ac:spMk id="3" creationId="{47D82FA9-1159-2497-67B7-76241A5A9ECD}"/>
          </ac:spMkLst>
        </pc:spChg>
      </pc:sldChg>
      <pc:sldChg chg="addSp delSp modSp new add del mod setBg">
        <pc:chgData name="Kurt Muller" userId="S::kmuller@skillstorm.com::4af39877-15f0-43c8-b97a-ce9f8e66a8d0" providerId="AD" clId="Web-{7F62E91F-5D21-F4C1-5775-6F7D330B74D2}" dt="2024-01-25T14:16:57.912" v="582" actId="14100"/>
        <pc:sldMkLst>
          <pc:docMk/>
          <pc:sldMk cId="1865842563" sldId="324"/>
        </pc:sldMkLst>
        <pc:spChg chg="del">
          <ac:chgData name="Kurt Muller" userId="S::kmuller@skillstorm.com::4af39877-15f0-43c8-b97a-ce9f8e66a8d0" providerId="AD" clId="Web-{7F62E91F-5D21-F4C1-5775-6F7D330B74D2}" dt="2024-01-25T13:56:38.989" v="150"/>
          <ac:spMkLst>
            <pc:docMk/>
            <pc:sldMk cId="1865842563" sldId="324"/>
            <ac:spMk id="2" creationId="{736E17DC-AF39-10AD-4D81-A06DE8F0CD0B}"/>
          </ac:spMkLst>
        </pc:spChg>
        <pc:spChg chg="del">
          <ac:chgData name="Kurt Muller" userId="S::kmuller@skillstorm.com::4af39877-15f0-43c8-b97a-ce9f8e66a8d0" providerId="AD" clId="Web-{7F62E91F-5D21-F4C1-5775-6F7D330B74D2}" dt="2024-01-25T13:56:38.989" v="149"/>
          <ac:spMkLst>
            <pc:docMk/>
            <pc:sldMk cId="1865842563" sldId="324"/>
            <ac:spMk id="3" creationId="{B085E50A-7FC2-3528-FB6F-D57711CE556D}"/>
          </ac:spMkLst>
        </pc:spChg>
        <pc:spChg chg="del">
          <ac:chgData name="Kurt Muller" userId="S::kmuller@skillstorm.com::4af39877-15f0-43c8-b97a-ce9f8e66a8d0" providerId="AD" clId="Web-{7F62E91F-5D21-F4C1-5775-6F7D330B74D2}" dt="2024-01-25T13:56:38.989" v="148"/>
          <ac:spMkLst>
            <pc:docMk/>
            <pc:sldMk cId="1865842563" sldId="324"/>
            <ac:spMk id="4" creationId="{F3919F37-2346-E76C-BD02-B04F5BDEA0FC}"/>
          </ac:spMkLst>
        </pc:spChg>
        <pc:spChg chg="add mod">
          <ac:chgData name="Kurt Muller" userId="S::kmuller@skillstorm.com::4af39877-15f0-43c8-b97a-ce9f8e66a8d0" providerId="AD" clId="Web-{7F62E91F-5D21-F4C1-5775-6F7D330B74D2}" dt="2024-01-25T14:05:49.839" v="215" actId="1076"/>
          <ac:spMkLst>
            <pc:docMk/>
            <pc:sldMk cId="1865842563" sldId="324"/>
            <ac:spMk id="7" creationId="{7CF1C2AE-4149-BE5E-0BCC-DA5FB43A46D9}"/>
          </ac:spMkLst>
        </pc:spChg>
        <pc:spChg chg="add mod">
          <ac:chgData name="Kurt Muller" userId="S::kmuller@skillstorm.com::4af39877-15f0-43c8-b97a-ce9f8e66a8d0" providerId="AD" clId="Web-{7F62E91F-5D21-F4C1-5775-6F7D330B74D2}" dt="2024-01-25T14:16:52.506" v="579" actId="1076"/>
          <ac:spMkLst>
            <pc:docMk/>
            <pc:sldMk cId="1865842563" sldId="324"/>
            <ac:spMk id="8" creationId="{B372BC61-B7C9-E02B-2D73-25463D81C629}"/>
          </ac:spMkLst>
        </pc:spChg>
        <pc:spChg chg="add mod">
          <ac:chgData name="Kurt Muller" userId="S::kmuller@skillstorm.com::4af39877-15f0-43c8-b97a-ce9f8e66a8d0" providerId="AD" clId="Web-{7F62E91F-5D21-F4C1-5775-6F7D330B74D2}" dt="2024-01-25T14:16:57.912" v="582" actId="14100"/>
          <ac:spMkLst>
            <pc:docMk/>
            <pc:sldMk cId="1865842563" sldId="324"/>
            <ac:spMk id="9" creationId="{D73D46C0-D9BC-ACD6-6A98-FAC16F57BB5C}"/>
          </ac:spMkLst>
        </pc:spChg>
        <pc:picChg chg="add mod">
          <ac:chgData name="Kurt Muller" userId="S::kmuller@skillstorm.com::4af39877-15f0-43c8-b97a-ce9f8e66a8d0" providerId="AD" clId="Web-{7F62E91F-5D21-F4C1-5775-6F7D330B74D2}" dt="2024-01-25T14:05:49.808" v="214" actId="1076"/>
          <ac:picMkLst>
            <pc:docMk/>
            <pc:sldMk cId="1865842563" sldId="324"/>
            <ac:picMk id="5" creationId="{1B4BF903-CB1E-6501-A570-7070B7B89F8E}"/>
          </ac:picMkLst>
        </pc:picChg>
        <pc:picChg chg="add mod ord">
          <ac:chgData name="Kurt Muller" userId="S::kmuller@skillstorm.com::4af39877-15f0-43c8-b97a-ce9f8e66a8d0" providerId="AD" clId="Web-{7F62E91F-5D21-F4C1-5775-6F7D330B74D2}" dt="2024-01-25T14:05:49.652" v="213" actId="1076"/>
          <ac:picMkLst>
            <pc:docMk/>
            <pc:sldMk cId="1865842563" sldId="324"/>
            <ac:picMk id="6" creationId="{4B30E172-9CE4-5898-634E-06E30BB65BF8}"/>
          </ac:picMkLst>
        </pc:picChg>
      </pc:sldChg>
      <pc:sldChg chg="modNotes">
        <pc:chgData name="Kurt Muller" userId="S::kmuller@skillstorm.com::4af39877-15f0-43c8-b97a-ce9f8e66a8d0" providerId="AD" clId="Web-{7F62E91F-5D21-F4C1-5775-6F7D330B74D2}" dt="2024-01-25T14:24:47.696" v="980"/>
        <pc:sldMkLst>
          <pc:docMk/>
          <pc:sldMk cId="2981408880" sldId="327"/>
        </pc:sldMkLst>
      </pc:sldChg>
      <pc:sldChg chg="new del">
        <pc:chgData name="Kurt Muller" userId="S::kmuller@skillstorm.com::4af39877-15f0-43c8-b97a-ce9f8e66a8d0" providerId="AD" clId="Web-{7F62E91F-5D21-F4C1-5775-6F7D330B74D2}" dt="2024-01-25T14:07:39.406" v="217"/>
        <pc:sldMkLst>
          <pc:docMk/>
          <pc:sldMk cId="432351664" sldId="328"/>
        </pc:sldMkLst>
      </pc:sldChg>
      <pc:sldChg chg="addSp delSp modSp new">
        <pc:chgData name="Kurt Muller" userId="S::kmuller@skillstorm.com::4af39877-15f0-43c8-b97a-ce9f8e66a8d0" providerId="AD" clId="Web-{7F62E91F-5D21-F4C1-5775-6F7D330B74D2}" dt="2024-01-25T14:41:31.158" v="1280" actId="1076"/>
        <pc:sldMkLst>
          <pc:docMk/>
          <pc:sldMk cId="2683816243" sldId="328"/>
        </pc:sldMkLst>
        <pc:spChg chg="mod">
          <ac:chgData name="Kurt Muller" userId="S::kmuller@skillstorm.com::4af39877-15f0-43c8-b97a-ce9f8e66a8d0" providerId="AD" clId="Web-{7F62E91F-5D21-F4C1-5775-6F7D330B74D2}" dt="2024-01-25T14:07:50.813" v="228" actId="20577"/>
          <ac:spMkLst>
            <pc:docMk/>
            <pc:sldMk cId="2683816243" sldId="328"/>
            <ac:spMk id="2" creationId="{433AE0FF-F2F7-ADE8-6C17-2D02C32912C1}"/>
          </ac:spMkLst>
        </pc:spChg>
        <pc:spChg chg="mod">
          <ac:chgData name="Kurt Muller" userId="S::kmuller@skillstorm.com::4af39877-15f0-43c8-b97a-ce9f8e66a8d0" providerId="AD" clId="Web-{7F62E91F-5D21-F4C1-5775-6F7D330B74D2}" dt="2024-01-25T14:39:55.920" v="1197" actId="20577"/>
          <ac:spMkLst>
            <pc:docMk/>
            <pc:sldMk cId="2683816243" sldId="328"/>
            <ac:spMk id="3" creationId="{2A8F276F-E020-B83B-AFFF-79F4722990EB}"/>
          </ac:spMkLst>
        </pc:spChg>
        <pc:spChg chg="add del mod">
          <ac:chgData name="Kurt Muller" userId="S::kmuller@skillstorm.com::4af39877-15f0-43c8-b97a-ce9f8e66a8d0" providerId="AD" clId="Web-{7F62E91F-5D21-F4C1-5775-6F7D330B74D2}" dt="2024-01-25T14:13:55.093" v="490"/>
          <ac:spMkLst>
            <pc:docMk/>
            <pc:sldMk cId="2683816243" sldId="328"/>
            <ac:spMk id="4" creationId="{85EB7369-40DC-148B-0068-8B4414A3199B}"/>
          </ac:spMkLst>
        </pc:spChg>
        <pc:spChg chg="add mod">
          <ac:chgData name="Kurt Muller" userId="S::kmuller@skillstorm.com::4af39877-15f0-43c8-b97a-ce9f8e66a8d0" providerId="AD" clId="Web-{7F62E91F-5D21-F4C1-5775-6F7D330B74D2}" dt="2024-01-25T14:12:28.964" v="388" actId="20577"/>
          <ac:spMkLst>
            <pc:docMk/>
            <pc:sldMk cId="2683816243" sldId="328"/>
            <ac:spMk id="5" creationId="{132F329E-36F9-E755-F12B-41A4B9356810}"/>
          </ac:spMkLst>
        </pc:spChg>
        <pc:spChg chg="add mod">
          <ac:chgData name="Kurt Muller" userId="S::kmuller@skillstorm.com::4af39877-15f0-43c8-b97a-ce9f8e66a8d0" providerId="AD" clId="Web-{7F62E91F-5D21-F4C1-5775-6F7D330B74D2}" dt="2024-01-25T14:13:12.107" v="432" actId="20577"/>
          <ac:spMkLst>
            <pc:docMk/>
            <pc:sldMk cId="2683816243" sldId="328"/>
            <ac:spMk id="6" creationId="{B0A57043-1C39-7816-0395-4C45A5AD7C7B}"/>
          </ac:spMkLst>
        </pc:spChg>
        <pc:spChg chg="add del">
          <ac:chgData name="Kurt Muller" userId="S::kmuller@skillstorm.com::4af39877-15f0-43c8-b97a-ce9f8e66a8d0" providerId="AD" clId="Web-{7F62E91F-5D21-F4C1-5775-6F7D330B74D2}" dt="2024-01-25T14:14:04.484" v="493"/>
          <ac:spMkLst>
            <pc:docMk/>
            <pc:sldMk cId="2683816243" sldId="328"/>
            <ac:spMk id="7" creationId="{65C2D9C4-2351-5FAF-D540-AC37E11709F4}"/>
          </ac:spMkLst>
        </pc:spChg>
        <pc:spChg chg="add del">
          <ac:chgData name="Kurt Muller" userId="S::kmuller@skillstorm.com::4af39877-15f0-43c8-b97a-ce9f8e66a8d0" providerId="AD" clId="Web-{7F62E91F-5D21-F4C1-5775-6F7D330B74D2}" dt="2024-01-25T14:14:07.421" v="494"/>
          <ac:spMkLst>
            <pc:docMk/>
            <pc:sldMk cId="2683816243" sldId="328"/>
            <ac:spMk id="8" creationId="{D2652734-EBA3-FC53-8EAD-7ECF6B0843EA}"/>
          </ac:spMkLst>
        </pc:spChg>
        <pc:spChg chg="add del mod">
          <ac:chgData name="Kurt Muller" userId="S::kmuller@skillstorm.com::4af39877-15f0-43c8-b97a-ce9f8e66a8d0" providerId="AD" clId="Web-{7F62E91F-5D21-F4C1-5775-6F7D330B74D2}" dt="2024-01-25T14:14:47.235" v="524"/>
          <ac:spMkLst>
            <pc:docMk/>
            <pc:sldMk cId="2683816243" sldId="328"/>
            <ac:spMk id="9" creationId="{4440823A-DE8D-7EE9-3FA9-A114E9CAD9C3}"/>
          </ac:spMkLst>
        </pc:spChg>
        <pc:spChg chg="add mod">
          <ac:chgData name="Kurt Muller" userId="S::kmuller@skillstorm.com::4af39877-15f0-43c8-b97a-ce9f8e66a8d0" providerId="AD" clId="Web-{7F62E91F-5D21-F4C1-5775-6F7D330B74D2}" dt="2024-01-25T14:41:27.236" v="1279" actId="20577"/>
          <ac:spMkLst>
            <pc:docMk/>
            <pc:sldMk cId="2683816243" sldId="328"/>
            <ac:spMk id="11" creationId="{64C3F74F-A44E-494D-2EC3-0008D140EC10}"/>
          </ac:spMkLst>
        </pc:spChg>
        <pc:spChg chg="add mod">
          <ac:chgData name="Kurt Muller" userId="S::kmuller@skillstorm.com::4af39877-15f0-43c8-b97a-ce9f8e66a8d0" providerId="AD" clId="Web-{7F62E91F-5D21-F4C1-5775-6F7D330B74D2}" dt="2024-01-25T14:41:31.158" v="1280" actId="1076"/>
          <ac:spMkLst>
            <pc:docMk/>
            <pc:sldMk cId="2683816243" sldId="328"/>
            <ac:spMk id="12" creationId="{560929EC-A40E-6673-483C-C520B8173F4E}"/>
          </ac:spMkLst>
        </pc:spChg>
      </pc:sldChg>
      <pc:sldChg chg="del modNotes">
        <pc:chgData name="Kurt Muller" userId="S::kmuller@skillstorm.com::4af39877-15f0-43c8-b97a-ce9f8e66a8d0" providerId="AD" clId="Web-{7F62E91F-5D21-F4C1-5775-6F7D330B74D2}" dt="2024-01-25T14:19:37.731" v="589"/>
        <pc:sldMkLst>
          <pc:docMk/>
          <pc:sldMk cId="1694137395" sldId="330"/>
        </pc:sldMkLst>
      </pc:sldChg>
      <pc:sldChg chg="delSp modSp new">
        <pc:chgData name="Kurt Muller" userId="S::kmuller@skillstorm.com::4af39877-15f0-43c8-b97a-ce9f8e66a8d0" providerId="AD" clId="Web-{7F62E91F-5D21-F4C1-5775-6F7D330B74D2}" dt="2024-01-25T14:25:25.370" v="991"/>
        <pc:sldMkLst>
          <pc:docMk/>
          <pc:sldMk cId="2071867478" sldId="334"/>
        </pc:sldMkLst>
        <pc:spChg chg="mod">
          <ac:chgData name="Kurt Muller" userId="S::kmuller@skillstorm.com::4af39877-15f0-43c8-b97a-ce9f8e66a8d0" providerId="AD" clId="Web-{7F62E91F-5D21-F4C1-5775-6F7D330B74D2}" dt="2024-01-25T14:25:20.838" v="990" actId="20577"/>
          <ac:spMkLst>
            <pc:docMk/>
            <pc:sldMk cId="2071867478" sldId="334"/>
            <ac:spMk id="2" creationId="{6E7EC128-0819-E53D-511D-F9B1119AB88B}"/>
          </ac:spMkLst>
        </pc:spChg>
        <pc:spChg chg="del">
          <ac:chgData name="Kurt Muller" userId="S::kmuller@skillstorm.com::4af39877-15f0-43c8-b97a-ce9f8e66a8d0" providerId="AD" clId="Web-{7F62E91F-5D21-F4C1-5775-6F7D330B74D2}" dt="2024-01-25T14:25:25.370" v="991"/>
          <ac:spMkLst>
            <pc:docMk/>
            <pc:sldMk cId="2071867478" sldId="334"/>
            <ac:spMk id="3" creationId="{DA63261B-0DB5-69A8-1D2A-584D45FD887F}"/>
          </ac:spMkLst>
        </pc:spChg>
      </pc:sldChg>
      <pc:sldChg chg="addSp delSp modSp new">
        <pc:chgData name="Kurt Muller" userId="S::kmuller@skillstorm.com::4af39877-15f0-43c8-b97a-ce9f8e66a8d0" providerId="AD" clId="Web-{7F62E91F-5D21-F4C1-5775-6F7D330B74D2}" dt="2024-01-25T14:56:24.177" v="1561" actId="1076"/>
        <pc:sldMkLst>
          <pc:docMk/>
          <pc:sldMk cId="4167504547" sldId="335"/>
        </pc:sldMkLst>
        <pc:spChg chg="mod">
          <ac:chgData name="Kurt Muller" userId="S::kmuller@skillstorm.com::4af39877-15f0-43c8-b97a-ce9f8e66a8d0" providerId="AD" clId="Web-{7F62E91F-5D21-F4C1-5775-6F7D330B74D2}" dt="2024-01-25T14:25:58.918" v="1018" actId="20577"/>
          <ac:spMkLst>
            <pc:docMk/>
            <pc:sldMk cId="4167504547" sldId="335"/>
            <ac:spMk id="2" creationId="{C6636B72-851C-1B69-2C7C-8D4F5135CE8A}"/>
          </ac:spMkLst>
        </pc:spChg>
        <pc:spChg chg="del mod">
          <ac:chgData name="Kurt Muller" userId="S::kmuller@skillstorm.com::4af39877-15f0-43c8-b97a-ce9f8e66a8d0" providerId="AD" clId="Web-{7F62E91F-5D21-F4C1-5775-6F7D330B74D2}" dt="2024-01-25T14:44:17.211" v="1310"/>
          <ac:spMkLst>
            <pc:docMk/>
            <pc:sldMk cId="4167504547" sldId="335"/>
            <ac:spMk id="3" creationId="{9FD79792-E74E-3EB3-6DD4-1673592DEC02}"/>
          </ac:spMkLst>
        </pc:spChg>
        <pc:spChg chg="add del mod">
          <ac:chgData name="Kurt Muller" userId="S::kmuller@skillstorm.com::4af39877-15f0-43c8-b97a-ce9f8e66a8d0" providerId="AD" clId="Web-{7F62E91F-5D21-F4C1-5775-6F7D330B74D2}" dt="2024-01-25T14:44:17.071" v="1309"/>
          <ac:spMkLst>
            <pc:docMk/>
            <pc:sldMk cId="4167504547" sldId="335"/>
            <ac:spMk id="5" creationId="{65062FDA-1B42-3AA2-EF15-35F89F81B98B}"/>
          </ac:spMkLst>
        </pc:spChg>
        <pc:spChg chg="add del mod">
          <ac:chgData name="Kurt Muller" userId="S::kmuller@skillstorm.com::4af39877-15f0-43c8-b97a-ce9f8e66a8d0" providerId="AD" clId="Web-{7F62E91F-5D21-F4C1-5775-6F7D330B74D2}" dt="2024-01-25T14:43:09.709" v="1303"/>
          <ac:spMkLst>
            <pc:docMk/>
            <pc:sldMk cId="4167504547" sldId="335"/>
            <ac:spMk id="6" creationId="{4946C410-C1C1-6570-3101-AD59E8E3107A}"/>
          </ac:spMkLst>
        </pc:spChg>
        <pc:spChg chg="add del mod">
          <ac:chgData name="Kurt Muller" userId="S::kmuller@skillstorm.com::4af39877-15f0-43c8-b97a-ce9f8e66a8d0" providerId="AD" clId="Web-{7F62E91F-5D21-F4C1-5775-6F7D330B74D2}" dt="2024-01-25T14:44:17.071" v="1308"/>
          <ac:spMkLst>
            <pc:docMk/>
            <pc:sldMk cId="4167504547" sldId="335"/>
            <ac:spMk id="7" creationId="{D213B156-810A-4A99-4155-B636DD7D5210}"/>
          </ac:spMkLst>
        </pc:spChg>
        <pc:spChg chg="add mod">
          <ac:chgData name="Kurt Muller" userId="S::kmuller@skillstorm.com::4af39877-15f0-43c8-b97a-ce9f8e66a8d0" providerId="AD" clId="Web-{7F62E91F-5D21-F4C1-5775-6F7D330B74D2}" dt="2024-01-25T14:44:17.211" v="1310"/>
          <ac:spMkLst>
            <pc:docMk/>
            <pc:sldMk cId="4167504547" sldId="335"/>
            <ac:spMk id="9" creationId="{A299C797-EEA5-569E-9379-2236E477CB3B}"/>
          </ac:spMkLst>
        </pc:spChg>
        <pc:spChg chg="add mod">
          <ac:chgData name="Kurt Muller" userId="S::kmuller@skillstorm.com::4af39877-15f0-43c8-b97a-ce9f8e66a8d0" providerId="AD" clId="Web-{7F62E91F-5D21-F4C1-5775-6F7D330B74D2}" dt="2024-01-25T14:49:09.410" v="1312" actId="1076"/>
          <ac:spMkLst>
            <pc:docMk/>
            <pc:sldMk cId="4167504547" sldId="335"/>
            <ac:spMk id="10" creationId="{6B0F2511-0884-ED70-20C8-0D6C27E75D20}"/>
          </ac:spMkLst>
        </pc:spChg>
        <pc:spChg chg="add mod">
          <ac:chgData name="Kurt Muller" userId="S::kmuller@skillstorm.com::4af39877-15f0-43c8-b97a-ce9f8e66a8d0" providerId="AD" clId="Web-{7F62E91F-5D21-F4C1-5775-6F7D330B74D2}" dt="2024-01-25T14:55:25.331" v="1536" actId="1076"/>
          <ac:spMkLst>
            <pc:docMk/>
            <pc:sldMk cId="4167504547" sldId="335"/>
            <ac:spMk id="11" creationId="{2D9214AF-1BD8-AA93-5F04-AE6847C625A5}"/>
          </ac:spMkLst>
        </pc:spChg>
        <pc:spChg chg="add mod">
          <ac:chgData name="Kurt Muller" userId="S::kmuller@skillstorm.com::4af39877-15f0-43c8-b97a-ce9f8e66a8d0" providerId="AD" clId="Web-{7F62E91F-5D21-F4C1-5775-6F7D330B74D2}" dt="2024-01-25T14:54:39.486" v="1522" actId="1076"/>
          <ac:spMkLst>
            <pc:docMk/>
            <pc:sldMk cId="4167504547" sldId="335"/>
            <ac:spMk id="12" creationId="{3BDF9DCB-19D6-FCB2-7E29-B9651320E2FE}"/>
          </ac:spMkLst>
        </pc:spChg>
        <pc:spChg chg="add mod">
          <ac:chgData name="Kurt Muller" userId="S::kmuller@skillstorm.com::4af39877-15f0-43c8-b97a-ce9f8e66a8d0" providerId="AD" clId="Web-{7F62E91F-5D21-F4C1-5775-6F7D330B74D2}" dt="2024-01-25T14:55:42.910" v="1540" actId="1076"/>
          <ac:spMkLst>
            <pc:docMk/>
            <pc:sldMk cId="4167504547" sldId="335"/>
            <ac:spMk id="13" creationId="{48281986-B1E2-2C90-638F-22C1E3F83126}"/>
          </ac:spMkLst>
        </pc:spChg>
        <pc:spChg chg="add mod">
          <ac:chgData name="Kurt Muller" userId="S::kmuller@skillstorm.com::4af39877-15f0-43c8-b97a-ce9f8e66a8d0" providerId="AD" clId="Web-{7F62E91F-5D21-F4C1-5775-6F7D330B74D2}" dt="2024-01-25T14:55:47.676" v="1541" actId="1076"/>
          <ac:spMkLst>
            <pc:docMk/>
            <pc:sldMk cId="4167504547" sldId="335"/>
            <ac:spMk id="14" creationId="{A46A51C1-8E63-FDB4-6269-794D06AFD648}"/>
          </ac:spMkLst>
        </pc:spChg>
        <pc:spChg chg="add mod">
          <ac:chgData name="Kurt Muller" userId="S::kmuller@skillstorm.com::4af39877-15f0-43c8-b97a-ce9f8e66a8d0" providerId="AD" clId="Web-{7F62E91F-5D21-F4C1-5775-6F7D330B74D2}" dt="2024-01-25T14:55:50.004" v="1542" actId="1076"/>
          <ac:spMkLst>
            <pc:docMk/>
            <pc:sldMk cId="4167504547" sldId="335"/>
            <ac:spMk id="15" creationId="{7EE66749-A982-94D0-3B04-34F7F346BADD}"/>
          </ac:spMkLst>
        </pc:spChg>
        <pc:spChg chg="add mod">
          <ac:chgData name="Kurt Muller" userId="S::kmuller@skillstorm.com::4af39877-15f0-43c8-b97a-ce9f8e66a8d0" providerId="AD" clId="Web-{7F62E91F-5D21-F4C1-5775-6F7D330B74D2}" dt="2024-01-25T14:55:40.488" v="1539" actId="1076"/>
          <ac:spMkLst>
            <pc:docMk/>
            <pc:sldMk cId="4167504547" sldId="335"/>
            <ac:spMk id="16" creationId="{F14C6E18-8A3D-40C6-EE5A-D80D39AA19B0}"/>
          </ac:spMkLst>
        </pc:spChg>
        <pc:spChg chg="add mod">
          <ac:chgData name="Kurt Muller" userId="S::kmuller@skillstorm.com::4af39877-15f0-43c8-b97a-ce9f8e66a8d0" providerId="AD" clId="Web-{7F62E91F-5D21-F4C1-5775-6F7D330B74D2}" dt="2024-01-25T14:55:35.785" v="1538" actId="1076"/>
          <ac:spMkLst>
            <pc:docMk/>
            <pc:sldMk cId="4167504547" sldId="335"/>
            <ac:spMk id="17" creationId="{1728530B-D8D4-BC94-13DE-BAAB74420318}"/>
          </ac:spMkLst>
        </pc:spChg>
        <pc:spChg chg="add mod">
          <ac:chgData name="Kurt Muller" userId="S::kmuller@skillstorm.com::4af39877-15f0-43c8-b97a-ce9f8e66a8d0" providerId="AD" clId="Web-{7F62E91F-5D21-F4C1-5775-6F7D330B74D2}" dt="2024-01-25T14:56:24.177" v="1561" actId="1076"/>
          <ac:spMkLst>
            <pc:docMk/>
            <pc:sldMk cId="4167504547" sldId="335"/>
            <ac:spMk id="18" creationId="{46EB68A3-47F9-CDB9-39B3-804F7E04DC25}"/>
          </ac:spMkLst>
        </pc:spChg>
        <pc:spChg chg="add mod">
          <ac:chgData name="Kurt Muller" userId="S::kmuller@skillstorm.com::4af39877-15f0-43c8-b97a-ce9f8e66a8d0" providerId="AD" clId="Web-{7F62E91F-5D21-F4C1-5775-6F7D330B74D2}" dt="2024-01-25T14:55:28.035" v="1537" actId="1076"/>
          <ac:spMkLst>
            <pc:docMk/>
            <pc:sldMk cId="4167504547" sldId="335"/>
            <ac:spMk id="19" creationId="{385F323D-0840-31DA-10C7-E36EE7B7AADD}"/>
          </ac:spMkLst>
        </pc:spChg>
        <pc:spChg chg="add mod">
          <ac:chgData name="Kurt Muller" userId="S::kmuller@skillstorm.com::4af39877-15f0-43c8-b97a-ce9f8e66a8d0" providerId="AD" clId="Web-{7F62E91F-5D21-F4C1-5775-6F7D330B74D2}" dt="2024-01-25T14:55:23.863" v="1535" actId="1076"/>
          <ac:spMkLst>
            <pc:docMk/>
            <pc:sldMk cId="4167504547" sldId="335"/>
            <ac:spMk id="20" creationId="{C42FE18F-2A8E-EF16-682C-2D7FF409D78C}"/>
          </ac:spMkLst>
        </pc:spChg>
        <pc:spChg chg="add mod">
          <ac:chgData name="Kurt Muller" userId="S::kmuller@skillstorm.com::4af39877-15f0-43c8-b97a-ce9f8e66a8d0" providerId="AD" clId="Web-{7F62E91F-5D21-F4C1-5775-6F7D330B74D2}" dt="2024-01-25T14:54:57.565" v="1527" actId="1076"/>
          <ac:spMkLst>
            <pc:docMk/>
            <pc:sldMk cId="4167504547" sldId="335"/>
            <ac:spMk id="21" creationId="{9787B84F-DF92-5D38-A6E9-9BCF0928919D}"/>
          </ac:spMkLst>
        </pc:spChg>
        <pc:spChg chg="add mod">
          <ac:chgData name="Kurt Muller" userId="S::kmuller@skillstorm.com::4af39877-15f0-43c8-b97a-ce9f8e66a8d0" providerId="AD" clId="Web-{7F62E91F-5D21-F4C1-5775-6F7D330B74D2}" dt="2024-01-25T14:55:09.174" v="1531" actId="1076"/>
          <ac:spMkLst>
            <pc:docMk/>
            <pc:sldMk cId="4167504547" sldId="335"/>
            <ac:spMk id="22" creationId="{CD9AA25C-A782-17FD-60E1-7AB6C31D119D}"/>
          </ac:spMkLst>
        </pc:spChg>
        <pc:spChg chg="add mod">
          <ac:chgData name="Kurt Muller" userId="S::kmuller@skillstorm.com::4af39877-15f0-43c8-b97a-ce9f8e66a8d0" providerId="AD" clId="Web-{7F62E91F-5D21-F4C1-5775-6F7D330B74D2}" dt="2024-01-25T14:55:11.159" v="1532" actId="1076"/>
          <ac:spMkLst>
            <pc:docMk/>
            <pc:sldMk cId="4167504547" sldId="335"/>
            <ac:spMk id="23" creationId="{C6DD5D69-CE5D-8645-324A-C777F346BBE9}"/>
          </ac:spMkLst>
        </pc:spChg>
        <pc:spChg chg="add mod">
          <ac:chgData name="Kurt Muller" userId="S::kmuller@skillstorm.com::4af39877-15f0-43c8-b97a-ce9f8e66a8d0" providerId="AD" clId="Web-{7F62E91F-5D21-F4C1-5775-6F7D330B74D2}" dt="2024-01-25T14:55:02.502" v="1528" actId="1076"/>
          <ac:spMkLst>
            <pc:docMk/>
            <pc:sldMk cId="4167504547" sldId="335"/>
            <ac:spMk id="24" creationId="{3021137E-A458-9F1B-999C-12632F477B78}"/>
          </ac:spMkLst>
        </pc:spChg>
      </pc:sldChg>
    </pc:docChg>
  </pc:docChgLst>
  <pc:docChgLst>
    <pc:chgData name="Kurt Muller" userId="S::kmuller@skillstorm.com::4af39877-15f0-43c8-b97a-ce9f8e66a8d0" providerId="AD" clId="Web-{66F7C08D-0045-4908-8742-A79931A70892}"/>
    <pc:docChg chg="modSld">
      <pc:chgData name="Kurt Muller" userId="S::kmuller@skillstorm.com::4af39877-15f0-43c8-b97a-ce9f8e66a8d0" providerId="AD" clId="Web-{66F7C08D-0045-4908-8742-A79931A70892}" dt="2024-01-25T01:09:42.523" v="96" actId="20577"/>
      <pc:docMkLst>
        <pc:docMk/>
      </pc:docMkLst>
      <pc:sldChg chg="modSp">
        <pc:chgData name="Kurt Muller" userId="S::kmuller@skillstorm.com::4af39877-15f0-43c8-b97a-ce9f8e66a8d0" providerId="AD" clId="Web-{66F7C08D-0045-4908-8742-A79931A70892}" dt="2024-01-25T01:09:42.523" v="96" actId="20577"/>
        <pc:sldMkLst>
          <pc:docMk/>
          <pc:sldMk cId="0" sldId="256"/>
        </pc:sldMkLst>
        <pc:spChg chg="mod">
          <ac:chgData name="Kurt Muller" userId="S::kmuller@skillstorm.com::4af39877-15f0-43c8-b97a-ce9f8e66a8d0" providerId="AD" clId="Web-{66F7C08D-0045-4908-8742-A79931A70892}" dt="2024-01-25T01:09:42.523" v="96" actId="20577"/>
          <ac:spMkLst>
            <pc:docMk/>
            <pc:sldMk cId="0" sldId="256"/>
            <ac:spMk id="177" creationId="{00000000-0000-0000-0000-000000000000}"/>
          </ac:spMkLst>
        </pc:spChg>
      </pc:sldChg>
      <pc:sldChg chg="addSp delSp modSp">
        <pc:chgData name="Kurt Muller" userId="S::kmuller@skillstorm.com::4af39877-15f0-43c8-b97a-ce9f8e66a8d0" providerId="AD" clId="Web-{66F7C08D-0045-4908-8742-A79931A70892}" dt="2024-01-25T01:00:10.083" v="93" actId="20577"/>
        <pc:sldMkLst>
          <pc:docMk/>
          <pc:sldMk cId="0" sldId="258"/>
        </pc:sldMkLst>
        <pc:spChg chg="add del mod">
          <ac:chgData name="Kurt Muller" userId="S::kmuller@skillstorm.com::4af39877-15f0-43c8-b97a-ce9f8e66a8d0" providerId="AD" clId="Web-{66F7C08D-0045-4908-8742-A79931A70892}" dt="2024-01-25T00:59:38.223" v="64"/>
          <ac:spMkLst>
            <pc:docMk/>
            <pc:sldMk cId="0" sldId="258"/>
            <ac:spMk id="3" creationId="{6EB018B9-2E68-1A8B-7DCE-31580354D5A4}"/>
          </ac:spMkLst>
        </pc:spChg>
        <pc:spChg chg="add del mod">
          <ac:chgData name="Kurt Muller" userId="S::kmuller@skillstorm.com::4af39877-15f0-43c8-b97a-ce9f8e66a8d0" providerId="AD" clId="Web-{66F7C08D-0045-4908-8742-A79931A70892}" dt="2024-01-25T00:59:38.223" v="62"/>
          <ac:spMkLst>
            <pc:docMk/>
            <pc:sldMk cId="0" sldId="258"/>
            <ac:spMk id="5" creationId="{C09E1611-4C5B-D9AC-9116-F69741B38292}"/>
          </ac:spMkLst>
        </pc:spChg>
        <pc:spChg chg="add del mod">
          <ac:chgData name="Kurt Muller" userId="S::kmuller@skillstorm.com::4af39877-15f0-43c8-b97a-ce9f8e66a8d0" providerId="AD" clId="Web-{66F7C08D-0045-4908-8742-A79931A70892}" dt="2024-01-25T00:59:38.223" v="61"/>
          <ac:spMkLst>
            <pc:docMk/>
            <pc:sldMk cId="0" sldId="258"/>
            <ac:spMk id="7" creationId="{0E9102FD-C660-C59E-2BB1-013A6CE0164D}"/>
          </ac:spMkLst>
        </pc:spChg>
        <pc:spChg chg="add del mod">
          <ac:chgData name="Kurt Muller" userId="S::kmuller@skillstorm.com::4af39877-15f0-43c8-b97a-ce9f8e66a8d0" providerId="AD" clId="Web-{66F7C08D-0045-4908-8742-A79931A70892}" dt="2024-01-25T00:59:38.207" v="60"/>
          <ac:spMkLst>
            <pc:docMk/>
            <pc:sldMk cId="0" sldId="258"/>
            <ac:spMk id="9" creationId="{4CBE0498-D316-AE0D-D0DA-9355E8D6C980}"/>
          </ac:spMkLst>
        </pc:spChg>
        <pc:spChg chg="add del mod">
          <ac:chgData name="Kurt Muller" userId="S::kmuller@skillstorm.com::4af39877-15f0-43c8-b97a-ce9f8e66a8d0" providerId="AD" clId="Web-{66F7C08D-0045-4908-8742-A79931A70892}" dt="2024-01-25T00:59:38.207" v="59"/>
          <ac:spMkLst>
            <pc:docMk/>
            <pc:sldMk cId="0" sldId="258"/>
            <ac:spMk id="11" creationId="{90B7455C-C58F-227E-F3B8-FD4C23840189}"/>
          </ac:spMkLst>
        </pc:spChg>
        <pc:spChg chg="add del mod">
          <ac:chgData name="Kurt Muller" userId="S::kmuller@skillstorm.com::4af39877-15f0-43c8-b97a-ce9f8e66a8d0" providerId="AD" clId="Web-{66F7C08D-0045-4908-8742-A79931A70892}" dt="2024-01-25T00:59:38.207" v="58"/>
          <ac:spMkLst>
            <pc:docMk/>
            <pc:sldMk cId="0" sldId="258"/>
            <ac:spMk id="13" creationId="{71490449-5BA8-37B6-BF94-0C36045A6A3D}"/>
          </ac:spMkLst>
        </pc:spChg>
        <pc:spChg chg="add del mod">
          <ac:chgData name="Kurt Muller" userId="S::kmuller@skillstorm.com::4af39877-15f0-43c8-b97a-ce9f8e66a8d0" providerId="AD" clId="Web-{66F7C08D-0045-4908-8742-A79931A70892}" dt="2024-01-25T00:59:38.207" v="57"/>
          <ac:spMkLst>
            <pc:docMk/>
            <pc:sldMk cId="0" sldId="258"/>
            <ac:spMk id="15" creationId="{FBEC67AC-B74E-EBDB-015F-2316F8CD475C}"/>
          </ac:spMkLst>
        </pc:spChg>
        <pc:spChg chg="add del mod">
          <ac:chgData name="Kurt Muller" userId="S::kmuller@skillstorm.com::4af39877-15f0-43c8-b97a-ce9f8e66a8d0" providerId="AD" clId="Web-{66F7C08D-0045-4908-8742-A79931A70892}" dt="2024-01-25T00:59:38.207" v="56"/>
          <ac:spMkLst>
            <pc:docMk/>
            <pc:sldMk cId="0" sldId="258"/>
            <ac:spMk id="17" creationId="{F6F58A64-E766-7FC8-B438-23C73FF067C4}"/>
          </ac:spMkLst>
        </pc:spChg>
        <pc:spChg chg="add del mod">
          <ac:chgData name="Kurt Muller" userId="S::kmuller@skillstorm.com::4af39877-15f0-43c8-b97a-ce9f8e66a8d0" providerId="AD" clId="Web-{66F7C08D-0045-4908-8742-A79931A70892}" dt="2024-01-25T00:59:38.207" v="55"/>
          <ac:spMkLst>
            <pc:docMk/>
            <pc:sldMk cId="0" sldId="258"/>
            <ac:spMk id="19" creationId="{119A4EBE-7AFF-01F9-5723-7ADD69D90B6D}"/>
          </ac:spMkLst>
        </pc:spChg>
        <pc:spChg chg="add del mod">
          <ac:chgData name="Kurt Muller" userId="S::kmuller@skillstorm.com::4af39877-15f0-43c8-b97a-ce9f8e66a8d0" providerId="AD" clId="Web-{66F7C08D-0045-4908-8742-A79931A70892}" dt="2024-01-25T00:59:38.207" v="54"/>
          <ac:spMkLst>
            <pc:docMk/>
            <pc:sldMk cId="0" sldId="258"/>
            <ac:spMk id="21" creationId="{592961A4-2205-02B4-12A6-C62689F9E9E6}"/>
          </ac:spMkLst>
        </pc:spChg>
        <pc:spChg chg="add del mod">
          <ac:chgData name="Kurt Muller" userId="S::kmuller@skillstorm.com::4af39877-15f0-43c8-b97a-ce9f8e66a8d0" providerId="AD" clId="Web-{66F7C08D-0045-4908-8742-A79931A70892}" dt="2024-01-25T00:59:38.207" v="53"/>
          <ac:spMkLst>
            <pc:docMk/>
            <pc:sldMk cId="0" sldId="258"/>
            <ac:spMk id="23" creationId="{8C18A1E7-85E6-25AB-38A2-8530F9019EBC}"/>
          </ac:spMkLst>
        </pc:spChg>
        <pc:spChg chg="add del mod">
          <ac:chgData name="Kurt Muller" userId="S::kmuller@skillstorm.com::4af39877-15f0-43c8-b97a-ce9f8e66a8d0" providerId="AD" clId="Web-{66F7C08D-0045-4908-8742-A79931A70892}" dt="2024-01-25T00:59:52.473" v="87"/>
          <ac:spMkLst>
            <pc:docMk/>
            <pc:sldMk cId="0" sldId="258"/>
            <ac:spMk id="25" creationId="{0384E946-8A3A-295C-F8EA-EB0E0401349C}"/>
          </ac:spMkLst>
        </pc:spChg>
        <pc:spChg chg="add del mod">
          <ac:chgData name="Kurt Muller" userId="S::kmuller@skillstorm.com::4af39877-15f0-43c8-b97a-ce9f8e66a8d0" providerId="AD" clId="Web-{66F7C08D-0045-4908-8742-A79931A70892}" dt="2024-01-25T00:59:52.473" v="86"/>
          <ac:spMkLst>
            <pc:docMk/>
            <pc:sldMk cId="0" sldId="258"/>
            <ac:spMk id="27" creationId="{E975F55D-3A99-122A-EDA2-F3A64380FBEB}"/>
          </ac:spMkLst>
        </pc:spChg>
        <pc:spChg chg="add del mod">
          <ac:chgData name="Kurt Muller" userId="S::kmuller@skillstorm.com::4af39877-15f0-43c8-b97a-ce9f8e66a8d0" providerId="AD" clId="Web-{66F7C08D-0045-4908-8742-A79931A70892}" dt="2024-01-25T00:59:52.473" v="85"/>
          <ac:spMkLst>
            <pc:docMk/>
            <pc:sldMk cId="0" sldId="258"/>
            <ac:spMk id="29" creationId="{C33EB855-02D0-676B-52F9-AA9F6ED6AB3D}"/>
          </ac:spMkLst>
        </pc:spChg>
        <pc:spChg chg="add del mod">
          <ac:chgData name="Kurt Muller" userId="S::kmuller@skillstorm.com::4af39877-15f0-43c8-b97a-ce9f8e66a8d0" providerId="AD" clId="Web-{66F7C08D-0045-4908-8742-A79931A70892}" dt="2024-01-25T00:59:52.473" v="84"/>
          <ac:spMkLst>
            <pc:docMk/>
            <pc:sldMk cId="0" sldId="258"/>
            <ac:spMk id="31" creationId="{37AECD4F-E48D-7B6E-91F6-6FB8B66BB9FA}"/>
          </ac:spMkLst>
        </pc:spChg>
        <pc:spChg chg="add del mod">
          <ac:chgData name="Kurt Muller" userId="S::kmuller@skillstorm.com::4af39877-15f0-43c8-b97a-ce9f8e66a8d0" providerId="AD" clId="Web-{66F7C08D-0045-4908-8742-A79931A70892}" dt="2024-01-25T00:59:52.473" v="83"/>
          <ac:spMkLst>
            <pc:docMk/>
            <pc:sldMk cId="0" sldId="258"/>
            <ac:spMk id="33" creationId="{4BA7AAC8-10C8-6223-C15E-64142DB8DCF3}"/>
          </ac:spMkLst>
        </pc:spChg>
        <pc:spChg chg="add del mod">
          <ac:chgData name="Kurt Muller" userId="S::kmuller@skillstorm.com::4af39877-15f0-43c8-b97a-ce9f8e66a8d0" providerId="AD" clId="Web-{66F7C08D-0045-4908-8742-A79931A70892}" dt="2024-01-25T00:59:51.160" v="78"/>
          <ac:spMkLst>
            <pc:docMk/>
            <pc:sldMk cId="0" sldId="258"/>
            <ac:spMk id="35" creationId="{F4FFBD03-E1D6-AE24-BA4A-FB77561B7ECF}"/>
          </ac:spMkLst>
        </pc:spChg>
        <pc:spChg chg="add del mod">
          <ac:chgData name="Kurt Muller" userId="S::kmuller@skillstorm.com::4af39877-15f0-43c8-b97a-ce9f8e66a8d0" providerId="AD" clId="Web-{66F7C08D-0045-4908-8742-A79931A70892}" dt="2024-01-25T00:59:49.489" v="77"/>
          <ac:spMkLst>
            <pc:docMk/>
            <pc:sldMk cId="0" sldId="258"/>
            <ac:spMk id="37" creationId="{52080EB9-5A16-63BC-86A3-0382BAB4C603}"/>
          </ac:spMkLst>
        </pc:spChg>
        <pc:spChg chg="add del mod">
          <ac:chgData name="Kurt Muller" userId="S::kmuller@skillstorm.com::4af39877-15f0-43c8-b97a-ce9f8e66a8d0" providerId="AD" clId="Web-{66F7C08D-0045-4908-8742-A79931A70892}" dt="2024-01-25T00:59:52.473" v="82"/>
          <ac:spMkLst>
            <pc:docMk/>
            <pc:sldMk cId="0" sldId="258"/>
            <ac:spMk id="39" creationId="{62FCC5BB-6B67-2D57-D6C5-8350A209B333}"/>
          </ac:spMkLst>
        </pc:spChg>
        <pc:spChg chg="add del mod">
          <ac:chgData name="Kurt Muller" userId="S::kmuller@skillstorm.com::4af39877-15f0-43c8-b97a-ce9f8e66a8d0" providerId="AD" clId="Web-{66F7C08D-0045-4908-8742-A79931A70892}" dt="2024-01-25T00:59:52.473" v="81"/>
          <ac:spMkLst>
            <pc:docMk/>
            <pc:sldMk cId="0" sldId="258"/>
            <ac:spMk id="41" creationId="{71E620C7-1EAB-5405-59D0-5568A7BEFC02}"/>
          </ac:spMkLst>
        </pc:spChg>
        <pc:spChg chg="add del mod">
          <ac:chgData name="Kurt Muller" userId="S::kmuller@skillstorm.com::4af39877-15f0-43c8-b97a-ce9f8e66a8d0" providerId="AD" clId="Web-{66F7C08D-0045-4908-8742-A79931A70892}" dt="2024-01-25T00:59:52.473" v="80"/>
          <ac:spMkLst>
            <pc:docMk/>
            <pc:sldMk cId="0" sldId="258"/>
            <ac:spMk id="43" creationId="{8E045582-AD5E-5395-A8A7-2262D91A19B8}"/>
          </ac:spMkLst>
        </pc:spChg>
        <pc:spChg chg="add del mod">
          <ac:chgData name="Kurt Muller" userId="S::kmuller@skillstorm.com::4af39877-15f0-43c8-b97a-ce9f8e66a8d0" providerId="AD" clId="Web-{66F7C08D-0045-4908-8742-A79931A70892}" dt="2024-01-25T00:59:52.473" v="79"/>
          <ac:spMkLst>
            <pc:docMk/>
            <pc:sldMk cId="0" sldId="258"/>
            <ac:spMk id="45" creationId="{37D2E44A-C4FF-8BAF-D330-22A3043D3FB7}"/>
          </ac:spMkLst>
        </pc:spChg>
        <pc:spChg chg="add mod">
          <ac:chgData name="Kurt Muller" userId="S::kmuller@skillstorm.com::4af39877-15f0-43c8-b97a-ce9f8e66a8d0" providerId="AD" clId="Web-{66F7C08D-0045-4908-8742-A79931A70892}" dt="2024-01-25T01:00:10.083" v="93" actId="20577"/>
          <ac:spMkLst>
            <pc:docMk/>
            <pc:sldMk cId="0" sldId="258"/>
            <ac:spMk id="46" creationId="{1CA86E04-7273-0A0C-CCCE-DDC5745EEB06}"/>
          </ac:spMkLst>
        </pc:spChg>
        <pc:spChg chg="mod">
          <ac:chgData name="Kurt Muller" userId="S::kmuller@skillstorm.com::4af39877-15f0-43c8-b97a-ce9f8e66a8d0" providerId="AD" clId="Web-{66F7C08D-0045-4908-8742-A79931A70892}" dt="2024-01-25T00:58:54.799" v="33" actId="1076"/>
          <ac:spMkLst>
            <pc:docMk/>
            <pc:sldMk cId="0" sldId="258"/>
            <ac:spMk id="193" creationId="{00000000-0000-0000-0000-000000000000}"/>
          </ac:spMkLst>
        </pc:spChg>
        <pc:spChg chg="add del">
          <ac:chgData name="Kurt Muller" userId="S::kmuller@skillstorm.com::4af39877-15f0-43c8-b97a-ce9f8e66a8d0" providerId="AD" clId="Web-{66F7C08D-0045-4908-8742-A79931A70892}" dt="2024-01-25T00:59:41.426" v="76"/>
          <ac:spMkLst>
            <pc:docMk/>
            <pc:sldMk cId="0" sldId="258"/>
            <ac:spMk id="194" creationId="{00000000-0000-0000-0000-000000000000}"/>
          </ac:spMkLst>
        </pc:spChg>
        <pc:spChg chg="add del">
          <ac:chgData name="Kurt Muller" userId="S::kmuller@skillstorm.com::4af39877-15f0-43c8-b97a-ce9f8e66a8d0" providerId="AD" clId="Web-{66F7C08D-0045-4908-8742-A79931A70892}" dt="2024-01-25T00:59:41.363" v="75"/>
          <ac:spMkLst>
            <pc:docMk/>
            <pc:sldMk cId="0" sldId="258"/>
            <ac:spMk id="195" creationId="{00000000-0000-0000-0000-000000000000}"/>
          </ac:spMkLst>
        </pc:spChg>
        <pc:spChg chg="add del mod">
          <ac:chgData name="Kurt Muller" userId="S::kmuller@skillstorm.com::4af39877-15f0-43c8-b97a-ce9f8e66a8d0" providerId="AD" clId="Web-{66F7C08D-0045-4908-8742-A79931A70892}" dt="2024-01-25T00:59:41.269" v="74"/>
          <ac:spMkLst>
            <pc:docMk/>
            <pc:sldMk cId="0" sldId="258"/>
            <ac:spMk id="196" creationId="{00000000-0000-0000-0000-000000000000}"/>
          </ac:spMkLst>
        </pc:spChg>
        <pc:spChg chg="add del mod">
          <ac:chgData name="Kurt Muller" userId="S::kmuller@skillstorm.com::4af39877-15f0-43c8-b97a-ce9f8e66a8d0" providerId="AD" clId="Web-{66F7C08D-0045-4908-8742-A79931A70892}" dt="2024-01-25T00:59:41.207" v="73"/>
          <ac:spMkLst>
            <pc:docMk/>
            <pc:sldMk cId="0" sldId="258"/>
            <ac:spMk id="197" creationId="{00000000-0000-0000-0000-000000000000}"/>
          </ac:spMkLst>
        </pc:spChg>
        <pc:spChg chg="add del">
          <ac:chgData name="Kurt Muller" userId="S::kmuller@skillstorm.com::4af39877-15f0-43c8-b97a-ce9f8e66a8d0" providerId="AD" clId="Web-{66F7C08D-0045-4908-8742-A79931A70892}" dt="2024-01-25T00:59:41.129" v="72"/>
          <ac:spMkLst>
            <pc:docMk/>
            <pc:sldMk cId="0" sldId="258"/>
            <ac:spMk id="198" creationId="{00000000-0000-0000-0000-000000000000}"/>
          </ac:spMkLst>
        </pc:spChg>
        <pc:spChg chg="add del mod">
          <ac:chgData name="Kurt Muller" userId="S::kmuller@skillstorm.com::4af39877-15f0-43c8-b97a-ce9f8e66a8d0" providerId="AD" clId="Web-{66F7C08D-0045-4908-8742-A79931A70892}" dt="2024-01-25T00:59:41.051" v="71"/>
          <ac:spMkLst>
            <pc:docMk/>
            <pc:sldMk cId="0" sldId="258"/>
            <ac:spMk id="199" creationId="{00000000-0000-0000-0000-000000000000}"/>
          </ac:spMkLst>
        </pc:spChg>
        <pc:spChg chg="add del">
          <ac:chgData name="Kurt Muller" userId="S::kmuller@skillstorm.com::4af39877-15f0-43c8-b97a-ce9f8e66a8d0" providerId="AD" clId="Web-{66F7C08D-0045-4908-8742-A79931A70892}" dt="2024-01-25T00:59:40.988" v="70"/>
          <ac:spMkLst>
            <pc:docMk/>
            <pc:sldMk cId="0" sldId="258"/>
            <ac:spMk id="200" creationId="{00000000-0000-0000-0000-000000000000}"/>
          </ac:spMkLst>
        </pc:spChg>
        <pc:spChg chg="add del">
          <ac:chgData name="Kurt Muller" userId="S::kmuller@skillstorm.com::4af39877-15f0-43c8-b97a-ce9f8e66a8d0" providerId="AD" clId="Web-{66F7C08D-0045-4908-8742-A79931A70892}" dt="2024-01-25T00:59:40.926" v="69"/>
          <ac:spMkLst>
            <pc:docMk/>
            <pc:sldMk cId="0" sldId="258"/>
            <ac:spMk id="201" creationId="{00000000-0000-0000-0000-000000000000}"/>
          </ac:spMkLst>
        </pc:spChg>
        <pc:spChg chg="add del mod">
          <ac:chgData name="Kurt Muller" userId="S::kmuller@skillstorm.com::4af39877-15f0-43c8-b97a-ce9f8e66a8d0" providerId="AD" clId="Web-{66F7C08D-0045-4908-8742-A79931A70892}" dt="2024-01-25T00:59:40.863" v="68"/>
          <ac:spMkLst>
            <pc:docMk/>
            <pc:sldMk cId="0" sldId="258"/>
            <ac:spMk id="202" creationId="{00000000-0000-0000-0000-000000000000}"/>
          </ac:spMkLst>
        </pc:spChg>
        <pc:spChg chg="add del mod">
          <ac:chgData name="Kurt Muller" userId="S::kmuller@skillstorm.com::4af39877-15f0-43c8-b97a-ce9f8e66a8d0" providerId="AD" clId="Web-{66F7C08D-0045-4908-8742-A79931A70892}" dt="2024-01-25T00:59:40.801" v="67"/>
          <ac:spMkLst>
            <pc:docMk/>
            <pc:sldMk cId="0" sldId="258"/>
            <ac:spMk id="203" creationId="{00000000-0000-0000-0000-000000000000}"/>
          </ac:spMkLst>
        </pc:spChg>
        <pc:spChg chg="add del mod">
          <ac:chgData name="Kurt Muller" userId="S::kmuller@skillstorm.com::4af39877-15f0-43c8-b97a-ce9f8e66a8d0" providerId="AD" clId="Web-{66F7C08D-0045-4908-8742-A79931A70892}" dt="2024-01-25T00:59:40.738" v="66"/>
          <ac:spMkLst>
            <pc:docMk/>
            <pc:sldMk cId="0" sldId="258"/>
            <ac:spMk id="204" creationId="{00000000-0000-0000-0000-000000000000}"/>
          </ac:spMkLst>
        </pc:spChg>
        <pc:spChg chg="add del mod">
          <ac:chgData name="Kurt Muller" userId="S::kmuller@skillstorm.com::4af39877-15f0-43c8-b97a-ce9f8e66a8d0" providerId="AD" clId="Web-{66F7C08D-0045-4908-8742-A79931A70892}" dt="2024-01-25T00:59:40.738" v="65"/>
          <ac:spMkLst>
            <pc:docMk/>
            <pc:sldMk cId="0" sldId="258"/>
            <ac:spMk id="205" creationId="{00000000-0000-0000-0000-000000000000}"/>
          </ac:spMkLst>
        </pc:spChg>
      </pc:sldChg>
    </pc:docChg>
  </pc:docChgLst>
  <pc:docChgLst>
    <pc:chgData name="Manjuan He" userId="S::mhe@skillstorm.com::fd66990a-57da-4633-9544-fc4ea7d2f87a" providerId="AD" clId="Web-{7D88C0FD-BDC4-45D9-9DBE-23105C79FC50}"/>
    <pc:docChg chg="addSld delSld modSld sldOrd">
      <pc:chgData name="Manjuan He" userId="S::mhe@skillstorm.com::fd66990a-57da-4633-9544-fc4ea7d2f87a" providerId="AD" clId="Web-{7D88C0FD-BDC4-45D9-9DBE-23105C79FC50}" dt="2024-01-25T16:28:49.336" v="4418" actId="14100"/>
      <pc:docMkLst>
        <pc:docMk/>
      </pc:docMkLst>
      <pc:sldChg chg="modNotes">
        <pc:chgData name="Manjuan He" userId="S::mhe@skillstorm.com::fd66990a-57da-4633-9544-fc4ea7d2f87a" providerId="AD" clId="Web-{7D88C0FD-BDC4-45D9-9DBE-23105C79FC50}" dt="2024-01-25T15:52:55.625" v="4341"/>
        <pc:sldMkLst>
          <pc:docMk/>
          <pc:sldMk cId="0" sldId="256"/>
        </pc:sldMkLst>
      </pc:sldChg>
      <pc:sldChg chg="addSp modSp modNotes">
        <pc:chgData name="Manjuan He" userId="S::mhe@skillstorm.com::fd66990a-57da-4633-9544-fc4ea7d2f87a" providerId="AD" clId="Web-{7D88C0FD-BDC4-45D9-9DBE-23105C79FC50}" dt="2024-01-25T16:28:49.336" v="4418" actId="14100"/>
        <pc:sldMkLst>
          <pc:docMk/>
          <pc:sldMk cId="0" sldId="258"/>
        </pc:sldMkLst>
        <pc:spChg chg="add mod">
          <ac:chgData name="Manjuan He" userId="S::mhe@skillstorm.com::fd66990a-57da-4633-9544-fc4ea7d2f87a" providerId="AD" clId="Web-{7D88C0FD-BDC4-45D9-9DBE-23105C79FC50}" dt="2024-01-25T03:02:23.702" v="9" actId="20577"/>
          <ac:spMkLst>
            <pc:docMk/>
            <pc:sldMk cId="0" sldId="258"/>
            <ac:spMk id="8" creationId="{E1C0E78B-B02A-59D5-125D-36ACC8AA450A}"/>
          </ac:spMkLst>
        </pc:spChg>
        <pc:spChg chg="add mod">
          <ac:chgData name="Manjuan He" userId="S::mhe@skillstorm.com::fd66990a-57da-4633-9544-fc4ea7d2f87a" providerId="AD" clId="Web-{7D88C0FD-BDC4-45D9-9DBE-23105C79FC50}" dt="2024-01-25T03:03:01.016" v="21" actId="1076"/>
          <ac:spMkLst>
            <pc:docMk/>
            <pc:sldMk cId="0" sldId="258"/>
            <ac:spMk id="9" creationId="{A4E468FF-08B4-7D26-5D08-2710943F4AFE}"/>
          </ac:spMkLst>
        </pc:spChg>
        <pc:spChg chg="add mod">
          <ac:chgData name="Manjuan He" userId="S::mhe@skillstorm.com::fd66990a-57da-4633-9544-fc4ea7d2f87a" providerId="AD" clId="Web-{7D88C0FD-BDC4-45D9-9DBE-23105C79FC50}" dt="2024-01-25T03:03:35.173" v="51" actId="1076"/>
          <ac:spMkLst>
            <pc:docMk/>
            <pc:sldMk cId="0" sldId="258"/>
            <ac:spMk id="10" creationId="{2A381F7C-05E8-F105-0AE7-637FC0DAA9E0}"/>
          </ac:spMkLst>
        </pc:spChg>
        <pc:spChg chg="add mod">
          <ac:chgData name="Manjuan He" userId="S::mhe@skillstorm.com::fd66990a-57da-4633-9544-fc4ea7d2f87a" providerId="AD" clId="Web-{7D88C0FD-BDC4-45D9-9DBE-23105C79FC50}" dt="2024-01-25T03:32:41.277" v="514" actId="1076"/>
          <ac:spMkLst>
            <pc:docMk/>
            <pc:sldMk cId="0" sldId="258"/>
            <ac:spMk id="11" creationId="{EBFCA67A-FCCF-835D-07B9-EC800012BC81}"/>
          </ac:spMkLst>
        </pc:spChg>
        <pc:spChg chg="mod">
          <ac:chgData name="Manjuan He" userId="S::mhe@skillstorm.com::fd66990a-57da-4633-9544-fc4ea7d2f87a" providerId="AD" clId="Web-{7D88C0FD-BDC4-45D9-9DBE-23105C79FC50}" dt="2024-01-25T16:28:49.336" v="4418" actId="14100"/>
          <ac:spMkLst>
            <pc:docMk/>
            <pc:sldMk cId="0" sldId="258"/>
            <ac:spMk id="46" creationId="{1CA86E04-7273-0A0C-CCCE-DDC5745EEB06}"/>
          </ac:spMkLst>
        </pc:spChg>
      </pc:sldChg>
      <pc:sldChg chg="addSp delSp modSp">
        <pc:chgData name="Manjuan He" userId="S::mhe@skillstorm.com::fd66990a-57da-4633-9544-fc4ea7d2f87a" providerId="AD" clId="Web-{7D88C0FD-BDC4-45D9-9DBE-23105C79FC50}" dt="2024-01-25T03:05:23.083" v="71"/>
        <pc:sldMkLst>
          <pc:docMk/>
          <pc:sldMk cId="0" sldId="259"/>
        </pc:sldMkLst>
        <pc:spChg chg="add mod">
          <ac:chgData name="Manjuan He" userId="S::mhe@skillstorm.com::fd66990a-57da-4633-9544-fc4ea7d2f87a" providerId="AD" clId="Web-{7D88C0FD-BDC4-45D9-9DBE-23105C79FC50}" dt="2024-01-25T03:05:23.083" v="71"/>
          <ac:spMkLst>
            <pc:docMk/>
            <pc:sldMk cId="0" sldId="259"/>
            <ac:spMk id="3" creationId="{F5DADCBD-D411-FB19-55EE-23B36087CA71}"/>
          </ac:spMkLst>
        </pc:spChg>
        <pc:spChg chg="mod">
          <ac:chgData name="Manjuan He" userId="S::mhe@skillstorm.com::fd66990a-57da-4633-9544-fc4ea7d2f87a" providerId="AD" clId="Web-{7D88C0FD-BDC4-45D9-9DBE-23105C79FC50}" dt="2024-01-25T03:05:18.942" v="70" actId="20577"/>
          <ac:spMkLst>
            <pc:docMk/>
            <pc:sldMk cId="0" sldId="259"/>
            <ac:spMk id="210" creationId="{00000000-0000-0000-0000-000000000000}"/>
          </ac:spMkLst>
        </pc:spChg>
        <pc:picChg chg="del">
          <ac:chgData name="Manjuan He" userId="S::mhe@skillstorm.com::fd66990a-57da-4633-9544-fc4ea7d2f87a" providerId="AD" clId="Web-{7D88C0FD-BDC4-45D9-9DBE-23105C79FC50}" dt="2024-01-25T03:05:23.083" v="71"/>
          <ac:picMkLst>
            <pc:docMk/>
            <pc:sldMk cId="0" sldId="259"/>
            <ac:picMk id="212" creationId="{00000000-0000-0000-0000-000000000000}"/>
          </ac:picMkLst>
        </pc:picChg>
      </pc:sldChg>
      <pc:sldChg chg="addSp delSp modSp ord">
        <pc:chgData name="Manjuan He" userId="S::mhe@skillstorm.com::fd66990a-57da-4633-9544-fc4ea7d2f87a" providerId="AD" clId="Web-{7D88C0FD-BDC4-45D9-9DBE-23105C79FC50}" dt="2024-01-25T03:27:44.173" v="464" actId="1076"/>
        <pc:sldMkLst>
          <pc:docMk/>
          <pc:sldMk cId="0" sldId="261"/>
        </pc:sldMkLst>
        <pc:spChg chg="add del mod">
          <ac:chgData name="Manjuan He" userId="S::mhe@skillstorm.com::fd66990a-57da-4633-9544-fc4ea7d2f87a" providerId="AD" clId="Web-{7D88C0FD-BDC4-45D9-9DBE-23105C79FC50}" dt="2024-01-25T03:25:28.466" v="423"/>
          <ac:spMkLst>
            <pc:docMk/>
            <pc:sldMk cId="0" sldId="261"/>
            <ac:spMk id="3" creationId="{130453DF-99CA-2DDA-24BB-D7A4EAC01D13}"/>
          </ac:spMkLst>
        </pc:spChg>
        <pc:spChg chg="mod">
          <ac:chgData name="Manjuan He" userId="S::mhe@skillstorm.com::fd66990a-57da-4633-9544-fc4ea7d2f87a" providerId="AD" clId="Web-{7D88C0FD-BDC4-45D9-9DBE-23105C79FC50}" dt="2024-01-25T03:27:44.173" v="464" actId="1076"/>
          <ac:spMkLst>
            <pc:docMk/>
            <pc:sldMk cId="0" sldId="261"/>
            <ac:spMk id="227" creationId="{00000000-0000-0000-0000-000000000000}"/>
          </ac:spMkLst>
        </pc:spChg>
        <pc:spChg chg="mod">
          <ac:chgData name="Manjuan He" userId="S::mhe@skillstorm.com::fd66990a-57da-4633-9544-fc4ea7d2f87a" providerId="AD" clId="Web-{7D88C0FD-BDC4-45D9-9DBE-23105C79FC50}" dt="2024-01-25T03:24:33.073" v="412" actId="20577"/>
          <ac:spMkLst>
            <pc:docMk/>
            <pc:sldMk cId="0" sldId="261"/>
            <ac:spMk id="228" creationId="{00000000-0000-0000-0000-000000000000}"/>
          </ac:spMkLst>
        </pc:spChg>
        <pc:spChg chg="mod">
          <ac:chgData name="Manjuan He" userId="S::mhe@skillstorm.com::fd66990a-57da-4633-9544-fc4ea7d2f87a" providerId="AD" clId="Web-{7D88C0FD-BDC4-45D9-9DBE-23105C79FC50}" dt="2024-01-25T03:27:35.798" v="463" actId="1076"/>
          <ac:spMkLst>
            <pc:docMk/>
            <pc:sldMk cId="0" sldId="261"/>
            <ac:spMk id="229" creationId="{00000000-0000-0000-0000-000000000000}"/>
          </ac:spMkLst>
        </pc:spChg>
        <pc:spChg chg="mod">
          <ac:chgData name="Manjuan He" userId="S::mhe@skillstorm.com::fd66990a-57da-4633-9544-fc4ea7d2f87a" providerId="AD" clId="Web-{7D88C0FD-BDC4-45D9-9DBE-23105C79FC50}" dt="2024-01-25T03:27:19.204" v="459" actId="1076"/>
          <ac:spMkLst>
            <pc:docMk/>
            <pc:sldMk cId="0" sldId="261"/>
            <ac:spMk id="230" creationId="{00000000-0000-0000-0000-000000000000}"/>
          </ac:spMkLst>
        </pc:spChg>
        <pc:spChg chg="del">
          <ac:chgData name="Manjuan He" userId="S::mhe@skillstorm.com::fd66990a-57da-4633-9544-fc4ea7d2f87a" providerId="AD" clId="Web-{7D88C0FD-BDC4-45D9-9DBE-23105C79FC50}" dt="2024-01-25T03:25:23.106" v="422"/>
          <ac:spMkLst>
            <pc:docMk/>
            <pc:sldMk cId="0" sldId="261"/>
            <ac:spMk id="231" creationId="{00000000-0000-0000-0000-000000000000}"/>
          </ac:spMkLst>
        </pc:spChg>
        <pc:spChg chg="mod">
          <ac:chgData name="Manjuan He" userId="S::mhe@skillstorm.com::fd66990a-57da-4633-9544-fc4ea7d2f87a" providerId="AD" clId="Web-{7D88C0FD-BDC4-45D9-9DBE-23105C79FC50}" dt="2024-01-25T03:27:22.282" v="460" actId="1076"/>
          <ac:spMkLst>
            <pc:docMk/>
            <pc:sldMk cId="0" sldId="261"/>
            <ac:spMk id="232" creationId="{00000000-0000-0000-0000-000000000000}"/>
          </ac:spMkLst>
        </pc:spChg>
      </pc:sldChg>
      <pc:sldChg chg="modSp del ord">
        <pc:chgData name="Manjuan He" userId="S::mhe@skillstorm.com::fd66990a-57da-4633-9544-fc4ea7d2f87a" providerId="AD" clId="Web-{7D88C0FD-BDC4-45D9-9DBE-23105C79FC50}" dt="2024-01-25T15:04:11.780" v="2017"/>
        <pc:sldMkLst>
          <pc:docMk/>
          <pc:sldMk cId="0" sldId="264"/>
        </pc:sldMkLst>
        <pc:spChg chg="mod">
          <ac:chgData name="Manjuan He" userId="S::mhe@skillstorm.com::fd66990a-57da-4633-9544-fc4ea7d2f87a" providerId="AD" clId="Web-{7D88C0FD-BDC4-45D9-9DBE-23105C79FC50}" dt="2024-01-25T03:08:12.370" v="84" actId="20577"/>
          <ac:spMkLst>
            <pc:docMk/>
            <pc:sldMk cId="0" sldId="264"/>
            <ac:spMk id="262" creationId="{00000000-0000-0000-0000-000000000000}"/>
          </ac:spMkLst>
        </pc:spChg>
        <pc:spChg chg="mod">
          <ac:chgData name="Manjuan He" userId="S::mhe@skillstorm.com::fd66990a-57da-4633-9544-fc4ea7d2f87a" providerId="AD" clId="Web-{7D88C0FD-BDC4-45D9-9DBE-23105C79FC50}" dt="2024-01-25T03:09:40.919" v="117" actId="20577"/>
          <ac:spMkLst>
            <pc:docMk/>
            <pc:sldMk cId="0" sldId="264"/>
            <ac:spMk id="263" creationId="{00000000-0000-0000-0000-000000000000}"/>
          </ac:spMkLst>
        </pc:spChg>
        <pc:spChg chg="mod">
          <ac:chgData name="Manjuan He" userId="S::mhe@skillstorm.com::fd66990a-57da-4633-9544-fc4ea7d2f87a" providerId="AD" clId="Web-{7D88C0FD-BDC4-45D9-9DBE-23105C79FC50}" dt="2024-01-25T03:11:01.891" v="152" actId="20577"/>
          <ac:spMkLst>
            <pc:docMk/>
            <pc:sldMk cId="0" sldId="264"/>
            <ac:spMk id="264" creationId="{00000000-0000-0000-0000-000000000000}"/>
          </ac:spMkLst>
        </pc:spChg>
        <pc:spChg chg="mod">
          <ac:chgData name="Manjuan He" userId="S::mhe@skillstorm.com::fd66990a-57da-4633-9544-fc4ea7d2f87a" providerId="AD" clId="Web-{7D88C0FD-BDC4-45D9-9DBE-23105C79FC50}" dt="2024-01-25T03:15:41.728" v="331" actId="20577"/>
          <ac:spMkLst>
            <pc:docMk/>
            <pc:sldMk cId="0" sldId="264"/>
            <ac:spMk id="265" creationId="{00000000-0000-0000-0000-000000000000}"/>
          </ac:spMkLst>
        </pc:spChg>
        <pc:spChg chg="mod">
          <ac:chgData name="Manjuan He" userId="S::mhe@skillstorm.com::fd66990a-57da-4633-9544-fc4ea7d2f87a" providerId="AD" clId="Web-{7D88C0FD-BDC4-45D9-9DBE-23105C79FC50}" dt="2024-01-25T03:13:37.990" v="251" actId="14100"/>
          <ac:spMkLst>
            <pc:docMk/>
            <pc:sldMk cId="0" sldId="264"/>
            <ac:spMk id="266" creationId="{00000000-0000-0000-0000-000000000000}"/>
          </ac:spMkLst>
        </pc:spChg>
        <pc:spChg chg="mod">
          <ac:chgData name="Manjuan He" userId="S::mhe@skillstorm.com::fd66990a-57da-4633-9544-fc4ea7d2f87a" providerId="AD" clId="Web-{7D88C0FD-BDC4-45D9-9DBE-23105C79FC50}" dt="2024-01-25T03:08:18.479" v="88" actId="20577"/>
          <ac:spMkLst>
            <pc:docMk/>
            <pc:sldMk cId="0" sldId="264"/>
            <ac:spMk id="267" creationId="{00000000-0000-0000-0000-000000000000}"/>
          </ac:spMkLst>
        </pc:spChg>
        <pc:spChg chg="mod">
          <ac:chgData name="Manjuan He" userId="S::mhe@skillstorm.com::fd66990a-57da-4633-9544-fc4ea7d2f87a" providerId="AD" clId="Web-{7D88C0FD-BDC4-45D9-9DBE-23105C79FC50}" dt="2024-01-25T03:10:03.873" v="121" actId="20577"/>
          <ac:spMkLst>
            <pc:docMk/>
            <pc:sldMk cId="0" sldId="264"/>
            <ac:spMk id="268" creationId="{00000000-0000-0000-0000-000000000000}"/>
          </ac:spMkLst>
        </pc:spChg>
        <pc:spChg chg="mod">
          <ac:chgData name="Manjuan He" userId="S::mhe@skillstorm.com::fd66990a-57da-4633-9544-fc4ea7d2f87a" providerId="AD" clId="Web-{7D88C0FD-BDC4-45D9-9DBE-23105C79FC50}" dt="2024-01-25T03:11:06.360" v="158" actId="20577"/>
          <ac:spMkLst>
            <pc:docMk/>
            <pc:sldMk cId="0" sldId="264"/>
            <ac:spMk id="269" creationId="{00000000-0000-0000-0000-000000000000}"/>
          </ac:spMkLst>
        </pc:spChg>
        <pc:spChg chg="mod">
          <ac:chgData name="Manjuan He" userId="S::mhe@skillstorm.com::fd66990a-57da-4633-9544-fc4ea7d2f87a" providerId="AD" clId="Web-{7D88C0FD-BDC4-45D9-9DBE-23105C79FC50}" dt="2024-01-25T03:14:11.069" v="276" actId="20577"/>
          <ac:spMkLst>
            <pc:docMk/>
            <pc:sldMk cId="0" sldId="264"/>
            <ac:spMk id="270" creationId="{00000000-0000-0000-0000-000000000000}"/>
          </ac:spMkLst>
        </pc:spChg>
        <pc:spChg chg="mod">
          <ac:chgData name="Manjuan He" userId="S::mhe@skillstorm.com::fd66990a-57da-4633-9544-fc4ea7d2f87a" providerId="AD" clId="Web-{7D88C0FD-BDC4-45D9-9DBE-23105C79FC50}" dt="2024-01-25T03:16:19.089" v="368" actId="20577"/>
          <ac:spMkLst>
            <pc:docMk/>
            <pc:sldMk cId="0" sldId="264"/>
            <ac:spMk id="271" creationId="{00000000-0000-0000-0000-000000000000}"/>
          </ac:spMkLst>
        </pc:spChg>
        <pc:spChg chg="mod">
          <ac:chgData name="Manjuan He" userId="S::mhe@skillstorm.com::fd66990a-57da-4633-9544-fc4ea7d2f87a" providerId="AD" clId="Web-{7D88C0FD-BDC4-45D9-9DBE-23105C79FC50}" dt="2024-01-25T03:13:21.645" v="245" actId="14100"/>
          <ac:spMkLst>
            <pc:docMk/>
            <pc:sldMk cId="0" sldId="264"/>
            <ac:spMk id="272" creationId="{00000000-0000-0000-0000-000000000000}"/>
          </ac:spMkLst>
        </pc:spChg>
        <pc:spChg chg="mod">
          <ac:chgData name="Manjuan He" userId="S::mhe@skillstorm.com::fd66990a-57da-4633-9544-fc4ea7d2f87a" providerId="AD" clId="Web-{7D88C0FD-BDC4-45D9-9DBE-23105C79FC50}" dt="2024-01-25T03:13:27.114" v="247" actId="20577"/>
          <ac:spMkLst>
            <pc:docMk/>
            <pc:sldMk cId="0" sldId="264"/>
            <ac:spMk id="273" creationId="{00000000-0000-0000-0000-000000000000}"/>
          </ac:spMkLst>
        </pc:spChg>
        <pc:spChg chg="mod">
          <ac:chgData name="Manjuan He" userId="S::mhe@skillstorm.com::fd66990a-57da-4633-9544-fc4ea7d2f87a" providerId="AD" clId="Web-{7D88C0FD-BDC4-45D9-9DBE-23105C79FC50}" dt="2024-01-25T03:15:57.854" v="350" actId="14100"/>
          <ac:spMkLst>
            <pc:docMk/>
            <pc:sldMk cId="0" sldId="264"/>
            <ac:spMk id="274" creationId="{00000000-0000-0000-0000-000000000000}"/>
          </ac:spMkLst>
        </pc:spChg>
      </pc:sldChg>
      <pc:sldChg chg="delSp modSp">
        <pc:chgData name="Manjuan He" userId="S::mhe@skillstorm.com::fd66990a-57da-4633-9544-fc4ea7d2f87a" providerId="AD" clId="Web-{7D88C0FD-BDC4-45D9-9DBE-23105C79FC50}" dt="2024-01-25T14:17:24.330" v="1170"/>
        <pc:sldMkLst>
          <pc:docMk/>
          <pc:sldMk cId="0" sldId="275"/>
        </pc:sldMkLst>
        <pc:spChg chg="mod">
          <ac:chgData name="Manjuan He" userId="S::mhe@skillstorm.com::fd66990a-57da-4633-9544-fc4ea7d2f87a" providerId="AD" clId="Web-{7D88C0FD-BDC4-45D9-9DBE-23105C79FC50}" dt="2024-01-25T14:17:01.330" v="1165" actId="20577"/>
          <ac:spMkLst>
            <pc:docMk/>
            <pc:sldMk cId="0" sldId="275"/>
            <ac:spMk id="419" creationId="{00000000-0000-0000-0000-000000000000}"/>
          </ac:spMkLst>
        </pc:spChg>
        <pc:spChg chg="del">
          <ac:chgData name="Manjuan He" userId="S::mhe@skillstorm.com::fd66990a-57da-4633-9544-fc4ea7d2f87a" providerId="AD" clId="Web-{7D88C0FD-BDC4-45D9-9DBE-23105C79FC50}" dt="2024-01-25T14:17:13.393" v="1166"/>
          <ac:spMkLst>
            <pc:docMk/>
            <pc:sldMk cId="0" sldId="275"/>
            <ac:spMk id="421" creationId="{00000000-0000-0000-0000-000000000000}"/>
          </ac:spMkLst>
        </pc:spChg>
        <pc:grpChg chg="del">
          <ac:chgData name="Manjuan He" userId="S::mhe@skillstorm.com::fd66990a-57da-4633-9544-fc4ea7d2f87a" providerId="AD" clId="Web-{7D88C0FD-BDC4-45D9-9DBE-23105C79FC50}" dt="2024-01-25T14:17:22.237" v="1167"/>
          <ac:grpSpMkLst>
            <pc:docMk/>
            <pc:sldMk cId="0" sldId="275"/>
            <ac:grpSpMk id="422" creationId="{00000000-0000-0000-0000-000000000000}"/>
          </ac:grpSpMkLst>
        </pc:grpChg>
        <pc:grpChg chg="del">
          <ac:chgData name="Manjuan He" userId="S::mhe@skillstorm.com::fd66990a-57da-4633-9544-fc4ea7d2f87a" providerId="AD" clId="Web-{7D88C0FD-BDC4-45D9-9DBE-23105C79FC50}" dt="2024-01-25T14:17:23.893" v="1169"/>
          <ac:grpSpMkLst>
            <pc:docMk/>
            <pc:sldMk cId="0" sldId="275"/>
            <ac:grpSpMk id="425" creationId="{00000000-0000-0000-0000-000000000000}"/>
          </ac:grpSpMkLst>
        </pc:grpChg>
        <pc:grpChg chg="del">
          <ac:chgData name="Manjuan He" userId="S::mhe@skillstorm.com::fd66990a-57da-4633-9544-fc4ea7d2f87a" providerId="AD" clId="Web-{7D88C0FD-BDC4-45D9-9DBE-23105C79FC50}" dt="2024-01-25T14:17:22.924" v="1168"/>
          <ac:grpSpMkLst>
            <pc:docMk/>
            <pc:sldMk cId="0" sldId="275"/>
            <ac:grpSpMk id="430" creationId="{00000000-0000-0000-0000-000000000000}"/>
          </ac:grpSpMkLst>
        </pc:grpChg>
        <pc:grpChg chg="del">
          <ac:chgData name="Manjuan He" userId="S::mhe@skillstorm.com::fd66990a-57da-4633-9544-fc4ea7d2f87a" providerId="AD" clId="Web-{7D88C0FD-BDC4-45D9-9DBE-23105C79FC50}" dt="2024-01-25T14:17:24.330" v="1170"/>
          <ac:grpSpMkLst>
            <pc:docMk/>
            <pc:sldMk cId="0" sldId="275"/>
            <ac:grpSpMk id="434" creationId="{00000000-0000-0000-0000-000000000000}"/>
          </ac:grpSpMkLst>
        </pc:grpChg>
      </pc:sldChg>
      <pc:sldChg chg="del">
        <pc:chgData name="Manjuan He" userId="S::mhe@skillstorm.com::fd66990a-57da-4633-9544-fc4ea7d2f87a" providerId="AD" clId="Web-{7D88C0FD-BDC4-45D9-9DBE-23105C79FC50}" dt="2024-01-25T14:16:53.142" v="1164"/>
        <pc:sldMkLst>
          <pc:docMk/>
          <pc:sldMk cId="0" sldId="276"/>
        </pc:sldMkLst>
      </pc:sldChg>
      <pc:sldChg chg="del">
        <pc:chgData name="Manjuan He" userId="S::mhe@skillstorm.com::fd66990a-57da-4633-9544-fc4ea7d2f87a" providerId="AD" clId="Web-{7D88C0FD-BDC4-45D9-9DBE-23105C79FC50}" dt="2024-01-25T14:16:49.345" v="1163"/>
        <pc:sldMkLst>
          <pc:docMk/>
          <pc:sldMk cId="0" sldId="277"/>
        </pc:sldMkLst>
      </pc:sldChg>
      <pc:sldChg chg="del">
        <pc:chgData name="Manjuan He" userId="S::mhe@skillstorm.com::fd66990a-57da-4633-9544-fc4ea7d2f87a" providerId="AD" clId="Web-{7D88C0FD-BDC4-45D9-9DBE-23105C79FC50}" dt="2024-01-25T14:16:17.625" v="1145"/>
        <pc:sldMkLst>
          <pc:docMk/>
          <pc:sldMk cId="0" sldId="278"/>
        </pc:sldMkLst>
      </pc:sldChg>
      <pc:sldChg chg="del">
        <pc:chgData name="Manjuan He" userId="S::mhe@skillstorm.com::fd66990a-57da-4633-9544-fc4ea7d2f87a" providerId="AD" clId="Web-{7D88C0FD-BDC4-45D9-9DBE-23105C79FC50}" dt="2024-01-25T14:16:19.297" v="1146"/>
        <pc:sldMkLst>
          <pc:docMk/>
          <pc:sldMk cId="0" sldId="279"/>
        </pc:sldMkLst>
      </pc:sldChg>
      <pc:sldChg chg="del">
        <pc:chgData name="Manjuan He" userId="S::mhe@skillstorm.com::fd66990a-57da-4633-9544-fc4ea7d2f87a" providerId="AD" clId="Web-{7D88C0FD-BDC4-45D9-9DBE-23105C79FC50}" dt="2024-01-25T14:16:20.657" v="1147"/>
        <pc:sldMkLst>
          <pc:docMk/>
          <pc:sldMk cId="0" sldId="280"/>
        </pc:sldMkLst>
      </pc:sldChg>
      <pc:sldChg chg="del">
        <pc:chgData name="Manjuan He" userId="S::mhe@skillstorm.com::fd66990a-57da-4633-9544-fc4ea7d2f87a" providerId="AD" clId="Web-{7D88C0FD-BDC4-45D9-9DBE-23105C79FC50}" dt="2024-01-25T14:16:21.985" v="1148"/>
        <pc:sldMkLst>
          <pc:docMk/>
          <pc:sldMk cId="0" sldId="281"/>
        </pc:sldMkLst>
      </pc:sldChg>
      <pc:sldChg chg="del">
        <pc:chgData name="Manjuan He" userId="S::mhe@skillstorm.com::fd66990a-57da-4633-9544-fc4ea7d2f87a" providerId="AD" clId="Web-{7D88C0FD-BDC4-45D9-9DBE-23105C79FC50}" dt="2024-01-25T14:16:23.141" v="1149"/>
        <pc:sldMkLst>
          <pc:docMk/>
          <pc:sldMk cId="0" sldId="282"/>
        </pc:sldMkLst>
      </pc:sldChg>
      <pc:sldChg chg="del">
        <pc:chgData name="Manjuan He" userId="S::mhe@skillstorm.com::fd66990a-57da-4633-9544-fc4ea7d2f87a" providerId="AD" clId="Web-{7D88C0FD-BDC4-45D9-9DBE-23105C79FC50}" dt="2024-01-25T14:16:24.657" v="1150"/>
        <pc:sldMkLst>
          <pc:docMk/>
          <pc:sldMk cId="0" sldId="283"/>
        </pc:sldMkLst>
      </pc:sldChg>
      <pc:sldChg chg="del">
        <pc:chgData name="Manjuan He" userId="S::mhe@skillstorm.com::fd66990a-57da-4633-9544-fc4ea7d2f87a" providerId="AD" clId="Web-{7D88C0FD-BDC4-45D9-9DBE-23105C79FC50}" dt="2024-01-25T14:16:25.344" v="1151"/>
        <pc:sldMkLst>
          <pc:docMk/>
          <pc:sldMk cId="0" sldId="284"/>
        </pc:sldMkLst>
      </pc:sldChg>
      <pc:sldChg chg="del">
        <pc:chgData name="Manjuan He" userId="S::mhe@skillstorm.com::fd66990a-57da-4633-9544-fc4ea7d2f87a" providerId="AD" clId="Web-{7D88C0FD-BDC4-45D9-9DBE-23105C79FC50}" dt="2024-01-25T14:16:26.797" v="1152"/>
        <pc:sldMkLst>
          <pc:docMk/>
          <pc:sldMk cId="0" sldId="285"/>
        </pc:sldMkLst>
      </pc:sldChg>
      <pc:sldChg chg="del">
        <pc:chgData name="Manjuan He" userId="S::mhe@skillstorm.com::fd66990a-57da-4633-9544-fc4ea7d2f87a" providerId="AD" clId="Web-{7D88C0FD-BDC4-45D9-9DBE-23105C79FC50}" dt="2024-01-25T14:16:27.125" v="1153"/>
        <pc:sldMkLst>
          <pc:docMk/>
          <pc:sldMk cId="0" sldId="286"/>
        </pc:sldMkLst>
      </pc:sldChg>
      <pc:sldChg chg="del">
        <pc:chgData name="Manjuan He" userId="S::mhe@skillstorm.com::fd66990a-57da-4633-9544-fc4ea7d2f87a" providerId="AD" clId="Web-{7D88C0FD-BDC4-45D9-9DBE-23105C79FC50}" dt="2024-01-25T14:16:27.954" v="1154"/>
        <pc:sldMkLst>
          <pc:docMk/>
          <pc:sldMk cId="0" sldId="287"/>
        </pc:sldMkLst>
      </pc:sldChg>
      <pc:sldChg chg="del">
        <pc:chgData name="Manjuan He" userId="S::mhe@skillstorm.com::fd66990a-57da-4633-9544-fc4ea7d2f87a" providerId="AD" clId="Web-{7D88C0FD-BDC4-45D9-9DBE-23105C79FC50}" dt="2024-01-25T14:16:28.907" v="1155"/>
        <pc:sldMkLst>
          <pc:docMk/>
          <pc:sldMk cId="0" sldId="288"/>
        </pc:sldMkLst>
      </pc:sldChg>
      <pc:sldChg chg="del">
        <pc:chgData name="Manjuan He" userId="S::mhe@skillstorm.com::fd66990a-57da-4633-9544-fc4ea7d2f87a" providerId="AD" clId="Web-{7D88C0FD-BDC4-45D9-9DBE-23105C79FC50}" dt="2024-01-25T14:16:29.657" v="1156"/>
        <pc:sldMkLst>
          <pc:docMk/>
          <pc:sldMk cId="0" sldId="289"/>
        </pc:sldMkLst>
      </pc:sldChg>
      <pc:sldChg chg="del">
        <pc:chgData name="Manjuan He" userId="S::mhe@skillstorm.com::fd66990a-57da-4633-9544-fc4ea7d2f87a" providerId="AD" clId="Web-{7D88C0FD-BDC4-45D9-9DBE-23105C79FC50}" dt="2024-01-25T14:16:30.469" v="1157"/>
        <pc:sldMkLst>
          <pc:docMk/>
          <pc:sldMk cId="0" sldId="290"/>
        </pc:sldMkLst>
      </pc:sldChg>
      <pc:sldChg chg="del">
        <pc:chgData name="Manjuan He" userId="S::mhe@skillstorm.com::fd66990a-57da-4633-9544-fc4ea7d2f87a" providerId="AD" clId="Web-{7D88C0FD-BDC4-45D9-9DBE-23105C79FC50}" dt="2024-01-25T14:16:31.235" v="1158"/>
        <pc:sldMkLst>
          <pc:docMk/>
          <pc:sldMk cId="0" sldId="291"/>
        </pc:sldMkLst>
      </pc:sldChg>
      <pc:sldChg chg="del">
        <pc:chgData name="Manjuan He" userId="S::mhe@skillstorm.com::fd66990a-57da-4633-9544-fc4ea7d2f87a" providerId="AD" clId="Web-{7D88C0FD-BDC4-45D9-9DBE-23105C79FC50}" dt="2024-01-25T14:16:41.032" v="1159"/>
        <pc:sldMkLst>
          <pc:docMk/>
          <pc:sldMk cId="0" sldId="292"/>
        </pc:sldMkLst>
      </pc:sldChg>
      <pc:sldChg chg="del">
        <pc:chgData name="Manjuan He" userId="S::mhe@skillstorm.com::fd66990a-57da-4633-9544-fc4ea7d2f87a" providerId="AD" clId="Web-{7D88C0FD-BDC4-45D9-9DBE-23105C79FC50}" dt="2024-01-25T14:16:42.157" v="1160"/>
        <pc:sldMkLst>
          <pc:docMk/>
          <pc:sldMk cId="0" sldId="293"/>
        </pc:sldMkLst>
      </pc:sldChg>
      <pc:sldChg chg="del">
        <pc:chgData name="Manjuan He" userId="S::mhe@skillstorm.com::fd66990a-57da-4633-9544-fc4ea7d2f87a" providerId="AD" clId="Web-{7D88C0FD-BDC4-45D9-9DBE-23105C79FC50}" dt="2024-01-25T14:16:43.282" v="1161"/>
        <pc:sldMkLst>
          <pc:docMk/>
          <pc:sldMk cId="0" sldId="294"/>
        </pc:sldMkLst>
      </pc:sldChg>
      <pc:sldChg chg="del">
        <pc:chgData name="Manjuan He" userId="S::mhe@skillstorm.com::fd66990a-57da-4633-9544-fc4ea7d2f87a" providerId="AD" clId="Web-{7D88C0FD-BDC4-45D9-9DBE-23105C79FC50}" dt="2024-01-25T14:16:44.392" v="1162"/>
        <pc:sldMkLst>
          <pc:docMk/>
          <pc:sldMk cId="0" sldId="295"/>
        </pc:sldMkLst>
      </pc:sldChg>
      <pc:sldChg chg="addSp delSp modSp add replId">
        <pc:chgData name="Manjuan He" userId="S::mhe@skillstorm.com::fd66990a-57da-4633-9544-fc4ea7d2f87a" providerId="AD" clId="Web-{7D88C0FD-BDC4-45D9-9DBE-23105C79FC50}" dt="2024-01-25T03:20:24.018" v="394" actId="1076"/>
        <pc:sldMkLst>
          <pc:docMk/>
          <pc:sldMk cId="335974947" sldId="296"/>
        </pc:sldMkLst>
        <pc:spChg chg="del">
          <ac:chgData name="Manjuan He" userId="S::mhe@skillstorm.com::fd66990a-57da-4633-9544-fc4ea7d2f87a" providerId="AD" clId="Web-{7D88C0FD-BDC4-45D9-9DBE-23105C79FC50}" dt="2024-01-25T03:18:40.984" v="369"/>
          <ac:spMkLst>
            <pc:docMk/>
            <pc:sldMk cId="335974947" sldId="296"/>
            <ac:spMk id="3" creationId="{8E7475B5-C99A-412F-B11A-D5987D5A83A2}"/>
          </ac:spMkLst>
        </pc:spChg>
        <pc:spChg chg="add del mod">
          <ac:chgData name="Manjuan He" userId="S::mhe@skillstorm.com::fd66990a-57da-4633-9544-fc4ea7d2f87a" providerId="AD" clId="Web-{7D88C0FD-BDC4-45D9-9DBE-23105C79FC50}" dt="2024-01-25T03:18:57.031" v="374"/>
          <ac:spMkLst>
            <pc:docMk/>
            <pc:sldMk cId="335974947" sldId="296"/>
            <ac:spMk id="5" creationId="{5F96F761-C73C-0237-B91C-D9A21AB76306}"/>
          </ac:spMkLst>
        </pc:spChg>
        <pc:spChg chg="add del mod">
          <ac:chgData name="Manjuan He" userId="S::mhe@skillstorm.com::fd66990a-57da-4633-9544-fc4ea7d2f87a" providerId="AD" clId="Web-{7D88C0FD-BDC4-45D9-9DBE-23105C79FC50}" dt="2024-01-25T03:19:21.954" v="379"/>
          <ac:spMkLst>
            <pc:docMk/>
            <pc:sldMk cId="335974947" sldId="296"/>
            <ac:spMk id="8" creationId="{B7E3122E-73FE-865F-6FAC-513850B47B99}"/>
          </ac:spMkLst>
        </pc:spChg>
        <pc:spChg chg="add del mod">
          <ac:chgData name="Manjuan He" userId="S::mhe@skillstorm.com::fd66990a-57da-4633-9544-fc4ea7d2f87a" providerId="AD" clId="Web-{7D88C0FD-BDC4-45D9-9DBE-23105C79FC50}" dt="2024-01-25T03:19:37.908" v="381"/>
          <ac:spMkLst>
            <pc:docMk/>
            <pc:sldMk cId="335974947" sldId="296"/>
            <ac:spMk id="11" creationId="{06850C08-2D1A-3540-F507-23008D3E93E8}"/>
          </ac:spMkLst>
        </pc:spChg>
        <pc:spChg chg="add mod">
          <ac:chgData name="Manjuan He" userId="S::mhe@skillstorm.com::fd66990a-57da-4633-9544-fc4ea7d2f87a" providerId="AD" clId="Web-{7D88C0FD-BDC4-45D9-9DBE-23105C79FC50}" dt="2024-01-25T03:20:24.018" v="394" actId="1076"/>
          <ac:spMkLst>
            <pc:docMk/>
            <pc:sldMk cId="335974947" sldId="296"/>
            <ac:spMk id="13" creationId="{E3CDFE05-6AAB-FD59-BCD6-023A00A94ECA}"/>
          </ac:spMkLst>
        </pc:spChg>
        <pc:spChg chg="mod">
          <ac:chgData name="Manjuan He" userId="S::mhe@skillstorm.com::fd66990a-57da-4633-9544-fc4ea7d2f87a" providerId="AD" clId="Web-{7D88C0FD-BDC4-45D9-9DBE-23105C79FC50}" dt="2024-01-25T03:06:52.367" v="76" actId="20577"/>
          <ac:spMkLst>
            <pc:docMk/>
            <pc:sldMk cId="335974947" sldId="296"/>
            <ac:spMk id="210" creationId="{FBC6045D-D0A3-7309-BB7A-5DD267796757}"/>
          </ac:spMkLst>
        </pc:spChg>
        <pc:spChg chg="mod">
          <ac:chgData name="Manjuan He" userId="S::mhe@skillstorm.com::fd66990a-57da-4633-9544-fc4ea7d2f87a" providerId="AD" clId="Web-{7D88C0FD-BDC4-45D9-9DBE-23105C79FC50}" dt="2024-01-25T03:06:41.289" v="73" actId="20577"/>
          <ac:spMkLst>
            <pc:docMk/>
            <pc:sldMk cId="335974947" sldId="296"/>
            <ac:spMk id="211" creationId="{533FBF99-A876-E69C-02E0-8E4439FF7800}"/>
          </ac:spMkLst>
        </pc:spChg>
        <pc:spChg chg="del mod">
          <ac:chgData name="Manjuan He" userId="S::mhe@skillstorm.com::fd66990a-57da-4633-9544-fc4ea7d2f87a" providerId="AD" clId="Web-{7D88C0FD-BDC4-45D9-9DBE-23105C79FC50}" dt="2024-01-25T03:20:15.565" v="391"/>
          <ac:spMkLst>
            <pc:docMk/>
            <pc:sldMk cId="335974947" sldId="296"/>
            <ac:spMk id="213" creationId="{68CEB4AC-C2A4-96AD-4680-F0D80C405DA9}"/>
          </ac:spMkLst>
        </pc:spChg>
        <pc:picChg chg="add del mod ord">
          <ac:chgData name="Manjuan He" userId="S::mhe@skillstorm.com::fd66990a-57da-4633-9544-fc4ea7d2f87a" providerId="AD" clId="Web-{7D88C0FD-BDC4-45D9-9DBE-23105C79FC50}" dt="2024-01-25T03:18:47.453" v="371"/>
          <ac:picMkLst>
            <pc:docMk/>
            <pc:sldMk cId="335974947" sldId="296"/>
            <ac:picMk id="2" creationId="{499CCE3F-8B06-B8B5-AC41-1851EB827895}"/>
          </ac:picMkLst>
        </pc:picChg>
        <pc:picChg chg="add del mod ord">
          <ac:chgData name="Manjuan He" userId="S::mhe@skillstorm.com::fd66990a-57da-4633-9544-fc4ea7d2f87a" providerId="AD" clId="Web-{7D88C0FD-BDC4-45D9-9DBE-23105C79FC50}" dt="2024-01-25T03:19:09.844" v="376"/>
          <ac:picMkLst>
            <pc:docMk/>
            <pc:sldMk cId="335974947" sldId="296"/>
            <ac:picMk id="6" creationId="{A53D6BC8-63AB-1D33-C9AB-4F7B7AA2F4C5}"/>
          </ac:picMkLst>
        </pc:picChg>
        <pc:picChg chg="add del mod ord">
          <ac:chgData name="Manjuan He" userId="S::mhe@skillstorm.com::fd66990a-57da-4633-9544-fc4ea7d2f87a" providerId="AD" clId="Web-{7D88C0FD-BDC4-45D9-9DBE-23105C79FC50}" dt="2024-01-25T03:19:26.001" v="380"/>
          <ac:picMkLst>
            <pc:docMk/>
            <pc:sldMk cId="335974947" sldId="296"/>
            <ac:picMk id="9" creationId="{DF00B89D-3EFC-2A8F-976F-93362E640547}"/>
          </ac:picMkLst>
        </pc:picChg>
        <pc:picChg chg="add mod ord modCrop">
          <ac:chgData name="Manjuan He" userId="S::mhe@skillstorm.com::fd66990a-57da-4633-9544-fc4ea7d2f87a" providerId="AD" clId="Web-{7D88C0FD-BDC4-45D9-9DBE-23105C79FC50}" dt="2024-01-25T03:20:07.909" v="389" actId="1076"/>
          <ac:picMkLst>
            <pc:docMk/>
            <pc:sldMk cId="335974947" sldId="296"/>
            <ac:picMk id="12" creationId="{5ACB5F69-6BC7-FFA5-D9D5-E6287931030F}"/>
          </ac:picMkLst>
        </pc:picChg>
      </pc:sldChg>
      <pc:sldChg chg="modSp add replId">
        <pc:chgData name="Manjuan He" userId="S::mhe@skillstorm.com::fd66990a-57da-4633-9544-fc4ea7d2f87a" providerId="AD" clId="Web-{7D88C0FD-BDC4-45D9-9DBE-23105C79FC50}" dt="2024-01-25T03:22:51.304" v="406" actId="20577"/>
        <pc:sldMkLst>
          <pc:docMk/>
          <pc:sldMk cId="3873080159" sldId="297"/>
        </pc:sldMkLst>
        <pc:spChg chg="mod">
          <ac:chgData name="Manjuan He" userId="S::mhe@skillstorm.com::fd66990a-57da-4633-9544-fc4ea7d2f87a" providerId="AD" clId="Web-{7D88C0FD-BDC4-45D9-9DBE-23105C79FC50}" dt="2024-01-25T03:22:51.304" v="406" actId="20577"/>
          <ac:spMkLst>
            <pc:docMk/>
            <pc:sldMk cId="3873080159" sldId="297"/>
            <ac:spMk id="210" creationId="{519260D4-BE4E-6581-4C52-AF28E8FB1BD2}"/>
          </ac:spMkLst>
        </pc:spChg>
        <pc:spChg chg="mod">
          <ac:chgData name="Manjuan He" userId="S::mhe@skillstorm.com::fd66990a-57da-4633-9544-fc4ea7d2f87a" providerId="AD" clId="Web-{7D88C0FD-BDC4-45D9-9DBE-23105C79FC50}" dt="2024-01-25T03:22:37.585" v="397" actId="20577"/>
          <ac:spMkLst>
            <pc:docMk/>
            <pc:sldMk cId="3873080159" sldId="297"/>
            <ac:spMk id="211" creationId="{7D023453-0639-CF2D-E002-D90D9E8551FD}"/>
          </ac:spMkLst>
        </pc:spChg>
      </pc:sldChg>
      <pc:sldChg chg="modSp add replId">
        <pc:chgData name="Manjuan He" userId="S::mhe@skillstorm.com::fd66990a-57da-4633-9544-fc4ea7d2f87a" providerId="AD" clId="Web-{7D88C0FD-BDC4-45D9-9DBE-23105C79FC50}" dt="2024-01-25T03:29:40.068" v="489" actId="14100"/>
        <pc:sldMkLst>
          <pc:docMk/>
          <pc:sldMk cId="3504206294" sldId="298"/>
        </pc:sldMkLst>
        <pc:spChg chg="mod">
          <ac:chgData name="Manjuan He" userId="S::mhe@skillstorm.com::fd66990a-57da-4633-9544-fc4ea7d2f87a" providerId="AD" clId="Web-{7D88C0FD-BDC4-45D9-9DBE-23105C79FC50}" dt="2024-01-25T03:28:13.190" v="482" actId="14100"/>
          <ac:spMkLst>
            <pc:docMk/>
            <pc:sldMk cId="3504206294" sldId="298"/>
            <ac:spMk id="228" creationId="{80AAC97B-597A-DCA8-4E76-CDF71D171652}"/>
          </ac:spMkLst>
        </pc:spChg>
        <pc:spChg chg="mod">
          <ac:chgData name="Manjuan He" userId="S::mhe@skillstorm.com::fd66990a-57da-4633-9544-fc4ea7d2f87a" providerId="AD" clId="Web-{7D88C0FD-BDC4-45D9-9DBE-23105C79FC50}" dt="2024-01-25T03:29:40.068" v="489" actId="14100"/>
          <ac:spMkLst>
            <pc:docMk/>
            <pc:sldMk cId="3504206294" sldId="298"/>
            <ac:spMk id="229" creationId="{A2515719-F269-E756-9865-E9DD83824EB3}"/>
          </ac:spMkLst>
        </pc:spChg>
        <pc:spChg chg="mod">
          <ac:chgData name="Manjuan He" userId="S::mhe@skillstorm.com::fd66990a-57da-4633-9544-fc4ea7d2f87a" providerId="AD" clId="Web-{7D88C0FD-BDC4-45D9-9DBE-23105C79FC50}" dt="2024-01-25T03:28:33.894" v="485" actId="20577"/>
          <ac:spMkLst>
            <pc:docMk/>
            <pc:sldMk cId="3504206294" sldId="298"/>
            <ac:spMk id="230" creationId="{CEEA3087-0CE8-80D6-A8B4-9795CBCDCE93}"/>
          </ac:spMkLst>
        </pc:spChg>
      </pc:sldChg>
      <pc:sldChg chg="modSp add replId">
        <pc:chgData name="Manjuan He" userId="S::mhe@skillstorm.com::fd66990a-57da-4633-9544-fc4ea7d2f87a" providerId="AD" clId="Web-{7D88C0FD-BDC4-45D9-9DBE-23105C79FC50}" dt="2024-01-25T03:31:17.008" v="512" actId="1076"/>
        <pc:sldMkLst>
          <pc:docMk/>
          <pc:sldMk cId="1018761254" sldId="299"/>
        </pc:sldMkLst>
        <pc:spChg chg="mod">
          <ac:chgData name="Manjuan He" userId="S::mhe@skillstorm.com::fd66990a-57da-4633-9544-fc4ea7d2f87a" providerId="AD" clId="Web-{7D88C0FD-BDC4-45D9-9DBE-23105C79FC50}" dt="2024-01-25T03:30:36.804" v="504" actId="20577"/>
          <ac:spMkLst>
            <pc:docMk/>
            <pc:sldMk cId="1018761254" sldId="299"/>
            <ac:spMk id="228" creationId="{F2C048CB-4166-E2F2-AA07-F6AEAC5AD574}"/>
          </ac:spMkLst>
        </pc:spChg>
        <pc:spChg chg="mod">
          <ac:chgData name="Manjuan He" userId="S::mhe@skillstorm.com::fd66990a-57da-4633-9544-fc4ea7d2f87a" providerId="AD" clId="Web-{7D88C0FD-BDC4-45D9-9DBE-23105C79FC50}" dt="2024-01-25T03:31:17.008" v="512" actId="1076"/>
          <ac:spMkLst>
            <pc:docMk/>
            <pc:sldMk cId="1018761254" sldId="299"/>
            <ac:spMk id="229" creationId="{DDEDFD37-0131-609E-A37C-713991CE64F5}"/>
          </ac:spMkLst>
        </pc:spChg>
        <pc:spChg chg="mod">
          <ac:chgData name="Manjuan He" userId="S::mhe@skillstorm.com::fd66990a-57da-4633-9544-fc4ea7d2f87a" providerId="AD" clId="Web-{7D88C0FD-BDC4-45D9-9DBE-23105C79FC50}" dt="2024-01-25T03:30:57.555" v="508" actId="14100"/>
          <ac:spMkLst>
            <pc:docMk/>
            <pc:sldMk cId="1018761254" sldId="299"/>
            <ac:spMk id="230" creationId="{66D2CC0C-EDDE-092B-DF55-1AD8AF331C45}"/>
          </ac:spMkLst>
        </pc:spChg>
      </pc:sldChg>
      <pc:sldChg chg="modNotes">
        <pc:chgData name="Manjuan He" userId="S::mhe@skillstorm.com::fd66990a-57da-4633-9544-fc4ea7d2f87a" providerId="AD" clId="Web-{7D88C0FD-BDC4-45D9-9DBE-23105C79FC50}" dt="2024-01-25T15:02:48.918" v="2016"/>
        <pc:sldMkLst>
          <pc:docMk/>
          <pc:sldMk cId="191476413" sldId="300"/>
        </pc:sldMkLst>
      </pc:sldChg>
      <pc:sldChg chg="modSp add replId">
        <pc:chgData name="Manjuan He" userId="S::mhe@skillstorm.com::fd66990a-57da-4633-9544-fc4ea7d2f87a" providerId="AD" clId="Web-{7D88C0FD-BDC4-45D9-9DBE-23105C79FC50}" dt="2024-01-25T03:34:17.905" v="540" actId="20577"/>
        <pc:sldMkLst>
          <pc:docMk/>
          <pc:sldMk cId="1869534059" sldId="301"/>
        </pc:sldMkLst>
        <pc:spChg chg="mod">
          <ac:chgData name="Manjuan He" userId="S::mhe@skillstorm.com::fd66990a-57da-4633-9544-fc4ea7d2f87a" providerId="AD" clId="Web-{7D88C0FD-BDC4-45D9-9DBE-23105C79FC50}" dt="2024-01-25T03:33:18.231" v="533" actId="20577"/>
          <ac:spMkLst>
            <pc:docMk/>
            <pc:sldMk cId="1869534059" sldId="301"/>
            <ac:spMk id="228" creationId="{D1DA416B-DC03-F240-D2EC-A117514D757E}"/>
          </ac:spMkLst>
        </pc:spChg>
        <pc:spChg chg="mod">
          <ac:chgData name="Manjuan He" userId="S::mhe@skillstorm.com::fd66990a-57da-4633-9544-fc4ea7d2f87a" providerId="AD" clId="Web-{7D88C0FD-BDC4-45D9-9DBE-23105C79FC50}" dt="2024-01-25T03:34:09.217" v="539" actId="1076"/>
          <ac:spMkLst>
            <pc:docMk/>
            <pc:sldMk cId="1869534059" sldId="301"/>
            <ac:spMk id="229" creationId="{A18EFFA4-BEDB-5A0E-B063-C24EC71730C4}"/>
          </ac:spMkLst>
        </pc:spChg>
        <pc:spChg chg="mod">
          <ac:chgData name="Manjuan He" userId="S::mhe@skillstorm.com::fd66990a-57da-4633-9544-fc4ea7d2f87a" providerId="AD" clId="Web-{7D88C0FD-BDC4-45D9-9DBE-23105C79FC50}" dt="2024-01-25T03:34:17.905" v="540" actId="20577"/>
          <ac:spMkLst>
            <pc:docMk/>
            <pc:sldMk cId="1869534059" sldId="301"/>
            <ac:spMk id="230" creationId="{5465509E-BF2C-1C81-864F-AA6A7961345A}"/>
          </ac:spMkLst>
        </pc:spChg>
      </pc:sldChg>
      <pc:sldChg chg="modNotes">
        <pc:chgData name="Manjuan He" userId="S::mhe@skillstorm.com::fd66990a-57da-4633-9544-fc4ea7d2f87a" providerId="AD" clId="Web-{7D88C0FD-BDC4-45D9-9DBE-23105C79FC50}" dt="2024-01-25T14:38:25.496" v="1250"/>
        <pc:sldMkLst>
          <pc:docMk/>
          <pc:sldMk cId="1966741067" sldId="302"/>
        </pc:sldMkLst>
      </pc:sldChg>
      <pc:sldChg chg="modSp add replId">
        <pc:chgData name="Manjuan He" userId="S::mhe@skillstorm.com::fd66990a-57da-4633-9544-fc4ea7d2f87a" providerId="AD" clId="Web-{7D88C0FD-BDC4-45D9-9DBE-23105C79FC50}" dt="2024-01-25T03:36:13.878" v="555" actId="20577"/>
        <pc:sldMkLst>
          <pc:docMk/>
          <pc:sldMk cId="4069217331" sldId="303"/>
        </pc:sldMkLst>
        <pc:spChg chg="mod">
          <ac:chgData name="Manjuan He" userId="S::mhe@skillstorm.com::fd66990a-57da-4633-9544-fc4ea7d2f87a" providerId="AD" clId="Web-{7D88C0FD-BDC4-45D9-9DBE-23105C79FC50}" dt="2024-01-25T03:35:37.376" v="549" actId="20577"/>
          <ac:spMkLst>
            <pc:docMk/>
            <pc:sldMk cId="4069217331" sldId="303"/>
            <ac:spMk id="228" creationId="{B5C85680-C224-3896-EFE6-093D5D0CE362}"/>
          </ac:spMkLst>
        </pc:spChg>
        <pc:spChg chg="mod">
          <ac:chgData name="Manjuan He" userId="S::mhe@skillstorm.com::fd66990a-57da-4633-9544-fc4ea7d2f87a" providerId="AD" clId="Web-{7D88C0FD-BDC4-45D9-9DBE-23105C79FC50}" dt="2024-01-25T03:36:13.878" v="555" actId="20577"/>
          <ac:spMkLst>
            <pc:docMk/>
            <pc:sldMk cId="4069217331" sldId="303"/>
            <ac:spMk id="229" creationId="{E301AFF1-CD8F-904D-9130-4B93A6B9EEE8}"/>
          </ac:spMkLst>
        </pc:spChg>
        <pc:spChg chg="mod">
          <ac:chgData name="Manjuan He" userId="S::mhe@skillstorm.com::fd66990a-57da-4633-9544-fc4ea7d2f87a" providerId="AD" clId="Web-{7D88C0FD-BDC4-45D9-9DBE-23105C79FC50}" dt="2024-01-25T03:36:01.971" v="551" actId="20577"/>
          <ac:spMkLst>
            <pc:docMk/>
            <pc:sldMk cId="4069217331" sldId="303"/>
            <ac:spMk id="230" creationId="{8857FB91-54CD-101D-69E3-2CCD3EDA4F01}"/>
          </ac:spMkLst>
        </pc:spChg>
      </pc:sldChg>
      <pc:sldChg chg="modSp add replId">
        <pc:chgData name="Manjuan He" userId="S::mhe@skillstorm.com::fd66990a-57da-4633-9544-fc4ea7d2f87a" providerId="AD" clId="Web-{7D88C0FD-BDC4-45D9-9DBE-23105C79FC50}" dt="2024-01-25T03:37:51.381" v="574" actId="20577"/>
        <pc:sldMkLst>
          <pc:docMk/>
          <pc:sldMk cId="2469973509" sldId="304"/>
        </pc:sldMkLst>
        <pc:spChg chg="mod">
          <ac:chgData name="Manjuan He" userId="S::mhe@skillstorm.com::fd66990a-57da-4633-9544-fc4ea7d2f87a" providerId="AD" clId="Web-{7D88C0FD-BDC4-45D9-9DBE-23105C79FC50}" dt="2024-01-25T03:36:50.019" v="564" actId="20577"/>
          <ac:spMkLst>
            <pc:docMk/>
            <pc:sldMk cId="2469973509" sldId="304"/>
            <ac:spMk id="228" creationId="{C2BC8CE9-2DB6-48A0-615C-0CB2D4C3E47F}"/>
          </ac:spMkLst>
        </pc:spChg>
        <pc:spChg chg="mod">
          <ac:chgData name="Manjuan He" userId="S::mhe@skillstorm.com::fd66990a-57da-4633-9544-fc4ea7d2f87a" providerId="AD" clId="Web-{7D88C0FD-BDC4-45D9-9DBE-23105C79FC50}" dt="2024-01-25T03:37:51.381" v="574" actId="20577"/>
          <ac:spMkLst>
            <pc:docMk/>
            <pc:sldMk cId="2469973509" sldId="304"/>
            <ac:spMk id="229" creationId="{CA045EE6-4C2E-5068-B2A2-066A2ECB43B4}"/>
          </ac:spMkLst>
        </pc:spChg>
        <pc:spChg chg="mod">
          <ac:chgData name="Manjuan He" userId="S::mhe@skillstorm.com::fd66990a-57da-4633-9544-fc4ea7d2f87a" providerId="AD" clId="Web-{7D88C0FD-BDC4-45D9-9DBE-23105C79FC50}" dt="2024-01-25T03:37:04.223" v="567" actId="20577"/>
          <ac:spMkLst>
            <pc:docMk/>
            <pc:sldMk cId="2469973509" sldId="304"/>
            <ac:spMk id="230" creationId="{2D0A3094-DF3A-E959-C179-B1415B78B012}"/>
          </ac:spMkLst>
        </pc:spChg>
      </pc:sldChg>
      <pc:sldChg chg="modSp add replId">
        <pc:chgData name="Manjuan He" userId="S::mhe@skillstorm.com::fd66990a-57da-4633-9544-fc4ea7d2f87a" providerId="AD" clId="Web-{7D88C0FD-BDC4-45D9-9DBE-23105C79FC50}" dt="2024-01-25T03:40:36.011" v="605" actId="20577"/>
        <pc:sldMkLst>
          <pc:docMk/>
          <pc:sldMk cId="3826612784" sldId="305"/>
        </pc:sldMkLst>
        <pc:spChg chg="mod">
          <ac:chgData name="Manjuan He" userId="S::mhe@skillstorm.com::fd66990a-57da-4633-9544-fc4ea7d2f87a" providerId="AD" clId="Web-{7D88C0FD-BDC4-45D9-9DBE-23105C79FC50}" dt="2024-01-25T03:39:47.025" v="599" actId="20577"/>
          <ac:spMkLst>
            <pc:docMk/>
            <pc:sldMk cId="3826612784" sldId="305"/>
            <ac:spMk id="228" creationId="{EE03826A-6CC8-8174-E442-638B16875825}"/>
          </ac:spMkLst>
        </pc:spChg>
        <pc:spChg chg="mod">
          <ac:chgData name="Manjuan He" userId="S::mhe@skillstorm.com::fd66990a-57da-4633-9544-fc4ea7d2f87a" providerId="AD" clId="Web-{7D88C0FD-BDC4-45D9-9DBE-23105C79FC50}" dt="2024-01-25T03:40:36.011" v="605" actId="20577"/>
          <ac:spMkLst>
            <pc:docMk/>
            <pc:sldMk cId="3826612784" sldId="305"/>
            <ac:spMk id="229" creationId="{8B86B1F5-C2F7-F62B-7AC5-B66075EA519D}"/>
          </ac:spMkLst>
        </pc:spChg>
        <pc:spChg chg="mod">
          <ac:chgData name="Manjuan He" userId="S::mhe@skillstorm.com::fd66990a-57da-4633-9544-fc4ea7d2f87a" providerId="AD" clId="Web-{7D88C0FD-BDC4-45D9-9DBE-23105C79FC50}" dt="2024-01-25T03:40:05.619" v="602" actId="20577"/>
          <ac:spMkLst>
            <pc:docMk/>
            <pc:sldMk cId="3826612784" sldId="305"/>
            <ac:spMk id="230" creationId="{71B605CE-150F-0712-484F-120266010275}"/>
          </ac:spMkLst>
        </pc:spChg>
      </pc:sldChg>
      <pc:sldChg chg="modSp add replId">
        <pc:chgData name="Manjuan He" userId="S::mhe@skillstorm.com::fd66990a-57da-4633-9544-fc4ea7d2f87a" providerId="AD" clId="Web-{7D88C0FD-BDC4-45D9-9DBE-23105C79FC50}" dt="2024-01-25T03:41:40.873" v="630" actId="20577"/>
        <pc:sldMkLst>
          <pc:docMk/>
          <pc:sldMk cId="3130674463" sldId="306"/>
        </pc:sldMkLst>
        <pc:spChg chg="mod">
          <ac:chgData name="Manjuan He" userId="S::mhe@skillstorm.com::fd66990a-57da-4633-9544-fc4ea7d2f87a" providerId="AD" clId="Web-{7D88C0FD-BDC4-45D9-9DBE-23105C79FC50}" dt="2024-01-25T03:41:21.278" v="625" actId="20577"/>
          <ac:spMkLst>
            <pc:docMk/>
            <pc:sldMk cId="3130674463" sldId="306"/>
            <ac:spMk id="228" creationId="{3039916C-651E-7056-A185-E49F57EB0E4E}"/>
          </ac:spMkLst>
        </pc:spChg>
        <pc:spChg chg="mod">
          <ac:chgData name="Manjuan He" userId="S::mhe@skillstorm.com::fd66990a-57da-4633-9544-fc4ea7d2f87a" providerId="AD" clId="Web-{7D88C0FD-BDC4-45D9-9DBE-23105C79FC50}" dt="2024-01-25T03:41:40.873" v="630" actId="20577"/>
          <ac:spMkLst>
            <pc:docMk/>
            <pc:sldMk cId="3130674463" sldId="306"/>
            <ac:spMk id="229" creationId="{A0F8D2F4-E680-D591-3107-9C04DE668BED}"/>
          </ac:spMkLst>
        </pc:spChg>
        <pc:spChg chg="mod">
          <ac:chgData name="Manjuan He" userId="S::mhe@skillstorm.com::fd66990a-57da-4633-9544-fc4ea7d2f87a" providerId="AD" clId="Web-{7D88C0FD-BDC4-45D9-9DBE-23105C79FC50}" dt="2024-01-25T03:41:31.325" v="627" actId="20577"/>
          <ac:spMkLst>
            <pc:docMk/>
            <pc:sldMk cId="3130674463" sldId="306"/>
            <ac:spMk id="230" creationId="{BB7CF4FE-006C-8799-685F-5E16D76188DF}"/>
          </ac:spMkLst>
        </pc:spChg>
      </pc:sldChg>
      <pc:sldChg chg="modSp add replId">
        <pc:chgData name="Manjuan He" userId="S::mhe@skillstorm.com::fd66990a-57da-4633-9544-fc4ea7d2f87a" providerId="AD" clId="Web-{7D88C0FD-BDC4-45D9-9DBE-23105C79FC50}" dt="2024-01-25T03:42:53.953" v="655" actId="20577"/>
        <pc:sldMkLst>
          <pc:docMk/>
          <pc:sldMk cId="1465798665" sldId="307"/>
        </pc:sldMkLst>
        <pc:spChg chg="mod">
          <ac:chgData name="Manjuan He" userId="S::mhe@skillstorm.com::fd66990a-57da-4633-9544-fc4ea7d2f87a" providerId="AD" clId="Web-{7D88C0FD-BDC4-45D9-9DBE-23105C79FC50}" dt="2024-01-25T03:42:19.593" v="650" actId="20577"/>
          <ac:spMkLst>
            <pc:docMk/>
            <pc:sldMk cId="1465798665" sldId="307"/>
            <ac:spMk id="228" creationId="{06F957A0-8497-FB14-EE81-C3B733C30AA3}"/>
          </ac:spMkLst>
        </pc:spChg>
        <pc:spChg chg="mod">
          <ac:chgData name="Manjuan He" userId="S::mhe@skillstorm.com::fd66990a-57da-4633-9544-fc4ea7d2f87a" providerId="AD" clId="Web-{7D88C0FD-BDC4-45D9-9DBE-23105C79FC50}" dt="2024-01-25T03:42:53.953" v="655" actId="20577"/>
          <ac:spMkLst>
            <pc:docMk/>
            <pc:sldMk cId="1465798665" sldId="307"/>
            <ac:spMk id="229" creationId="{DA9D503C-2D01-93D6-8AB3-2B20397AB91D}"/>
          </ac:spMkLst>
        </pc:spChg>
        <pc:spChg chg="mod">
          <ac:chgData name="Manjuan He" userId="S::mhe@skillstorm.com::fd66990a-57da-4633-9544-fc4ea7d2f87a" providerId="AD" clId="Web-{7D88C0FD-BDC4-45D9-9DBE-23105C79FC50}" dt="2024-01-25T03:42:46.125" v="652" actId="20577"/>
          <ac:spMkLst>
            <pc:docMk/>
            <pc:sldMk cId="1465798665" sldId="307"/>
            <ac:spMk id="230" creationId="{D65BD22F-52EB-9486-E004-514ACDEE8CB7}"/>
          </ac:spMkLst>
        </pc:spChg>
      </pc:sldChg>
      <pc:sldChg chg="modSp add replId">
        <pc:chgData name="Manjuan He" userId="S::mhe@skillstorm.com::fd66990a-57da-4633-9544-fc4ea7d2f87a" providerId="AD" clId="Web-{7D88C0FD-BDC4-45D9-9DBE-23105C79FC50}" dt="2024-01-25T03:44:21.893" v="684" actId="20577"/>
        <pc:sldMkLst>
          <pc:docMk/>
          <pc:sldMk cId="1539663589" sldId="308"/>
        </pc:sldMkLst>
        <pc:spChg chg="mod">
          <ac:chgData name="Manjuan He" userId="S::mhe@skillstorm.com::fd66990a-57da-4633-9544-fc4ea7d2f87a" providerId="AD" clId="Web-{7D88C0FD-BDC4-45D9-9DBE-23105C79FC50}" dt="2024-01-25T03:43:58.346" v="678" actId="20577"/>
          <ac:spMkLst>
            <pc:docMk/>
            <pc:sldMk cId="1539663589" sldId="308"/>
            <ac:spMk id="228" creationId="{35C89970-0203-8539-0B88-90E338B23184}"/>
          </ac:spMkLst>
        </pc:spChg>
        <pc:spChg chg="mod">
          <ac:chgData name="Manjuan He" userId="S::mhe@skillstorm.com::fd66990a-57da-4633-9544-fc4ea7d2f87a" providerId="AD" clId="Web-{7D88C0FD-BDC4-45D9-9DBE-23105C79FC50}" dt="2024-01-25T03:44:21.893" v="684" actId="20577"/>
          <ac:spMkLst>
            <pc:docMk/>
            <pc:sldMk cId="1539663589" sldId="308"/>
            <ac:spMk id="229" creationId="{9717E792-B9A7-7DC6-D7BE-30A1BFEB2106}"/>
          </ac:spMkLst>
        </pc:spChg>
        <pc:spChg chg="mod">
          <ac:chgData name="Manjuan He" userId="S::mhe@skillstorm.com::fd66990a-57da-4633-9544-fc4ea7d2f87a" providerId="AD" clId="Web-{7D88C0FD-BDC4-45D9-9DBE-23105C79FC50}" dt="2024-01-25T03:44:07.362" v="680" actId="20577"/>
          <ac:spMkLst>
            <pc:docMk/>
            <pc:sldMk cId="1539663589" sldId="308"/>
            <ac:spMk id="230" creationId="{102E8111-F1DD-5F25-F3C0-866C09182A68}"/>
          </ac:spMkLst>
        </pc:spChg>
      </pc:sldChg>
      <pc:sldChg chg="modSp add replId">
        <pc:chgData name="Manjuan He" userId="S::mhe@skillstorm.com::fd66990a-57da-4633-9544-fc4ea7d2f87a" providerId="AD" clId="Web-{7D88C0FD-BDC4-45D9-9DBE-23105C79FC50}" dt="2024-01-25T03:45:26.567" v="700" actId="20577"/>
        <pc:sldMkLst>
          <pc:docMk/>
          <pc:sldMk cId="632780263" sldId="309"/>
        </pc:sldMkLst>
        <pc:spChg chg="mod">
          <ac:chgData name="Manjuan He" userId="S::mhe@skillstorm.com::fd66990a-57da-4633-9544-fc4ea7d2f87a" providerId="AD" clId="Web-{7D88C0FD-BDC4-45D9-9DBE-23105C79FC50}" dt="2024-01-25T03:45:10.458" v="695" actId="20577"/>
          <ac:spMkLst>
            <pc:docMk/>
            <pc:sldMk cId="632780263" sldId="309"/>
            <ac:spMk id="228" creationId="{3EA2CA06-DE49-CF2B-C81B-978E9490AA3A}"/>
          </ac:spMkLst>
        </pc:spChg>
        <pc:spChg chg="mod">
          <ac:chgData name="Manjuan He" userId="S::mhe@skillstorm.com::fd66990a-57da-4633-9544-fc4ea7d2f87a" providerId="AD" clId="Web-{7D88C0FD-BDC4-45D9-9DBE-23105C79FC50}" dt="2024-01-25T03:45:26.567" v="700" actId="20577"/>
          <ac:spMkLst>
            <pc:docMk/>
            <pc:sldMk cId="632780263" sldId="309"/>
            <ac:spMk id="229" creationId="{1A52CE33-FC5D-25F5-77D5-0BABD17B3106}"/>
          </ac:spMkLst>
        </pc:spChg>
        <pc:spChg chg="mod">
          <ac:chgData name="Manjuan He" userId="S::mhe@skillstorm.com::fd66990a-57da-4633-9544-fc4ea7d2f87a" providerId="AD" clId="Web-{7D88C0FD-BDC4-45D9-9DBE-23105C79FC50}" dt="2024-01-25T03:45:18.302" v="697" actId="20577"/>
          <ac:spMkLst>
            <pc:docMk/>
            <pc:sldMk cId="632780263" sldId="309"/>
            <ac:spMk id="230" creationId="{B2D12B0B-C8B5-E9A5-814A-9D5D6DA728FF}"/>
          </ac:spMkLst>
        </pc:spChg>
      </pc:sldChg>
      <pc:sldChg chg="modSp add replId">
        <pc:chgData name="Manjuan He" userId="S::mhe@skillstorm.com::fd66990a-57da-4633-9544-fc4ea7d2f87a" providerId="AD" clId="Web-{7D88C0FD-BDC4-45D9-9DBE-23105C79FC50}" dt="2024-01-25T03:47:04.008" v="711" actId="20577"/>
        <pc:sldMkLst>
          <pc:docMk/>
          <pc:sldMk cId="1912301780" sldId="310"/>
        </pc:sldMkLst>
        <pc:spChg chg="mod">
          <ac:chgData name="Manjuan He" userId="S::mhe@skillstorm.com::fd66990a-57da-4633-9544-fc4ea7d2f87a" providerId="AD" clId="Web-{7D88C0FD-BDC4-45D9-9DBE-23105C79FC50}" dt="2024-01-25T03:46:10.678" v="709" actId="20577"/>
          <ac:spMkLst>
            <pc:docMk/>
            <pc:sldMk cId="1912301780" sldId="310"/>
            <ac:spMk id="210" creationId="{6D5DB9D1-E79C-E81C-9A5B-DB58B0E01FE3}"/>
          </ac:spMkLst>
        </pc:spChg>
        <pc:spChg chg="mod">
          <ac:chgData name="Manjuan He" userId="S::mhe@skillstorm.com::fd66990a-57da-4633-9544-fc4ea7d2f87a" providerId="AD" clId="Web-{7D88C0FD-BDC4-45D9-9DBE-23105C79FC50}" dt="2024-01-25T03:47:04.008" v="711" actId="20577"/>
          <ac:spMkLst>
            <pc:docMk/>
            <pc:sldMk cId="1912301780" sldId="310"/>
            <ac:spMk id="211" creationId="{B8858A78-B19F-21A0-E42A-314A6E68BA54}"/>
          </ac:spMkLst>
        </pc:spChg>
      </pc:sldChg>
      <pc:sldChg chg="modSp add replId">
        <pc:chgData name="Manjuan He" userId="S::mhe@skillstorm.com::fd66990a-57da-4633-9544-fc4ea7d2f87a" providerId="AD" clId="Web-{7D88C0FD-BDC4-45D9-9DBE-23105C79FC50}" dt="2024-01-25T03:47:23.196" v="728" actId="20577"/>
        <pc:sldMkLst>
          <pc:docMk/>
          <pc:sldMk cId="2679883532" sldId="311"/>
        </pc:sldMkLst>
        <pc:spChg chg="mod">
          <ac:chgData name="Manjuan He" userId="S::mhe@skillstorm.com::fd66990a-57da-4633-9544-fc4ea7d2f87a" providerId="AD" clId="Web-{7D88C0FD-BDC4-45D9-9DBE-23105C79FC50}" dt="2024-01-25T03:47:23.196" v="728" actId="20577"/>
          <ac:spMkLst>
            <pc:docMk/>
            <pc:sldMk cId="2679883532" sldId="311"/>
            <ac:spMk id="210" creationId="{F4A63A22-F5EB-1D6E-7708-B172E38D3F68}"/>
          </ac:spMkLst>
        </pc:spChg>
        <pc:spChg chg="mod">
          <ac:chgData name="Manjuan He" userId="S::mhe@skillstorm.com::fd66990a-57da-4633-9544-fc4ea7d2f87a" providerId="AD" clId="Web-{7D88C0FD-BDC4-45D9-9DBE-23105C79FC50}" dt="2024-01-25T03:47:14.977" v="714" actId="20577"/>
          <ac:spMkLst>
            <pc:docMk/>
            <pc:sldMk cId="2679883532" sldId="311"/>
            <ac:spMk id="211" creationId="{70AC7F41-3122-544B-C7D3-CA5F5E03FF61}"/>
          </ac:spMkLst>
        </pc:spChg>
      </pc:sldChg>
      <pc:sldChg chg="addSp modSp new modNotes">
        <pc:chgData name="Manjuan He" userId="S::mhe@skillstorm.com::fd66990a-57da-4633-9544-fc4ea7d2f87a" providerId="AD" clId="Web-{7D88C0FD-BDC4-45D9-9DBE-23105C79FC50}" dt="2024-01-25T15:26:58.871" v="2983"/>
        <pc:sldMkLst>
          <pc:docMk/>
          <pc:sldMk cId="2701765393" sldId="312"/>
        </pc:sldMkLst>
        <pc:spChg chg="mod">
          <ac:chgData name="Manjuan He" userId="S::mhe@skillstorm.com::fd66990a-57da-4633-9544-fc4ea7d2f87a" providerId="AD" clId="Web-{7D88C0FD-BDC4-45D9-9DBE-23105C79FC50}" dt="2024-01-25T03:49:06.747" v="753" actId="1076"/>
          <ac:spMkLst>
            <pc:docMk/>
            <pc:sldMk cId="2701765393" sldId="312"/>
            <ac:spMk id="2" creationId="{12E36BAE-BEEE-3594-FF4D-CEA568D11970}"/>
          </ac:spMkLst>
        </pc:spChg>
        <pc:picChg chg="add mod">
          <ac:chgData name="Manjuan He" userId="S::mhe@skillstorm.com::fd66990a-57da-4633-9544-fc4ea7d2f87a" providerId="AD" clId="Web-{7D88C0FD-BDC4-45D9-9DBE-23105C79FC50}" dt="2024-01-25T03:49:09.840" v="754" actId="1076"/>
          <ac:picMkLst>
            <pc:docMk/>
            <pc:sldMk cId="2701765393" sldId="312"/>
            <ac:picMk id="3" creationId="{27C9CA44-F244-EA2C-3A50-5DAE66C48BED}"/>
          </ac:picMkLst>
        </pc:picChg>
      </pc:sldChg>
      <pc:sldChg chg="modSp add replId">
        <pc:chgData name="Manjuan He" userId="S::mhe@skillstorm.com::fd66990a-57da-4633-9544-fc4ea7d2f87a" providerId="AD" clId="Web-{7D88C0FD-BDC4-45D9-9DBE-23105C79FC50}" dt="2024-01-25T04:00:54.395" v="775" actId="20577"/>
        <pc:sldMkLst>
          <pc:docMk/>
          <pc:sldMk cId="1879558803" sldId="313"/>
        </pc:sldMkLst>
        <pc:spChg chg="mod">
          <ac:chgData name="Manjuan He" userId="S::mhe@skillstorm.com::fd66990a-57da-4633-9544-fc4ea7d2f87a" providerId="AD" clId="Web-{7D88C0FD-BDC4-45D9-9DBE-23105C79FC50}" dt="2024-01-25T04:00:54.395" v="775" actId="20577"/>
          <ac:spMkLst>
            <pc:docMk/>
            <pc:sldMk cId="1879558803" sldId="313"/>
            <ac:spMk id="210" creationId="{6F8B399A-05F6-6F3E-73BB-8F327A13E2D5}"/>
          </ac:spMkLst>
        </pc:spChg>
        <pc:spChg chg="mod">
          <ac:chgData name="Manjuan He" userId="S::mhe@skillstorm.com::fd66990a-57da-4633-9544-fc4ea7d2f87a" providerId="AD" clId="Web-{7D88C0FD-BDC4-45D9-9DBE-23105C79FC50}" dt="2024-01-25T03:55:47.150" v="759" actId="20577"/>
          <ac:spMkLst>
            <pc:docMk/>
            <pc:sldMk cId="1879558803" sldId="313"/>
            <ac:spMk id="211" creationId="{C99E5F4A-75C0-04D5-D391-21E0D4EF7A09}"/>
          </ac:spMkLst>
        </pc:spChg>
      </pc:sldChg>
      <pc:sldChg chg="modSp add replId">
        <pc:chgData name="Manjuan He" userId="S::mhe@skillstorm.com::fd66990a-57da-4633-9544-fc4ea7d2f87a" providerId="AD" clId="Web-{7D88C0FD-BDC4-45D9-9DBE-23105C79FC50}" dt="2024-01-25T04:02:30.304" v="790" actId="20577"/>
        <pc:sldMkLst>
          <pc:docMk/>
          <pc:sldMk cId="2997984717" sldId="314"/>
        </pc:sldMkLst>
        <pc:spChg chg="mod">
          <ac:chgData name="Manjuan He" userId="S::mhe@skillstorm.com::fd66990a-57da-4633-9544-fc4ea7d2f87a" providerId="AD" clId="Web-{7D88C0FD-BDC4-45D9-9DBE-23105C79FC50}" dt="2024-01-25T04:02:30.304" v="790" actId="20577"/>
          <ac:spMkLst>
            <pc:docMk/>
            <pc:sldMk cId="2997984717" sldId="314"/>
            <ac:spMk id="210" creationId="{F952989D-123B-9AD5-4374-B2E6FFD2B3EB}"/>
          </ac:spMkLst>
        </pc:spChg>
        <pc:spChg chg="mod">
          <ac:chgData name="Manjuan He" userId="S::mhe@skillstorm.com::fd66990a-57da-4633-9544-fc4ea7d2f87a" providerId="AD" clId="Web-{7D88C0FD-BDC4-45D9-9DBE-23105C79FC50}" dt="2024-01-25T04:02:20.819" v="781" actId="20577"/>
          <ac:spMkLst>
            <pc:docMk/>
            <pc:sldMk cId="2997984717" sldId="314"/>
            <ac:spMk id="211" creationId="{8116144E-93BE-8278-9C8B-87BE68417185}"/>
          </ac:spMkLst>
        </pc:spChg>
      </pc:sldChg>
      <pc:sldChg chg="modSp add replId">
        <pc:chgData name="Manjuan He" userId="S::mhe@skillstorm.com::fd66990a-57da-4633-9544-fc4ea7d2f87a" providerId="AD" clId="Web-{7D88C0FD-BDC4-45D9-9DBE-23105C79FC50}" dt="2024-01-25T04:02:43.101" v="794" actId="20577"/>
        <pc:sldMkLst>
          <pc:docMk/>
          <pc:sldMk cId="2067662236" sldId="315"/>
        </pc:sldMkLst>
        <pc:spChg chg="mod">
          <ac:chgData name="Manjuan He" userId="S::mhe@skillstorm.com::fd66990a-57da-4633-9544-fc4ea7d2f87a" providerId="AD" clId="Web-{7D88C0FD-BDC4-45D9-9DBE-23105C79FC50}" dt="2024-01-25T04:02:43.101" v="794" actId="20577"/>
          <ac:spMkLst>
            <pc:docMk/>
            <pc:sldMk cId="2067662236" sldId="315"/>
            <ac:spMk id="210" creationId="{E9C69B32-4BF5-8D27-779E-268575DD456D}"/>
          </ac:spMkLst>
        </pc:spChg>
        <pc:spChg chg="mod">
          <ac:chgData name="Manjuan He" userId="S::mhe@skillstorm.com::fd66990a-57da-4633-9544-fc4ea7d2f87a" providerId="AD" clId="Web-{7D88C0FD-BDC4-45D9-9DBE-23105C79FC50}" dt="2024-01-25T04:02:34.070" v="792" actId="20577"/>
          <ac:spMkLst>
            <pc:docMk/>
            <pc:sldMk cId="2067662236" sldId="315"/>
            <ac:spMk id="211" creationId="{85D9D45D-1D84-F5EB-BF40-B1209F6AA1BF}"/>
          </ac:spMkLst>
        </pc:spChg>
      </pc:sldChg>
      <pc:sldChg chg="modSp add replId">
        <pc:chgData name="Manjuan He" userId="S::mhe@skillstorm.com::fd66990a-57da-4633-9544-fc4ea7d2f87a" providerId="AD" clId="Web-{7D88C0FD-BDC4-45D9-9DBE-23105C79FC50}" dt="2024-01-25T04:02:56.805" v="808" actId="20577"/>
        <pc:sldMkLst>
          <pc:docMk/>
          <pc:sldMk cId="3086927432" sldId="316"/>
        </pc:sldMkLst>
        <pc:spChg chg="mod">
          <ac:chgData name="Manjuan He" userId="S::mhe@skillstorm.com::fd66990a-57da-4633-9544-fc4ea7d2f87a" providerId="AD" clId="Web-{7D88C0FD-BDC4-45D9-9DBE-23105C79FC50}" dt="2024-01-25T04:02:56.805" v="808" actId="20577"/>
          <ac:spMkLst>
            <pc:docMk/>
            <pc:sldMk cId="3086927432" sldId="316"/>
            <ac:spMk id="210" creationId="{1EC7DD46-18BF-8038-56DC-5FC9AFB6EDBC}"/>
          </ac:spMkLst>
        </pc:spChg>
        <pc:spChg chg="mod">
          <ac:chgData name="Manjuan He" userId="S::mhe@skillstorm.com::fd66990a-57da-4633-9544-fc4ea7d2f87a" providerId="AD" clId="Web-{7D88C0FD-BDC4-45D9-9DBE-23105C79FC50}" dt="2024-01-25T04:02:48.070" v="796" actId="20577"/>
          <ac:spMkLst>
            <pc:docMk/>
            <pc:sldMk cId="3086927432" sldId="316"/>
            <ac:spMk id="211" creationId="{9B1B6AE0-603C-5058-5C8C-98F6616DBF26}"/>
          </ac:spMkLst>
        </pc:spChg>
      </pc:sldChg>
      <pc:sldChg chg="modSp add replId modNotes">
        <pc:chgData name="Manjuan He" userId="S::mhe@skillstorm.com::fd66990a-57da-4633-9544-fc4ea7d2f87a" providerId="AD" clId="Web-{7D88C0FD-BDC4-45D9-9DBE-23105C79FC50}" dt="2024-01-25T15:54:37.285" v="4414"/>
        <pc:sldMkLst>
          <pc:docMk/>
          <pc:sldMk cId="1670801443" sldId="317"/>
        </pc:sldMkLst>
        <pc:spChg chg="mod">
          <ac:chgData name="Manjuan He" userId="S::mhe@skillstorm.com::fd66990a-57da-4633-9544-fc4ea7d2f87a" providerId="AD" clId="Web-{7D88C0FD-BDC4-45D9-9DBE-23105C79FC50}" dt="2024-01-25T04:03:23.009" v="838" actId="14100"/>
          <ac:spMkLst>
            <pc:docMk/>
            <pc:sldMk cId="1670801443" sldId="317"/>
            <ac:spMk id="210" creationId="{BD9DD435-B779-1B10-CEA1-0204662AEE37}"/>
          </ac:spMkLst>
        </pc:spChg>
        <pc:spChg chg="mod">
          <ac:chgData name="Manjuan He" userId="S::mhe@skillstorm.com::fd66990a-57da-4633-9544-fc4ea7d2f87a" providerId="AD" clId="Web-{7D88C0FD-BDC4-45D9-9DBE-23105C79FC50}" dt="2024-01-25T04:03:01.008" v="809" actId="20577"/>
          <ac:spMkLst>
            <pc:docMk/>
            <pc:sldMk cId="1670801443" sldId="317"/>
            <ac:spMk id="211" creationId="{6B7F054A-DF01-1F4B-E072-F37831A721B6}"/>
          </ac:spMkLst>
        </pc:spChg>
      </pc:sldChg>
      <pc:sldChg chg="modSp new">
        <pc:chgData name="Manjuan He" userId="S::mhe@skillstorm.com::fd66990a-57da-4633-9544-fc4ea7d2f87a" providerId="AD" clId="Web-{7D88C0FD-BDC4-45D9-9DBE-23105C79FC50}" dt="2024-01-25T04:16:58.348" v="1072" actId="1076"/>
        <pc:sldMkLst>
          <pc:docMk/>
          <pc:sldMk cId="2351247704" sldId="318"/>
        </pc:sldMkLst>
        <pc:spChg chg="mod">
          <ac:chgData name="Manjuan He" userId="S::mhe@skillstorm.com::fd66990a-57da-4633-9544-fc4ea7d2f87a" providerId="AD" clId="Web-{7D88C0FD-BDC4-45D9-9DBE-23105C79FC50}" dt="2024-01-25T04:06:05.842" v="979" actId="20577"/>
          <ac:spMkLst>
            <pc:docMk/>
            <pc:sldMk cId="2351247704" sldId="318"/>
            <ac:spMk id="2" creationId="{0DF215A6-A37C-62DD-F576-A74BF2B6BCA3}"/>
          </ac:spMkLst>
        </pc:spChg>
        <pc:spChg chg="mod">
          <ac:chgData name="Manjuan He" userId="S::mhe@skillstorm.com::fd66990a-57da-4633-9544-fc4ea7d2f87a" providerId="AD" clId="Web-{7D88C0FD-BDC4-45D9-9DBE-23105C79FC50}" dt="2024-01-25T04:16:58.348" v="1072" actId="1076"/>
          <ac:spMkLst>
            <pc:docMk/>
            <pc:sldMk cId="2351247704" sldId="318"/>
            <ac:spMk id="3" creationId="{9507414F-5296-1D96-A1ED-20827853BE86}"/>
          </ac:spMkLst>
        </pc:spChg>
      </pc:sldChg>
      <pc:sldChg chg="addSp modSp new">
        <pc:chgData name="Manjuan He" userId="S::mhe@skillstorm.com::fd66990a-57da-4633-9544-fc4ea7d2f87a" providerId="AD" clId="Web-{7D88C0FD-BDC4-45D9-9DBE-23105C79FC50}" dt="2024-01-25T04:15:12.673" v="1050" actId="1076"/>
        <pc:sldMkLst>
          <pc:docMk/>
          <pc:sldMk cId="296792358" sldId="319"/>
        </pc:sldMkLst>
        <pc:spChg chg="mod">
          <ac:chgData name="Manjuan He" userId="S::mhe@skillstorm.com::fd66990a-57da-4633-9544-fc4ea7d2f87a" providerId="AD" clId="Web-{7D88C0FD-BDC4-45D9-9DBE-23105C79FC50}" dt="2024-01-25T04:14:16.014" v="1036" actId="1076"/>
          <ac:spMkLst>
            <pc:docMk/>
            <pc:sldMk cId="296792358" sldId="319"/>
            <ac:spMk id="2" creationId="{DC69675A-1687-F94E-8C6D-F5A27572C798}"/>
          </ac:spMkLst>
        </pc:spChg>
        <pc:spChg chg="add mod">
          <ac:chgData name="Manjuan He" userId="S::mhe@skillstorm.com::fd66990a-57da-4633-9544-fc4ea7d2f87a" providerId="AD" clId="Web-{7D88C0FD-BDC4-45D9-9DBE-23105C79FC50}" dt="2024-01-25T04:15:09.969" v="1049" actId="1076"/>
          <ac:spMkLst>
            <pc:docMk/>
            <pc:sldMk cId="296792358" sldId="319"/>
            <ac:spMk id="6" creationId="{2DA021D9-F2E1-B70F-993A-0B611EB3D879}"/>
          </ac:spMkLst>
        </pc:spChg>
        <pc:picChg chg="add mod modCrop">
          <ac:chgData name="Manjuan He" userId="S::mhe@skillstorm.com::fd66990a-57da-4633-9544-fc4ea7d2f87a" providerId="AD" clId="Web-{7D88C0FD-BDC4-45D9-9DBE-23105C79FC50}" dt="2024-01-25T04:14:52.453" v="1046" actId="1076"/>
          <ac:picMkLst>
            <pc:docMk/>
            <pc:sldMk cId="296792358" sldId="319"/>
            <ac:picMk id="3" creationId="{E49B6A79-F241-7A58-6866-9E28D77E39DE}"/>
          </ac:picMkLst>
        </pc:picChg>
        <pc:picChg chg="add mod">
          <ac:chgData name="Manjuan He" userId="S::mhe@skillstorm.com::fd66990a-57da-4633-9544-fc4ea7d2f87a" providerId="AD" clId="Web-{7D88C0FD-BDC4-45D9-9DBE-23105C79FC50}" dt="2024-01-25T04:15:12.673" v="1050" actId="1076"/>
          <ac:picMkLst>
            <pc:docMk/>
            <pc:sldMk cId="296792358" sldId="319"/>
            <ac:picMk id="4" creationId="{B3B295A8-D30D-1088-986D-9E610974C2F8}"/>
          </ac:picMkLst>
        </pc:picChg>
        <pc:picChg chg="add mod">
          <ac:chgData name="Manjuan He" userId="S::mhe@skillstorm.com::fd66990a-57da-4633-9544-fc4ea7d2f87a" providerId="AD" clId="Web-{7D88C0FD-BDC4-45D9-9DBE-23105C79FC50}" dt="2024-01-25T04:14:45.390" v="1043" actId="1076"/>
          <ac:picMkLst>
            <pc:docMk/>
            <pc:sldMk cId="296792358" sldId="319"/>
            <ac:picMk id="5" creationId="{A5647DAA-FC08-279C-9752-BDEADD397314}"/>
          </ac:picMkLst>
        </pc:picChg>
      </pc:sldChg>
      <pc:sldChg chg="delSp modSp add replId">
        <pc:chgData name="Manjuan He" userId="S::mhe@skillstorm.com::fd66990a-57da-4633-9544-fc4ea7d2f87a" providerId="AD" clId="Web-{7D88C0FD-BDC4-45D9-9DBE-23105C79FC50}" dt="2024-01-25T04:15:23.704" v="1054" actId="1076"/>
        <pc:sldMkLst>
          <pc:docMk/>
          <pc:sldMk cId="3322273841" sldId="320"/>
        </pc:sldMkLst>
        <pc:spChg chg="mod">
          <ac:chgData name="Manjuan He" userId="S::mhe@skillstorm.com::fd66990a-57da-4633-9544-fc4ea7d2f87a" providerId="AD" clId="Web-{7D88C0FD-BDC4-45D9-9DBE-23105C79FC50}" dt="2024-01-25T04:15:23.704" v="1054" actId="1076"/>
          <ac:spMkLst>
            <pc:docMk/>
            <pc:sldMk cId="3322273841" sldId="320"/>
            <ac:spMk id="6" creationId="{F2BA5988-2E1F-9B56-100F-E22D116469C3}"/>
          </ac:spMkLst>
        </pc:spChg>
        <pc:picChg chg="del">
          <ac:chgData name="Manjuan He" userId="S::mhe@skillstorm.com::fd66990a-57da-4633-9544-fc4ea7d2f87a" providerId="AD" clId="Web-{7D88C0FD-BDC4-45D9-9DBE-23105C79FC50}" dt="2024-01-25T04:15:19.048" v="1052"/>
          <ac:picMkLst>
            <pc:docMk/>
            <pc:sldMk cId="3322273841" sldId="320"/>
            <ac:picMk id="4" creationId="{D97F340A-DE5B-F0F5-0567-39050D73CB1A}"/>
          </ac:picMkLst>
        </pc:picChg>
        <pc:picChg chg="mod">
          <ac:chgData name="Manjuan He" userId="S::mhe@skillstorm.com::fd66990a-57da-4633-9544-fc4ea7d2f87a" providerId="AD" clId="Web-{7D88C0FD-BDC4-45D9-9DBE-23105C79FC50}" dt="2024-01-25T04:15:21.345" v="1053" actId="1076"/>
          <ac:picMkLst>
            <pc:docMk/>
            <pc:sldMk cId="3322273841" sldId="320"/>
            <ac:picMk id="5" creationId="{129C6645-CDDD-F6C0-87DC-61AABB98C2E6}"/>
          </ac:picMkLst>
        </pc:picChg>
      </pc:sldChg>
      <pc:sldChg chg="addSp delSp modSp add replId">
        <pc:chgData name="Manjuan He" userId="S::mhe@skillstorm.com::fd66990a-57da-4633-9544-fc4ea7d2f87a" providerId="AD" clId="Web-{7D88C0FD-BDC4-45D9-9DBE-23105C79FC50}" dt="2024-01-25T04:16:05.549" v="1059" actId="1076"/>
        <pc:sldMkLst>
          <pc:docMk/>
          <pc:sldMk cId="2072775946" sldId="321"/>
        </pc:sldMkLst>
        <pc:spChg chg="mod">
          <ac:chgData name="Manjuan He" userId="S::mhe@skillstorm.com::fd66990a-57da-4633-9544-fc4ea7d2f87a" providerId="AD" clId="Web-{7D88C0FD-BDC4-45D9-9DBE-23105C79FC50}" dt="2024-01-25T04:15:57.736" v="1056" actId="1076"/>
          <ac:spMkLst>
            <pc:docMk/>
            <pc:sldMk cId="2072775946" sldId="321"/>
            <ac:spMk id="6" creationId="{426A4C01-0207-EC63-610B-263C671F311D}"/>
          </ac:spMkLst>
        </pc:spChg>
        <pc:picChg chg="add mod">
          <ac:chgData name="Manjuan He" userId="S::mhe@skillstorm.com::fd66990a-57da-4633-9544-fc4ea7d2f87a" providerId="AD" clId="Web-{7D88C0FD-BDC4-45D9-9DBE-23105C79FC50}" dt="2024-01-25T04:16:05.549" v="1059" actId="1076"/>
          <ac:picMkLst>
            <pc:docMk/>
            <pc:sldMk cId="2072775946" sldId="321"/>
            <ac:picMk id="4" creationId="{F85B65A3-B3C7-B2E4-F126-D25BEC88EFB7}"/>
          </ac:picMkLst>
        </pc:picChg>
        <pc:picChg chg="del">
          <ac:chgData name="Manjuan He" userId="S::mhe@skillstorm.com::fd66990a-57da-4633-9544-fc4ea7d2f87a" providerId="AD" clId="Web-{7D88C0FD-BDC4-45D9-9DBE-23105C79FC50}" dt="2024-01-25T04:15:59.033" v="1057"/>
          <ac:picMkLst>
            <pc:docMk/>
            <pc:sldMk cId="2072775946" sldId="321"/>
            <ac:picMk id="5" creationId="{6A49EE83-D137-557B-E02C-CC56DE328FCC}"/>
          </ac:picMkLst>
        </pc:picChg>
      </pc:sldChg>
      <pc:sldChg chg="addSp delSp modSp add replId">
        <pc:chgData name="Manjuan He" userId="S::mhe@skillstorm.com::fd66990a-57da-4633-9544-fc4ea7d2f87a" providerId="AD" clId="Web-{7D88C0FD-BDC4-45D9-9DBE-23105C79FC50}" dt="2024-01-25T04:16:50.926" v="1071" actId="1076"/>
        <pc:sldMkLst>
          <pc:docMk/>
          <pc:sldMk cId="488053527" sldId="322"/>
        </pc:sldMkLst>
        <pc:spChg chg="mod">
          <ac:chgData name="Manjuan He" userId="S::mhe@skillstorm.com::fd66990a-57da-4633-9544-fc4ea7d2f87a" providerId="AD" clId="Web-{7D88C0FD-BDC4-45D9-9DBE-23105C79FC50}" dt="2024-01-25T04:16:11.893" v="1061" actId="1076"/>
          <ac:spMkLst>
            <pc:docMk/>
            <pc:sldMk cId="488053527" sldId="322"/>
            <ac:spMk id="6" creationId="{448348CC-F6A5-7375-C54D-BC0C8D5AF92A}"/>
          </ac:spMkLst>
        </pc:spChg>
        <pc:picChg chg="del">
          <ac:chgData name="Manjuan He" userId="S::mhe@skillstorm.com::fd66990a-57da-4633-9544-fc4ea7d2f87a" providerId="AD" clId="Web-{7D88C0FD-BDC4-45D9-9DBE-23105C79FC50}" dt="2024-01-25T04:16:13.065" v="1062"/>
          <ac:picMkLst>
            <pc:docMk/>
            <pc:sldMk cId="488053527" sldId="322"/>
            <ac:picMk id="4" creationId="{9C3079AB-1875-7633-3758-B2C0444B1A96}"/>
          </ac:picMkLst>
        </pc:picChg>
        <pc:picChg chg="add del mod">
          <ac:chgData name="Manjuan He" userId="S::mhe@skillstorm.com::fd66990a-57da-4633-9544-fc4ea7d2f87a" providerId="AD" clId="Web-{7D88C0FD-BDC4-45D9-9DBE-23105C79FC50}" dt="2024-01-25T04:16:38.207" v="1065"/>
          <ac:picMkLst>
            <pc:docMk/>
            <pc:sldMk cId="488053527" sldId="322"/>
            <ac:picMk id="5" creationId="{97E4F6D0-DA5C-EB07-3C0A-F154B7CDB4A5}"/>
          </ac:picMkLst>
        </pc:picChg>
        <pc:picChg chg="add mod">
          <ac:chgData name="Manjuan He" userId="S::mhe@skillstorm.com::fd66990a-57da-4633-9544-fc4ea7d2f87a" providerId="AD" clId="Web-{7D88C0FD-BDC4-45D9-9DBE-23105C79FC50}" dt="2024-01-25T04:16:50.926" v="1071" actId="1076"/>
          <ac:picMkLst>
            <pc:docMk/>
            <pc:sldMk cId="488053527" sldId="322"/>
            <ac:picMk id="7" creationId="{653BC3DD-62C2-ADAD-9BFB-620BED11B70D}"/>
          </ac:picMkLst>
        </pc:picChg>
      </pc:sldChg>
      <pc:sldChg chg="modNotes">
        <pc:chgData name="Manjuan He" userId="S::mhe@skillstorm.com::fd66990a-57da-4633-9544-fc4ea7d2f87a" providerId="AD" clId="Web-{7D88C0FD-BDC4-45D9-9DBE-23105C79FC50}" dt="2024-01-25T14:46:19.917" v="1389"/>
        <pc:sldMkLst>
          <pc:docMk/>
          <pc:sldMk cId="3722281693" sldId="323"/>
        </pc:sldMkLst>
      </pc:sldChg>
      <pc:sldChg chg="addSp modSp new modNotes">
        <pc:chgData name="Manjuan He" userId="S::mhe@skillstorm.com::fd66990a-57da-4633-9544-fc4ea7d2f87a" providerId="AD" clId="Web-{7D88C0FD-BDC4-45D9-9DBE-23105C79FC50}" dt="2024-01-25T15:29:18.907" v="3104"/>
        <pc:sldMkLst>
          <pc:docMk/>
          <pc:sldMk cId="334609907" sldId="325"/>
        </pc:sldMkLst>
        <pc:spChg chg="mod">
          <ac:chgData name="Manjuan He" userId="S::mhe@skillstorm.com::fd66990a-57da-4633-9544-fc4ea7d2f87a" providerId="AD" clId="Web-{7D88C0FD-BDC4-45D9-9DBE-23105C79FC50}" dt="2024-01-25T14:21:22.541" v="1183" actId="20577"/>
          <ac:spMkLst>
            <pc:docMk/>
            <pc:sldMk cId="334609907" sldId="325"/>
            <ac:spMk id="2" creationId="{92266951-860A-8288-5DCB-33870F3202CE}"/>
          </ac:spMkLst>
        </pc:spChg>
        <pc:picChg chg="add mod">
          <ac:chgData name="Manjuan He" userId="S::mhe@skillstorm.com::fd66990a-57da-4633-9544-fc4ea7d2f87a" providerId="AD" clId="Web-{7D88C0FD-BDC4-45D9-9DBE-23105C79FC50}" dt="2024-01-25T14:09:05.283" v="1111" actId="1076"/>
          <ac:picMkLst>
            <pc:docMk/>
            <pc:sldMk cId="334609907" sldId="325"/>
            <ac:picMk id="3" creationId="{5AAA814D-59B5-6F9C-5D9D-7AD6282972C5}"/>
          </ac:picMkLst>
        </pc:picChg>
      </pc:sldChg>
      <pc:sldChg chg="addSp delSp modSp add replId modNotes">
        <pc:chgData name="Manjuan He" userId="S::mhe@skillstorm.com::fd66990a-57da-4633-9544-fc4ea7d2f87a" providerId="AD" clId="Web-{7D88C0FD-BDC4-45D9-9DBE-23105C79FC50}" dt="2024-01-25T15:40:48.773" v="3716"/>
        <pc:sldMkLst>
          <pc:docMk/>
          <pc:sldMk cId="3911504390" sldId="326"/>
        </pc:sldMkLst>
        <pc:spChg chg="add del">
          <ac:chgData name="Manjuan He" userId="S::mhe@skillstorm.com::fd66990a-57da-4633-9544-fc4ea7d2f87a" providerId="AD" clId="Web-{7D88C0FD-BDC4-45D9-9DBE-23105C79FC50}" dt="2024-01-25T14:07:14.498" v="1103"/>
          <ac:spMkLst>
            <pc:docMk/>
            <pc:sldMk cId="3911504390" sldId="326"/>
            <ac:spMk id="4" creationId="{E1F2BE3A-480A-6147-32C7-7CAE7414C666}"/>
          </ac:spMkLst>
        </pc:spChg>
        <pc:spChg chg="add mod">
          <ac:chgData name="Manjuan He" userId="S::mhe@skillstorm.com::fd66990a-57da-4633-9544-fc4ea7d2f87a" providerId="AD" clId="Web-{7D88C0FD-BDC4-45D9-9DBE-23105C79FC50}" dt="2024-01-25T14:09:07.940" v="1112" actId="1076"/>
          <ac:spMkLst>
            <pc:docMk/>
            <pc:sldMk cId="3911504390" sldId="326"/>
            <ac:spMk id="5" creationId="{046B869A-9542-C3DE-9BBD-08AE8F44E98E}"/>
          </ac:spMkLst>
        </pc:spChg>
        <pc:picChg chg="mod">
          <ac:chgData name="Manjuan He" userId="S::mhe@skillstorm.com::fd66990a-57da-4633-9544-fc4ea7d2f87a" providerId="AD" clId="Web-{7D88C0FD-BDC4-45D9-9DBE-23105C79FC50}" dt="2024-01-25T14:09:00.892" v="1110" actId="1076"/>
          <ac:picMkLst>
            <pc:docMk/>
            <pc:sldMk cId="3911504390" sldId="326"/>
            <ac:picMk id="3" creationId="{F2800F89-E507-90E8-6EE8-CEA6D6023C47}"/>
          </ac:picMkLst>
        </pc:picChg>
        <pc:picChg chg="add del mod">
          <ac:chgData name="Manjuan He" userId="S::mhe@skillstorm.com::fd66990a-57da-4633-9544-fc4ea7d2f87a" providerId="AD" clId="Web-{7D88C0FD-BDC4-45D9-9DBE-23105C79FC50}" dt="2024-01-25T15:28:20.639" v="3064"/>
          <ac:picMkLst>
            <pc:docMk/>
            <pc:sldMk cId="3911504390" sldId="326"/>
            <ac:picMk id="6" creationId="{89B5A4E1-A570-822D-CC06-6BB357DD173A}"/>
          </ac:picMkLst>
        </pc:picChg>
        <pc:picChg chg="add mod">
          <ac:chgData name="Manjuan He" userId="S::mhe@skillstorm.com::fd66990a-57da-4633-9544-fc4ea7d2f87a" providerId="AD" clId="Web-{7D88C0FD-BDC4-45D9-9DBE-23105C79FC50}" dt="2024-01-25T15:28:39.671" v="3069" actId="1076"/>
          <ac:picMkLst>
            <pc:docMk/>
            <pc:sldMk cId="3911504390" sldId="326"/>
            <ac:picMk id="7" creationId="{79D948D2-B16C-52E5-E49B-9F6DADA3A2D4}"/>
          </ac:picMkLst>
        </pc:picChg>
      </pc:sldChg>
      <pc:sldChg chg="modNotes">
        <pc:chgData name="Manjuan He" userId="S::mhe@skillstorm.com::fd66990a-57da-4633-9544-fc4ea7d2f87a" providerId="AD" clId="Web-{7D88C0FD-BDC4-45D9-9DBE-23105C79FC50}" dt="2024-01-25T14:19:16.287" v="1174"/>
        <pc:sldMkLst>
          <pc:docMk/>
          <pc:sldMk cId="1694137395" sldId="330"/>
        </pc:sldMkLst>
      </pc:sldChg>
      <pc:sldChg chg="addSp delSp modSp add replId modNotes">
        <pc:chgData name="Manjuan He" userId="S::mhe@skillstorm.com::fd66990a-57da-4633-9544-fc4ea7d2f87a" providerId="AD" clId="Web-{7D88C0FD-BDC4-45D9-9DBE-23105C79FC50}" dt="2024-01-25T15:41:45.822" v="3719"/>
        <pc:sldMkLst>
          <pc:docMk/>
          <pc:sldMk cId="29621900" sldId="331"/>
        </pc:sldMkLst>
        <pc:spChg chg="mod">
          <ac:chgData name="Manjuan He" userId="S::mhe@skillstorm.com::fd66990a-57da-4633-9544-fc4ea7d2f87a" providerId="AD" clId="Web-{7D88C0FD-BDC4-45D9-9DBE-23105C79FC50}" dt="2024-01-25T14:09:19.565" v="1116" actId="1076"/>
          <ac:spMkLst>
            <pc:docMk/>
            <pc:sldMk cId="29621900" sldId="331"/>
            <ac:spMk id="5" creationId="{13DE78FD-2E25-B611-3C8F-AF12C0BFACFE}"/>
          </ac:spMkLst>
        </pc:spChg>
        <pc:picChg chg="add mod">
          <ac:chgData name="Manjuan He" userId="S::mhe@skillstorm.com::fd66990a-57da-4633-9544-fc4ea7d2f87a" providerId="AD" clId="Web-{7D88C0FD-BDC4-45D9-9DBE-23105C79FC50}" dt="2024-01-25T14:09:35.190" v="1121" actId="1076"/>
          <ac:picMkLst>
            <pc:docMk/>
            <pc:sldMk cId="29621900" sldId="331"/>
            <ac:picMk id="4" creationId="{1E5B8F8E-783A-4A81-DB52-C48ACB0A6794}"/>
          </ac:picMkLst>
        </pc:picChg>
        <pc:picChg chg="del">
          <ac:chgData name="Manjuan He" userId="S::mhe@skillstorm.com::fd66990a-57da-4633-9544-fc4ea7d2f87a" providerId="AD" clId="Web-{7D88C0FD-BDC4-45D9-9DBE-23105C79FC50}" dt="2024-01-25T14:09:16.080" v="1115"/>
          <ac:picMkLst>
            <pc:docMk/>
            <pc:sldMk cId="29621900" sldId="331"/>
            <ac:picMk id="6" creationId="{DA51FEB8-C9A2-F7A0-47DA-8B387927EC12}"/>
          </ac:picMkLst>
        </pc:picChg>
      </pc:sldChg>
      <pc:sldChg chg="addSp delSp modSp add replId modNotes">
        <pc:chgData name="Manjuan He" userId="S::mhe@skillstorm.com::fd66990a-57da-4633-9544-fc4ea7d2f87a" providerId="AD" clId="Web-{7D88C0FD-BDC4-45D9-9DBE-23105C79FC50}" dt="2024-01-25T15:42:39.214" v="3721"/>
        <pc:sldMkLst>
          <pc:docMk/>
          <pc:sldMk cId="1408117170" sldId="332"/>
        </pc:sldMkLst>
        <pc:spChg chg="mod">
          <ac:chgData name="Manjuan He" userId="S::mhe@skillstorm.com::fd66990a-57da-4633-9544-fc4ea7d2f87a" providerId="AD" clId="Web-{7D88C0FD-BDC4-45D9-9DBE-23105C79FC50}" dt="2024-01-25T14:11:16.850" v="1136" actId="1076"/>
          <ac:spMkLst>
            <pc:docMk/>
            <pc:sldMk cId="1408117170" sldId="332"/>
            <ac:spMk id="5" creationId="{5CBF513F-A64C-C247-05F8-8B546A022609}"/>
          </ac:spMkLst>
        </pc:spChg>
        <pc:spChg chg="add del mod">
          <ac:chgData name="Manjuan He" userId="S::mhe@skillstorm.com::fd66990a-57da-4633-9544-fc4ea7d2f87a" providerId="AD" clId="Web-{7D88C0FD-BDC4-45D9-9DBE-23105C79FC50}" dt="2024-01-25T14:11:10.131" v="1133"/>
          <ac:spMkLst>
            <pc:docMk/>
            <pc:sldMk cId="1408117170" sldId="332"/>
            <ac:spMk id="7" creationId="{444FF835-02BF-CBAF-61CC-4A1C74236F5F}"/>
          </ac:spMkLst>
        </pc:spChg>
        <pc:picChg chg="del">
          <ac:chgData name="Manjuan He" userId="S::mhe@skillstorm.com::fd66990a-57da-4633-9544-fc4ea7d2f87a" providerId="AD" clId="Web-{7D88C0FD-BDC4-45D9-9DBE-23105C79FC50}" dt="2024-01-25T14:10:09.145" v="1123"/>
          <ac:picMkLst>
            <pc:docMk/>
            <pc:sldMk cId="1408117170" sldId="332"/>
            <ac:picMk id="4" creationId="{D48734C0-8119-B46F-A9CB-737769A74DEF}"/>
          </ac:picMkLst>
        </pc:picChg>
        <pc:picChg chg="add mod">
          <ac:chgData name="Manjuan He" userId="S::mhe@skillstorm.com::fd66990a-57da-4633-9544-fc4ea7d2f87a" providerId="AD" clId="Web-{7D88C0FD-BDC4-45D9-9DBE-23105C79FC50}" dt="2024-01-25T14:10:42.036" v="1130" actId="1076"/>
          <ac:picMkLst>
            <pc:docMk/>
            <pc:sldMk cId="1408117170" sldId="332"/>
            <ac:picMk id="6" creationId="{0A5272DE-150B-1106-E903-A1940FDE43F5}"/>
          </ac:picMkLst>
        </pc:picChg>
      </pc:sldChg>
      <pc:sldChg chg="addSp delSp modSp add replId modNotes">
        <pc:chgData name="Manjuan He" userId="S::mhe@skillstorm.com::fd66990a-57da-4633-9544-fc4ea7d2f87a" providerId="AD" clId="Web-{7D88C0FD-BDC4-45D9-9DBE-23105C79FC50}" dt="2024-01-25T15:43:23.669" v="3724"/>
        <pc:sldMkLst>
          <pc:docMk/>
          <pc:sldMk cId="3970446011" sldId="333"/>
        </pc:sldMkLst>
        <pc:spChg chg="mod">
          <ac:chgData name="Manjuan He" userId="S::mhe@skillstorm.com::fd66990a-57da-4633-9544-fc4ea7d2f87a" providerId="AD" clId="Web-{7D88C0FD-BDC4-45D9-9DBE-23105C79FC50}" dt="2024-01-25T14:11:29.241" v="1138" actId="1076"/>
          <ac:spMkLst>
            <pc:docMk/>
            <pc:sldMk cId="3970446011" sldId="333"/>
            <ac:spMk id="5" creationId="{24823549-C776-62DC-AFA4-71EA6301D54B}"/>
          </ac:spMkLst>
        </pc:spChg>
        <pc:picChg chg="del">
          <ac:chgData name="Manjuan He" userId="S::mhe@skillstorm.com::fd66990a-57da-4633-9544-fc4ea7d2f87a" providerId="AD" clId="Web-{7D88C0FD-BDC4-45D9-9DBE-23105C79FC50}" dt="2024-01-25T14:11:30.507" v="1139"/>
          <ac:picMkLst>
            <pc:docMk/>
            <pc:sldMk cId="3970446011" sldId="333"/>
            <ac:picMk id="4" creationId="{015DD590-F5D4-0660-3EA7-4E804A3BFF90}"/>
          </ac:picMkLst>
        </pc:picChg>
        <pc:picChg chg="add mod">
          <ac:chgData name="Manjuan He" userId="S::mhe@skillstorm.com::fd66990a-57da-4633-9544-fc4ea7d2f87a" providerId="AD" clId="Web-{7D88C0FD-BDC4-45D9-9DBE-23105C79FC50}" dt="2024-01-25T14:11:45.351" v="1144" actId="1076"/>
          <ac:picMkLst>
            <pc:docMk/>
            <pc:sldMk cId="3970446011" sldId="333"/>
            <ac:picMk id="6" creationId="{1CD397DC-2E0A-33C2-192B-2342C284B427}"/>
          </ac:picMkLst>
        </pc:picChg>
      </pc:sldChg>
    </pc:docChg>
  </pc:docChgLst>
  <pc:docChgLst>
    <pc:chgData name="Kurt Muller" userId="S::kmuller@skillstorm.com::4af39877-15f0-43c8-b97a-ce9f8e66a8d0" providerId="AD" clId="Web-{ABCE1A44-A245-838E-BAAD-79845B63103C}"/>
    <pc:docChg chg="modSld">
      <pc:chgData name="Kurt Muller" userId="S::kmuller@skillstorm.com::4af39877-15f0-43c8-b97a-ce9f8e66a8d0" providerId="AD" clId="Web-{ABCE1A44-A245-838E-BAAD-79845B63103C}" dt="2024-01-25T01:55:55.138" v="104" actId="20577"/>
      <pc:docMkLst>
        <pc:docMk/>
      </pc:docMkLst>
      <pc:sldChg chg="addSp modSp">
        <pc:chgData name="Kurt Muller" userId="S::kmuller@skillstorm.com::4af39877-15f0-43c8-b97a-ce9f8e66a8d0" providerId="AD" clId="Web-{ABCE1A44-A245-838E-BAAD-79845B63103C}" dt="2024-01-25T01:55:55.138" v="104" actId="20577"/>
        <pc:sldMkLst>
          <pc:docMk/>
          <pc:sldMk cId="0" sldId="258"/>
        </pc:sldMkLst>
        <pc:spChg chg="add mod">
          <ac:chgData name="Kurt Muller" userId="S::kmuller@skillstorm.com::4af39877-15f0-43c8-b97a-ce9f8e66a8d0" providerId="AD" clId="Web-{ABCE1A44-A245-838E-BAAD-79845B63103C}" dt="2024-01-25T01:33:29.668" v="37" actId="20577"/>
          <ac:spMkLst>
            <pc:docMk/>
            <pc:sldMk cId="0" sldId="258"/>
            <ac:spMk id="2" creationId="{D23C750B-4EE7-A8D0-D360-B9659AEAF0C2}"/>
          </ac:spMkLst>
        </pc:spChg>
        <pc:spChg chg="add mod">
          <ac:chgData name="Kurt Muller" userId="S::kmuller@skillstorm.com::4af39877-15f0-43c8-b97a-ce9f8e66a8d0" providerId="AD" clId="Web-{ABCE1A44-A245-838E-BAAD-79845B63103C}" dt="2024-01-25T01:33:44.715" v="50" actId="20577"/>
          <ac:spMkLst>
            <pc:docMk/>
            <pc:sldMk cId="0" sldId="258"/>
            <ac:spMk id="3" creationId="{2A2D9D14-0876-0F89-49A2-C97DA923DDC5}"/>
          </ac:spMkLst>
        </pc:spChg>
        <pc:spChg chg="add mod">
          <ac:chgData name="Kurt Muller" userId="S::kmuller@skillstorm.com::4af39877-15f0-43c8-b97a-ce9f8e66a8d0" providerId="AD" clId="Web-{ABCE1A44-A245-838E-BAAD-79845B63103C}" dt="2024-01-25T01:34:00.857" v="63" actId="20577"/>
          <ac:spMkLst>
            <pc:docMk/>
            <pc:sldMk cId="0" sldId="258"/>
            <ac:spMk id="4" creationId="{C2785D85-48E8-B203-AFC9-F70A9849C7C3}"/>
          </ac:spMkLst>
        </pc:spChg>
        <pc:spChg chg="add mod">
          <ac:chgData name="Kurt Muller" userId="S::kmuller@skillstorm.com::4af39877-15f0-43c8-b97a-ce9f8e66a8d0" providerId="AD" clId="Web-{ABCE1A44-A245-838E-BAAD-79845B63103C}" dt="2024-01-25T01:54:59.919" v="79" actId="20577"/>
          <ac:spMkLst>
            <pc:docMk/>
            <pc:sldMk cId="0" sldId="258"/>
            <ac:spMk id="5" creationId="{80B02580-8276-EBC1-4CBE-771B266E9C53}"/>
          </ac:spMkLst>
        </pc:spChg>
        <pc:spChg chg="add mod">
          <ac:chgData name="Kurt Muller" userId="S::kmuller@skillstorm.com::4af39877-15f0-43c8-b97a-ce9f8e66a8d0" providerId="AD" clId="Web-{ABCE1A44-A245-838E-BAAD-79845B63103C}" dt="2024-01-25T01:55:29.498" v="90" actId="14100"/>
          <ac:spMkLst>
            <pc:docMk/>
            <pc:sldMk cId="0" sldId="258"/>
            <ac:spMk id="6" creationId="{32F030C6-8617-37A4-D64F-E7A597C94F00}"/>
          </ac:spMkLst>
        </pc:spChg>
        <pc:spChg chg="add mod">
          <ac:chgData name="Kurt Muller" userId="S::kmuller@skillstorm.com::4af39877-15f0-43c8-b97a-ce9f8e66a8d0" providerId="AD" clId="Web-{ABCE1A44-A245-838E-BAAD-79845B63103C}" dt="2024-01-25T01:55:55.138" v="104" actId="20577"/>
          <ac:spMkLst>
            <pc:docMk/>
            <pc:sldMk cId="0" sldId="258"/>
            <ac:spMk id="7" creationId="{82E99C50-AD2D-438A-45F3-C4AEA702383F}"/>
          </ac:spMkLst>
        </pc:spChg>
        <pc:spChg chg="mod">
          <ac:chgData name="Kurt Muller" userId="S::kmuller@skillstorm.com::4af39877-15f0-43c8-b97a-ce9f8e66a8d0" providerId="AD" clId="Web-{ABCE1A44-A245-838E-BAAD-79845B63103C}" dt="2024-01-25T01:33:13.980" v="20" actId="20577"/>
          <ac:spMkLst>
            <pc:docMk/>
            <pc:sldMk cId="0" sldId="258"/>
            <ac:spMk id="46" creationId="{1CA86E04-7273-0A0C-CCCE-DDC5745EEB06}"/>
          </ac:spMkLst>
        </pc:spChg>
        <pc:spChg chg="mod">
          <ac:chgData name="Kurt Muller" userId="S::kmuller@skillstorm.com::4af39877-15f0-43c8-b97a-ce9f8e66a8d0" providerId="AD" clId="Web-{ABCE1A44-A245-838E-BAAD-79845B63103C}" dt="2024-01-25T01:31:38.383" v="4" actId="1076"/>
          <ac:spMkLst>
            <pc:docMk/>
            <pc:sldMk cId="0" sldId="258"/>
            <ac:spMk id="1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Good afternoon everyone,</a:t>
            </a:r>
          </a:p>
          <a:p>
            <a:pPr marL="0" indent="0">
              <a:buNone/>
            </a:pPr>
            <a:endParaRPr lang="en-US"/>
          </a:p>
          <a:p>
            <a:pPr marL="0" indent="0">
              <a:buNone/>
            </a:pPr>
            <a:r>
              <a:rPr lang="en-US"/>
              <a:t>Welcome to today's presentation on the Job Submission Application System. </a:t>
            </a:r>
          </a:p>
          <a:p>
            <a:pPr marL="0" indent="0">
              <a:buNone/>
            </a:pPr>
            <a:r>
              <a:rPr lang="en-US"/>
              <a:t>My name is ______. I've been working with Kurt Muller and Seth Aker on this project</a:t>
            </a:r>
          </a:p>
          <a:p>
            <a:pPr marL="0" indent="0">
              <a:buNone/>
            </a:pPr>
            <a:r>
              <a:rPr lang="en-US"/>
              <a:t>We are excited to showcase the features and functionalities that are incorporated into this system.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692C0477-F765-98EA-3C37-C717D05CD0EE}"/>
            </a:ext>
          </a:extLst>
        </p:cNvPr>
        <p:cNvGrpSpPr/>
        <p:nvPr/>
      </p:nvGrpSpPr>
      <p:grpSpPr>
        <a:xfrm>
          <a:off x="0" y="0"/>
          <a:ext cx="0" cy="0"/>
          <a:chOff x="0" y="0"/>
          <a:chExt cx="0" cy="0"/>
        </a:xfrm>
      </p:grpSpPr>
      <p:sp>
        <p:nvSpPr>
          <p:cNvPr id="207" name="Google Shape;207;g20a3ae21fea_0_4:notes">
            <a:extLst>
              <a:ext uri="{FF2B5EF4-FFF2-40B4-BE49-F238E27FC236}">
                <a16:creationId xmlns:a16="http://schemas.microsoft.com/office/drawing/2014/main" id="{99E18C76-0598-14F2-0D76-B2D5028F1B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a3ae21fea_0_4:notes">
            <a:extLst>
              <a:ext uri="{FF2B5EF4-FFF2-40B4-BE49-F238E27FC236}">
                <a16:creationId xmlns:a16="http://schemas.microsoft.com/office/drawing/2014/main" id="{A3DD9AD8-9ECD-9EF5-EE3F-A462F54258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152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Here is the design of our data model. Creating a consistent and accurate design of our database from the beginning will enable developers to easily implement &amp; fulfill the requirements that our database needs to fulfill within our system. For one relationship, the applicant data is stored in the 'Contact,' in which we create a one to many relationship with the 'Job Application' tables. There are further relationships that enforce data integrity and simple access to data between our tables. </a:t>
            </a:r>
            <a:r>
              <a:rPr lang="en-US"/>
              <a:t>By ensuring good database design &amp; efficiency, we can mitigate complexities and potential issues that would arise in future development stages.</a:t>
            </a:r>
          </a:p>
        </p:txBody>
      </p:sp>
    </p:spTree>
    <p:extLst>
      <p:ext uri="{BB962C8B-B14F-4D97-AF65-F5344CB8AC3E}">
        <p14:creationId xmlns:p14="http://schemas.microsoft.com/office/powerpoint/2010/main" val="3863021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F7FA00C8-6790-DCCF-D096-F5830192D8C4}"/>
            </a:ext>
          </a:extLst>
        </p:cNvPr>
        <p:cNvGrpSpPr/>
        <p:nvPr/>
      </p:nvGrpSpPr>
      <p:grpSpPr>
        <a:xfrm>
          <a:off x="0" y="0"/>
          <a:ext cx="0" cy="0"/>
          <a:chOff x="0" y="0"/>
          <a:chExt cx="0" cy="0"/>
        </a:xfrm>
      </p:grpSpPr>
      <p:sp>
        <p:nvSpPr>
          <p:cNvPr id="207" name="Google Shape;207;g20a3ae21fea_0_4:notes">
            <a:extLst>
              <a:ext uri="{FF2B5EF4-FFF2-40B4-BE49-F238E27FC236}">
                <a16:creationId xmlns:a16="http://schemas.microsoft.com/office/drawing/2014/main" id="{DD26B6F7-E2EC-ADE7-6E1B-8437328635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a3ae21fea_0_4:notes">
            <a:extLst>
              <a:ext uri="{FF2B5EF4-FFF2-40B4-BE49-F238E27FC236}">
                <a16:creationId xmlns:a16="http://schemas.microsoft.com/office/drawing/2014/main" id="{920E9499-EF77-9E5A-7470-DA8F1CB36D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00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The projects follow the Business Process Flow as shown in the diagram. HR Team creates jobs in the initial step, stored in the Dataverse, allowing updates or deletions. Applicants apply via an external Power Pages Site, sending their applications to the Dataverse. Recruiters receive notifications, make decisions on applications, moving candidates to interviews or rejecting them. Approved applications trigger hiring manager notifications for interview scheduling and decisions. Facilities managers assign deployment locations upon hiring, and IT Specialists request equipment based on locations, notifying new hires.</a:t>
            </a:r>
            <a:endParaRPr lang="en-US"/>
          </a:p>
        </p:txBody>
      </p:sp>
    </p:spTree>
    <p:extLst>
      <p:ext uri="{BB962C8B-B14F-4D97-AF65-F5344CB8AC3E}">
        <p14:creationId xmlns:p14="http://schemas.microsoft.com/office/powerpoint/2010/main" val="1018418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5D1CE9EA-5E04-7CA9-07E6-28724312ADC1}"/>
            </a:ext>
          </a:extLst>
        </p:cNvPr>
        <p:cNvGrpSpPr/>
        <p:nvPr/>
      </p:nvGrpSpPr>
      <p:grpSpPr>
        <a:xfrm>
          <a:off x="0" y="0"/>
          <a:ext cx="0" cy="0"/>
          <a:chOff x="0" y="0"/>
          <a:chExt cx="0" cy="0"/>
        </a:xfrm>
      </p:grpSpPr>
      <p:sp>
        <p:nvSpPr>
          <p:cNvPr id="207" name="Google Shape;207;g20a3ae21fea_0_4:notes">
            <a:extLst>
              <a:ext uri="{FF2B5EF4-FFF2-40B4-BE49-F238E27FC236}">
                <a16:creationId xmlns:a16="http://schemas.microsoft.com/office/drawing/2014/main" id="{3D9D7F96-5A9D-351D-F46C-122C0DA64D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a3ae21fea_0_4:notes">
            <a:extLst>
              <a:ext uri="{FF2B5EF4-FFF2-40B4-BE49-F238E27FC236}">
                <a16:creationId xmlns:a16="http://schemas.microsoft.com/office/drawing/2014/main" id="{44F8EE06-7D1B-41AB-1D8A-5CBAE5F040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850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To ensure that only the proper employees have access to only necessary data, security roles were created in our Model-Driven app. These roles are assignable to the various employees that are in our organization that have access to the environment. </a:t>
            </a:r>
            <a:r>
              <a:rPr lang="en-US"/>
              <a:t>It streamlines our user experience by decluttering the interface, showing users only the data and options relevant to their roles. It also ensures that access to sensitive data is strictly controlled and monitored.</a:t>
            </a:r>
            <a:endParaRPr lang="en-US">
              <a:latin typeface="Calibri"/>
              <a:cs typeface="Calibri"/>
            </a:endParaRPr>
          </a:p>
        </p:txBody>
      </p:sp>
    </p:spTree>
    <p:extLst>
      <p:ext uri="{BB962C8B-B14F-4D97-AF65-F5344CB8AC3E}">
        <p14:creationId xmlns:p14="http://schemas.microsoft.com/office/powerpoint/2010/main" val="85170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90EB2CE1-8CF5-AD17-A099-FDFF51680CC9}"/>
            </a:ext>
          </a:extLst>
        </p:cNvPr>
        <p:cNvGrpSpPr/>
        <p:nvPr/>
      </p:nvGrpSpPr>
      <p:grpSpPr>
        <a:xfrm>
          <a:off x="0" y="0"/>
          <a:ext cx="0" cy="0"/>
          <a:chOff x="0" y="0"/>
          <a:chExt cx="0" cy="0"/>
        </a:xfrm>
      </p:grpSpPr>
      <p:sp>
        <p:nvSpPr>
          <p:cNvPr id="207" name="Google Shape;207;g20a3ae21fea_0_4:notes">
            <a:extLst>
              <a:ext uri="{FF2B5EF4-FFF2-40B4-BE49-F238E27FC236}">
                <a16:creationId xmlns:a16="http://schemas.microsoft.com/office/drawing/2014/main" id="{FB658BF0-CE81-C69F-4E9F-3651710F01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a3ae21fea_0_4:notes">
            <a:extLst>
              <a:ext uri="{FF2B5EF4-FFF2-40B4-BE49-F238E27FC236}">
                <a16:creationId xmlns:a16="http://schemas.microsoft.com/office/drawing/2014/main" id="{E6B47CD4-3E3F-C19F-2645-312325B4C0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Now let us showcase the live presentation of the Job Submission Application System. </a:t>
            </a:r>
            <a:endParaRPr/>
          </a:p>
        </p:txBody>
      </p:sp>
    </p:spTree>
    <p:extLst>
      <p:ext uri="{BB962C8B-B14F-4D97-AF65-F5344CB8AC3E}">
        <p14:creationId xmlns:p14="http://schemas.microsoft.com/office/powerpoint/2010/main" val="16340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a:p>
          <a:p>
            <a:pPr>
              <a:buNone/>
            </a:pPr>
            <a:r>
              <a:rPr lang="en-US"/>
              <a:t>In conclusion, the work of stakeholder analysis, requirements definition, and system design by the Business Analyst paved the way for the seamless integration of Microsoft's Power Platform components. This approach resulted in the creation of a robust and efficient Applicant Tracking System meets the expectations and needs of its stakeholders. This showcases the full design of a project for a given company, transforming its business needs into tangible solutions.</a:t>
            </a:r>
          </a:p>
        </p:txBody>
      </p:sp>
    </p:spTree>
    <p:extLst>
      <p:ext uri="{BB962C8B-B14F-4D97-AF65-F5344CB8AC3E}">
        <p14:creationId xmlns:p14="http://schemas.microsoft.com/office/powerpoint/2010/main" val="209125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73dfcc51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a73dfcc51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Before we dive into the details of today's presentation, let me take a moment to guide you through the roadmap we'll be following. We will walk you through the project overview, stakeholder analysis, requirements specifications, data model, security plan, approval workflow, and, finally, we will demonstrate a live presentation of the application.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Our talent acquisition company needs a streamlined recruitment process. We're aiming for increasing their efficiency by creating an end-to-end system to manage job listings, applications, and incorporate a proper approval process for new job applicants.</a:t>
            </a:r>
            <a:endParaRPr lang="en-US"/>
          </a:p>
        </p:txBody>
      </p:sp>
    </p:spTree>
    <p:extLst>
      <p:ext uri="{BB962C8B-B14F-4D97-AF65-F5344CB8AC3E}">
        <p14:creationId xmlns:p14="http://schemas.microsoft.com/office/powerpoint/2010/main" val="42622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a:latin typeface="Calibri"/>
              <a:cs typeface="Calibri"/>
            </a:endParaRPr>
          </a:p>
          <a:p>
            <a:pPr>
              <a:buNone/>
            </a:pPr>
            <a:r>
              <a:rPr lang="en-US">
                <a:latin typeface="Calibri"/>
                <a:cs typeface="Calibri"/>
              </a:rPr>
              <a:t>We plan to implement the various components of the MS Power Platform into a single system. This will allow us for streamlined development of the system while also having the external and internal components of the system be well integrated. The power platform allows us to automate much of this work regarding approvals and notifications to ensure each stakeholder is active within this new system. </a:t>
            </a:r>
          </a:p>
        </p:txBody>
      </p:sp>
    </p:spTree>
    <p:extLst>
      <p:ext uri="{BB962C8B-B14F-4D97-AF65-F5344CB8AC3E}">
        <p14:creationId xmlns:p14="http://schemas.microsoft.com/office/powerpoint/2010/main" val="190798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E3F14C06-8814-94CC-7DD7-70B8979F4B0D}"/>
            </a:ext>
          </a:extLst>
        </p:cNvPr>
        <p:cNvGrpSpPr/>
        <p:nvPr/>
      </p:nvGrpSpPr>
      <p:grpSpPr>
        <a:xfrm>
          <a:off x="0" y="0"/>
          <a:ext cx="0" cy="0"/>
          <a:chOff x="0" y="0"/>
          <a:chExt cx="0" cy="0"/>
        </a:xfrm>
      </p:grpSpPr>
      <p:sp>
        <p:nvSpPr>
          <p:cNvPr id="207" name="Google Shape;207;g20a3ae21fea_0_4:notes">
            <a:extLst>
              <a:ext uri="{FF2B5EF4-FFF2-40B4-BE49-F238E27FC236}">
                <a16:creationId xmlns:a16="http://schemas.microsoft.com/office/drawing/2014/main" id="{BD2E706E-492A-30BD-02AC-060B6A3FE4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a3ae21fea_0_4:notes">
            <a:extLst>
              <a:ext uri="{FF2B5EF4-FFF2-40B4-BE49-F238E27FC236}">
                <a16:creationId xmlns:a16="http://schemas.microsoft.com/office/drawing/2014/main" id="{D8386E3C-B7D2-D6E7-5667-E4B7623865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97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FE6E0209-410D-B1CC-0D71-7BBD6D944AC7}"/>
            </a:ext>
          </a:extLst>
        </p:cNvPr>
        <p:cNvGrpSpPr/>
        <p:nvPr/>
      </p:nvGrpSpPr>
      <p:grpSpPr>
        <a:xfrm>
          <a:off x="0" y="0"/>
          <a:ext cx="0" cy="0"/>
          <a:chOff x="0" y="0"/>
          <a:chExt cx="0" cy="0"/>
        </a:xfrm>
      </p:grpSpPr>
      <p:sp>
        <p:nvSpPr>
          <p:cNvPr id="259" name="Google Shape;259;g21258269c9b_0_226:notes">
            <a:extLst>
              <a:ext uri="{FF2B5EF4-FFF2-40B4-BE49-F238E27FC236}">
                <a16:creationId xmlns:a16="http://schemas.microsoft.com/office/drawing/2014/main" id="{ABE52CDE-BCB7-205B-D5D7-19405824B7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1258269c9b_0_226:notes">
            <a:extLst>
              <a:ext uri="{FF2B5EF4-FFF2-40B4-BE49-F238E27FC236}">
                <a16:creationId xmlns:a16="http://schemas.microsoft.com/office/drawing/2014/main" id="{3B3992B7-1AA2-DA8F-4816-74A36D38DE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To identify stakeholders and define their respective responsibilities in the project, we created a RACI matrix.</a:t>
            </a:r>
          </a:p>
          <a:p>
            <a:pPr>
              <a:buChar char="•"/>
            </a:pPr>
            <a:r>
              <a:rPr lang="en-US"/>
              <a:t>The HR Team is responsible for creating and managing job listings.</a:t>
            </a:r>
          </a:p>
          <a:p>
            <a:pPr>
              <a:buChar char="•"/>
            </a:pPr>
            <a:r>
              <a:rPr lang="en-US"/>
              <a:t>Recruiters are accountable for job listing creation and management. They are responsible for reviewing submitted applications and recommending candidates for further consideration.</a:t>
            </a:r>
          </a:p>
          <a:p>
            <a:pPr>
              <a:buChar char="•"/>
            </a:pPr>
            <a:r>
              <a:rPr lang="en-US"/>
              <a:t>Hiring managers are consulted in the process of recommending potential candidates, and they are responsible for participating in the interview process, providing input on candidate suitability, and notifying candidates of hiring decisions.</a:t>
            </a:r>
          </a:p>
          <a:p>
            <a:pPr>
              <a:buChar char="•"/>
            </a:pPr>
            <a:r>
              <a:rPr lang="en-US"/>
              <a:t>Facilities managers' responsibilities include assigning employees to deployment locations and updating the IT Specialists team with new hire information.</a:t>
            </a:r>
          </a:p>
          <a:p>
            <a:pPr>
              <a:buChar char="•"/>
            </a:pPr>
            <a:r>
              <a:rPr lang="en-US"/>
              <a:t>IT Specialists are informed of the deployment decisions and are responsible for processing equipment orders.</a:t>
            </a:r>
          </a:p>
          <a:p>
            <a:pPr>
              <a:buChar char="•"/>
            </a:pPr>
            <a:r>
              <a:rPr lang="en-US"/>
              <a:t>Potential applicants are responsible for applying for the positions listed in the system and providing information during the application process.</a:t>
            </a:r>
          </a:p>
          <a:p>
            <a:pPr marL="0" indent="0">
              <a:buNone/>
            </a:pPr>
            <a:endParaRPr lang="en-US"/>
          </a:p>
          <a:p>
            <a:pPr marL="171450" indent="-171450">
              <a:buFont typeface="Arial"/>
              <a:buChar char="•"/>
            </a:pPr>
            <a:endParaRPr lang="en"/>
          </a:p>
        </p:txBody>
      </p:sp>
    </p:spTree>
    <p:extLst>
      <p:ext uri="{BB962C8B-B14F-4D97-AF65-F5344CB8AC3E}">
        <p14:creationId xmlns:p14="http://schemas.microsoft.com/office/powerpoint/2010/main" val="278178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5FDA2E4D-DC52-11D3-D240-181382303FEF}"/>
            </a:ext>
          </a:extLst>
        </p:cNvPr>
        <p:cNvGrpSpPr/>
        <p:nvPr/>
      </p:nvGrpSpPr>
      <p:grpSpPr>
        <a:xfrm>
          <a:off x="0" y="0"/>
          <a:ext cx="0" cy="0"/>
          <a:chOff x="0" y="0"/>
          <a:chExt cx="0" cy="0"/>
        </a:xfrm>
      </p:grpSpPr>
      <p:sp>
        <p:nvSpPr>
          <p:cNvPr id="207" name="Google Shape;207;g20a3ae21fea_0_4:notes">
            <a:extLst>
              <a:ext uri="{FF2B5EF4-FFF2-40B4-BE49-F238E27FC236}">
                <a16:creationId xmlns:a16="http://schemas.microsoft.com/office/drawing/2014/main" id="{983E0DB6-DF66-7B2A-D873-5DDD5ECB4B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a3ae21fea_0_4:notes">
            <a:extLst>
              <a:ext uri="{FF2B5EF4-FFF2-40B4-BE49-F238E27FC236}">
                <a16:creationId xmlns:a16="http://schemas.microsoft.com/office/drawing/2014/main" id="{B70BCAE2-96C4-F7C4-5444-F88EB62E2D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91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Based on our stakeholder analysis, we were able to come up with our functional requirements for our system. Each stakeholder has specific needs that we have put into User Stories on Azure DevOps to track the various different requirements for each part of our system. The requirements we specified had different user stories from which we derived our specific requirements from. The full list of our requirements can be found on our Azure DevOps board. </a:t>
            </a:r>
          </a:p>
        </p:txBody>
      </p:sp>
    </p:spTree>
    <p:extLst>
      <p:ext uri="{BB962C8B-B14F-4D97-AF65-F5344CB8AC3E}">
        <p14:creationId xmlns:p14="http://schemas.microsoft.com/office/powerpoint/2010/main" val="3625165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0" name="Google Shape;10;p2"/>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1" name="Google Shape;11;p2"/>
          <p:cNvSpPr txBox="1">
            <a:spLocks noGrp="1"/>
          </p:cNvSpPr>
          <p:nvPr>
            <p:ph type="ctrTitle"/>
          </p:nvPr>
        </p:nvSpPr>
        <p:spPr>
          <a:xfrm>
            <a:off x="1596200" y="1097275"/>
            <a:ext cx="6251100" cy="1369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1596200" y="2807950"/>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59" name="Google Shape;59;p11"/>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60" name="Google Shape;60;p11"/>
          <p:cNvSpPr txBox="1">
            <a:spLocks noGrp="1"/>
          </p:cNvSpPr>
          <p:nvPr>
            <p:ph type="title" hasCustomPrompt="1"/>
          </p:nvPr>
        </p:nvSpPr>
        <p:spPr>
          <a:xfrm>
            <a:off x="2074250" y="1156075"/>
            <a:ext cx="49956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a:spLocks noGrp="1"/>
          </p:cNvSpPr>
          <p:nvPr>
            <p:ph type="subTitle" idx="1"/>
          </p:nvPr>
        </p:nvSpPr>
        <p:spPr>
          <a:xfrm>
            <a:off x="2074270" y="2970625"/>
            <a:ext cx="4995600" cy="11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2" name="Google Shape;62;p11"/>
          <p:cNvSpPr/>
          <p:nvPr/>
        </p:nvSpPr>
        <p:spPr>
          <a:xfrm>
            <a:off x="405950" y="3679388"/>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3" name="Google Shape;63;p11"/>
          <p:cNvSpPr/>
          <p:nvPr/>
        </p:nvSpPr>
        <p:spPr>
          <a:xfrm>
            <a:off x="8119750" y="845813"/>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5"/>
        <p:cNvGrpSpPr/>
        <p:nvPr/>
      </p:nvGrpSpPr>
      <p:grpSpPr>
        <a:xfrm>
          <a:off x="0" y="0"/>
          <a:ext cx="0" cy="0"/>
          <a:chOff x="0" y="0"/>
          <a:chExt cx="0" cy="0"/>
        </a:xfrm>
      </p:grpSpPr>
      <p:sp>
        <p:nvSpPr>
          <p:cNvPr id="66" name="Google Shape;66;p13"/>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67" name="Google Shape;67;p13"/>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68" name="Google Shape;68;p13"/>
          <p:cNvSpPr txBox="1">
            <a:spLocks noGrp="1"/>
          </p:cNvSpPr>
          <p:nvPr>
            <p:ph type="title"/>
          </p:nvPr>
        </p:nvSpPr>
        <p:spPr>
          <a:xfrm>
            <a:off x="720000" y="1873350"/>
            <a:ext cx="2457600" cy="1396800"/>
          </a:xfrm>
          <a:prstGeom prst="rect">
            <a:avLst/>
          </a:prstGeom>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title" idx="2" hasCustomPrompt="1"/>
          </p:nvPr>
        </p:nvSpPr>
        <p:spPr>
          <a:xfrm>
            <a:off x="6383500" y="2077773"/>
            <a:ext cx="734700" cy="600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3" hasCustomPrompt="1"/>
          </p:nvPr>
        </p:nvSpPr>
        <p:spPr>
          <a:xfrm>
            <a:off x="6383500" y="3460553"/>
            <a:ext cx="734700" cy="600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
          </p:nvPr>
        </p:nvSpPr>
        <p:spPr>
          <a:xfrm>
            <a:off x="6383500" y="2589975"/>
            <a:ext cx="20454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2" name="Google Shape;72;p13"/>
          <p:cNvSpPr txBox="1">
            <a:spLocks noGrp="1"/>
          </p:cNvSpPr>
          <p:nvPr>
            <p:ph type="subTitle" idx="4"/>
          </p:nvPr>
        </p:nvSpPr>
        <p:spPr>
          <a:xfrm>
            <a:off x="6383500" y="3972800"/>
            <a:ext cx="20454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3" name="Google Shape;73;p13"/>
          <p:cNvSpPr txBox="1">
            <a:spLocks noGrp="1"/>
          </p:cNvSpPr>
          <p:nvPr>
            <p:ph type="title" idx="5" hasCustomPrompt="1"/>
          </p:nvPr>
        </p:nvSpPr>
        <p:spPr>
          <a:xfrm>
            <a:off x="6383500" y="649298"/>
            <a:ext cx="734700" cy="600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6"/>
          </p:nvPr>
        </p:nvSpPr>
        <p:spPr>
          <a:xfrm>
            <a:off x="6383500" y="1161500"/>
            <a:ext cx="20454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5" name="Google Shape;75;p13"/>
          <p:cNvSpPr txBox="1">
            <a:spLocks noGrp="1"/>
          </p:cNvSpPr>
          <p:nvPr>
            <p:ph type="title" idx="7" hasCustomPrompt="1"/>
          </p:nvPr>
        </p:nvSpPr>
        <p:spPr>
          <a:xfrm>
            <a:off x="3757850" y="2077773"/>
            <a:ext cx="734700" cy="600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8" hasCustomPrompt="1"/>
          </p:nvPr>
        </p:nvSpPr>
        <p:spPr>
          <a:xfrm>
            <a:off x="3757850" y="3460553"/>
            <a:ext cx="734700" cy="600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9"/>
          </p:nvPr>
        </p:nvSpPr>
        <p:spPr>
          <a:xfrm>
            <a:off x="3757850" y="2589975"/>
            <a:ext cx="20454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8" name="Google Shape;78;p13"/>
          <p:cNvSpPr txBox="1">
            <a:spLocks noGrp="1"/>
          </p:cNvSpPr>
          <p:nvPr>
            <p:ph type="subTitle" idx="13"/>
          </p:nvPr>
        </p:nvSpPr>
        <p:spPr>
          <a:xfrm>
            <a:off x="3757850" y="3972800"/>
            <a:ext cx="20454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9" name="Google Shape;79;p13"/>
          <p:cNvSpPr txBox="1">
            <a:spLocks noGrp="1"/>
          </p:cNvSpPr>
          <p:nvPr>
            <p:ph type="title" idx="14" hasCustomPrompt="1"/>
          </p:nvPr>
        </p:nvSpPr>
        <p:spPr>
          <a:xfrm>
            <a:off x="3757850" y="649298"/>
            <a:ext cx="734700" cy="600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5"/>
          </p:nvPr>
        </p:nvSpPr>
        <p:spPr>
          <a:xfrm>
            <a:off x="3757850" y="1161500"/>
            <a:ext cx="20454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81" name="Google Shape;81;p13"/>
          <p:cNvSpPr/>
          <p:nvPr/>
        </p:nvSpPr>
        <p:spPr>
          <a:xfrm>
            <a:off x="-294650" y="398150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82"/>
        <p:cNvGrpSpPr/>
        <p:nvPr/>
      </p:nvGrpSpPr>
      <p:grpSpPr>
        <a:xfrm>
          <a:off x="0" y="0"/>
          <a:ext cx="0" cy="0"/>
          <a:chOff x="0" y="0"/>
          <a:chExt cx="0" cy="0"/>
        </a:xfrm>
      </p:grpSpPr>
      <p:sp>
        <p:nvSpPr>
          <p:cNvPr id="83" name="Google Shape;83;p14"/>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84" name="Google Shape;84;p14"/>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85" name="Google Shape;85;p14"/>
          <p:cNvSpPr txBox="1">
            <a:spLocks noGrp="1"/>
          </p:cNvSpPr>
          <p:nvPr>
            <p:ph type="title"/>
          </p:nvPr>
        </p:nvSpPr>
        <p:spPr>
          <a:xfrm>
            <a:off x="1002650" y="634313"/>
            <a:ext cx="3854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4"/>
          <p:cNvSpPr txBox="1">
            <a:spLocks noGrp="1"/>
          </p:cNvSpPr>
          <p:nvPr>
            <p:ph type="subTitle" idx="1"/>
          </p:nvPr>
        </p:nvSpPr>
        <p:spPr>
          <a:xfrm>
            <a:off x="1002650" y="1262663"/>
            <a:ext cx="3854100" cy="9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4"/>
          <p:cNvSpPr>
            <a:spLocks noGrp="1"/>
          </p:cNvSpPr>
          <p:nvPr>
            <p:ph type="pic" idx="2"/>
          </p:nvPr>
        </p:nvSpPr>
        <p:spPr>
          <a:xfrm>
            <a:off x="715100" y="2353688"/>
            <a:ext cx="2155500" cy="2155500"/>
          </a:xfrm>
          <a:prstGeom prst="ellipse">
            <a:avLst/>
          </a:prstGeom>
          <a:noFill/>
          <a:ln>
            <a:noFill/>
          </a:ln>
        </p:spPr>
      </p:sp>
      <p:sp>
        <p:nvSpPr>
          <p:cNvPr id="88" name="Google Shape;88;p14"/>
          <p:cNvSpPr>
            <a:spLocks noGrp="1"/>
          </p:cNvSpPr>
          <p:nvPr>
            <p:ph type="pic" idx="3"/>
          </p:nvPr>
        </p:nvSpPr>
        <p:spPr>
          <a:xfrm>
            <a:off x="2988800" y="2353688"/>
            <a:ext cx="2155500" cy="2155500"/>
          </a:xfrm>
          <a:prstGeom prst="ellipse">
            <a:avLst/>
          </a:prstGeom>
          <a:noFill/>
          <a:ln>
            <a:noFill/>
          </a:ln>
        </p:spPr>
      </p:sp>
      <p:sp>
        <p:nvSpPr>
          <p:cNvPr id="89" name="Google Shape;89;p14"/>
          <p:cNvSpPr>
            <a:spLocks noGrp="1"/>
          </p:cNvSpPr>
          <p:nvPr>
            <p:ph type="pic" idx="4"/>
          </p:nvPr>
        </p:nvSpPr>
        <p:spPr>
          <a:xfrm>
            <a:off x="5262500" y="988500"/>
            <a:ext cx="3166500" cy="31665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0"/>
        <p:cNvGrpSpPr/>
        <p:nvPr/>
      </p:nvGrpSpPr>
      <p:grpSpPr>
        <a:xfrm>
          <a:off x="0" y="0"/>
          <a:ext cx="0" cy="0"/>
          <a:chOff x="0" y="0"/>
          <a:chExt cx="0" cy="0"/>
        </a:xfrm>
      </p:grpSpPr>
      <p:sp>
        <p:nvSpPr>
          <p:cNvPr id="91" name="Google Shape;91;p15"/>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92" name="Google Shape;92;p15"/>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93" name="Google Shape;93;p15"/>
          <p:cNvSpPr txBox="1">
            <a:spLocks noGrp="1"/>
          </p:cNvSpPr>
          <p:nvPr>
            <p:ph type="title" hasCustomPrompt="1"/>
          </p:nvPr>
        </p:nvSpPr>
        <p:spPr>
          <a:xfrm>
            <a:off x="1209424" y="1964109"/>
            <a:ext cx="27030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4" name="Google Shape;94;p15"/>
          <p:cNvSpPr txBox="1">
            <a:spLocks noGrp="1"/>
          </p:cNvSpPr>
          <p:nvPr>
            <p:ph type="subTitle" idx="1"/>
          </p:nvPr>
        </p:nvSpPr>
        <p:spPr>
          <a:xfrm>
            <a:off x="1209424" y="2580605"/>
            <a:ext cx="2703000" cy="59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5" name="Google Shape;95;p15"/>
          <p:cNvSpPr txBox="1">
            <a:spLocks noGrp="1"/>
          </p:cNvSpPr>
          <p:nvPr>
            <p:ph type="title" idx="2" hasCustomPrompt="1"/>
          </p:nvPr>
        </p:nvSpPr>
        <p:spPr>
          <a:xfrm>
            <a:off x="1209424" y="611199"/>
            <a:ext cx="27030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5"/>
          <p:cNvSpPr txBox="1">
            <a:spLocks noGrp="1"/>
          </p:cNvSpPr>
          <p:nvPr>
            <p:ph type="subTitle" idx="3"/>
          </p:nvPr>
        </p:nvSpPr>
        <p:spPr>
          <a:xfrm>
            <a:off x="1209424" y="1227685"/>
            <a:ext cx="2703000" cy="59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7" name="Google Shape;97;p15"/>
          <p:cNvSpPr txBox="1">
            <a:spLocks noGrp="1"/>
          </p:cNvSpPr>
          <p:nvPr>
            <p:ph type="title" idx="4" hasCustomPrompt="1"/>
          </p:nvPr>
        </p:nvSpPr>
        <p:spPr>
          <a:xfrm>
            <a:off x="1209424" y="3317005"/>
            <a:ext cx="27030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 name="Google Shape;98;p15"/>
          <p:cNvSpPr txBox="1">
            <a:spLocks noGrp="1"/>
          </p:cNvSpPr>
          <p:nvPr>
            <p:ph type="subTitle" idx="5"/>
          </p:nvPr>
        </p:nvSpPr>
        <p:spPr>
          <a:xfrm>
            <a:off x="1209424" y="3933501"/>
            <a:ext cx="2703000" cy="59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9" name="Google Shape;99;p15"/>
          <p:cNvSpPr>
            <a:spLocks noGrp="1"/>
          </p:cNvSpPr>
          <p:nvPr>
            <p:ph type="pic" idx="6"/>
          </p:nvPr>
        </p:nvSpPr>
        <p:spPr>
          <a:xfrm>
            <a:off x="4734176" y="971550"/>
            <a:ext cx="3200400" cy="32004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0"/>
        <p:cNvGrpSpPr/>
        <p:nvPr/>
      </p:nvGrpSpPr>
      <p:grpSpPr>
        <a:xfrm>
          <a:off x="0" y="0"/>
          <a:ext cx="0" cy="0"/>
          <a:chOff x="0" y="0"/>
          <a:chExt cx="0" cy="0"/>
        </a:xfrm>
      </p:grpSpPr>
      <p:sp>
        <p:nvSpPr>
          <p:cNvPr id="101" name="Google Shape;101;p16"/>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02" name="Google Shape;102;p16"/>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03" name="Google Shape;103;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6"/>
          <p:cNvSpPr txBox="1">
            <a:spLocks noGrp="1"/>
          </p:cNvSpPr>
          <p:nvPr>
            <p:ph type="subTitle" idx="1"/>
          </p:nvPr>
        </p:nvSpPr>
        <p:spPr>
          <a:xfrm>
            <a:off x="937625" y="2043775"/>
            <a:ext cx="2175300" cy="22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6"/>
          <p:cNvSpPr txBox="1">
            <a:spLocks noGrp="1"/>
          </p:cNvSpPr>
          <p:nvPr>
            <p:ph type="subTitle" idx="2"/>
          </p:nvPr>
        </p:nvSpPr>
        <p:spPr>
          <a:xfrm>
            <a:off x="3484347" y="2043775"/>
            <a:ext cx="2175300" cy="22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16"/>
          <p:cNvSpPr txBox="1">
            <a:spLocks noGrp="1"/>
          </p:cNvSpPr>
          <p:nvPr>
            <p:ph type="subTitle" idx="3"/>
          </p:nvPr>
        </p:nvSpPr>
        <p:spPr>
          <a:xfrm>
            <a:off x="6031075" y="2043775"/>
            <a:ext cx="2175300" cy="22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6"/>
          <p:cNvSpPr txBox="1">
            <a:spLocks noGrp="1"/>
          </p:cNvSpPr>
          <p:nvPr>
            <p:ph type="subTitle" idx="4"/>
          </p:nvPr>
        </p:nvSpPr>
        <p:spPr>
          <a:xfrm>
            <a:off x="937625" y="139122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8" name="Google Shape;108;p16"/>
          <p:cNvSpPr txBox="1">
            <a:spLocks noGrp="1"/>
          </p:cNvSpPr>
          <p:nvPr>
            <p:ph type="subTitle" idx="5"/>
          </p:nvPr>
        </p:nvSpPr>
        <p:spPr>
          <a:xfrm>
            <a:off x="3484350" y="139122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9" name="Google Shape;109;p16"/>
          <p:cNvSpPr txBox="1">
            <a:spLocks noGrp="1"/>
          </p:cNvSpPr>
          <p:nvPr>
            <p:ph type="subTitle" idx="6"/>
          </p:nvPr>
        </p:nvSpPr>
        <p:spPr>
          <a:xfrm>
            <a:off x="6031075" y="139122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0" name="Google Shape;110;p16"/>
          <p:cNvSpPr/>
          <p:nvPr/>
        </p:nvSpPr>
        <p:spPr>
          <a:xfrm>
            <a:off x="8665250" y="274560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11"/>
        <p:cNvGrpSpPr/>
        <p:nvPr/>
      </p:nvGrpSpPr>
      <p:grpSpPr>
        <a:xfrm>
          <a:off x="0" y="0"/>
          <a:ext cx="0" cy="0"/>
          <a:chOff x="0" y="0"/>
          <a:chExt cx="0" cy="0"/>
        </a:xfrm>
      </p:grpSpPr>
      <p:sp>
        <p:nvSpPr>
          <p:cNvPr id="112" name="Google Shape;112;p17"/>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13" name="Google Shape;113;p17"/>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14" name="Google Shape;114;p17"/>
          <p:cNvSpPr txBox="1">
            <a:spLocks noGrp="1"/>
          </p:cNvSpPr>
          <p:nvPr>
            <p:ph type="title"/>
          </p:nvPr>
        </p:nvSpPr>
        <p:spPr>
          <a:xfrm>
            <a:off x="3342850" y="445025"/>
            <a:ext cx="5081100" cy="97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7"/>
          <p:cNvSpPr txBox="1">
            <a:spLocks noGrp="1"/>
          </p:cNvSpPr>
          <p:nvPr>
            <p:ph type="subTitle" idx="1"/>
          </p:nvPr>
        </p:nvSpPr>
        <p:spPr>
          <a:xfrm>
            <a:off x="3342850" y="1382675"/>
            <a:ext cx="2370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16" name="Google Shape;116;p17"/>
          <p:cNvSpPr txBox="1">
            <a:spLocks noGrp="1"/>
          </p:cNvSpPr>
          <p:nvPr>
            <p:ph type="subTitle" idx="2"/>
          </p:nvPr>
        </p:nvSpPr>
        <p:spPr>
          <a:xfrm>
            <a:off x="3342850" y="1908575"/>
            <a:ext cx="2370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17"/>
          <p:cNvSpPr txBox="1">
            <a:spLocks noGrp="1"/>
          </p:cNvSpPr>
          <p:nvPr>
            <p:ph type="subTitle" idx="3"/>
          </p:nvPr>
        </p:nvSpPr>
        <p:spPr>
          <a:xfrm>
            <a:off x="6053452" y="1908575"/>
            <a:ext cx="2370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7"/>
          <p:cNvSpPr txBox="1">
            <a:spLocks noGrp="1"/>
          </p:cNvSpPr>
          <p:nvPr>
            <p:ph type="subTitle" idx="4"/>
          </p:nvPr>
        </p:nvSpPr>
        <p:spPr>
          <a:xfrm>
            <a:off x="3342850" y="3656900"/>
            <a:ext cx="2370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17"/>
          <p:cNvSpPr txBox="1">
            <a:spLocks noGrp="1"/>
          </p:cNvSpPr>
          <p:nvPr>
            <p:ph type="subTitle" idx="5"/>
          </p:nvPr>
        </p:nvSpPr>
        <p:spPr>
          <a:xfrm>
            <a:off x="6053452" y="3656900"/>
            <a:ext cx="2370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7"/>
          <p:cNvSpPr txBox="1">
            <a:spLocks noGrp="1"/>
          </p:cNvSpPr>
          <p:nvPr>
            <p:ph type="subTitle" idx="6"/>
          </p:nvPr>
        </p:nvSpPr>
        <p:spPr>
          <a:xfrm>
            <a:off x="3342850" y="3131000"/>
            <a:ext cx="2370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21" name="Google Shape;121;p17"/>
          <p:cNvSpPr txBox="1">
            <a:spLocks noGrp="1"/>
          </p:cNvSpPr>
          <p:nvPr>
            <p:ph type="subTitle" idx="7"/>
          </p:nvPr>
        </p:nvSpPr>
        <p:spPr>
          <a:xfrm>
            <a:off x="6053450" y="1382675"/>
            <a:ext cx="2370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22" name="Google Shape;122;p17"/>
          <p:cNvSpPr txBox="1">
            <a:spLocks noGrp="1"/>
          </p:cNvSpPr>
          <p:nvPr>
            <p:ph type="subTitle" idx="8"/>
          </p:nvPr>
        </p:nvSpPr>
        <p:spPr>
          <a:xfrm>
            <a:off x="6053450" y="3131000"/>
            <a:ext cx="2370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23" name="Google Shape;123;p17"/>
          <p:cNvSpPr/>
          <p:nvPr/>
        </p:nvSpPr>
        <p:spPr>
          <a:xfrm>
            <a:off x="405950" y="3306675"/>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4"/>
        <p:cNvGrpSpPr/>
        <p:nvPr/>
      </p:nvGrpSpPr>
      <p:grpSpPr>
        <a:xfrm>
          <a:off x="0" y="0"/>
          <a:ext cx="0" cy="0"/>
          <a:chOff x="0" y="0"/>
          <a:chExt cx="0" cy="0"/>
        </a:xfrm>
      </p:grpSpPr>
      <p:sp>
        <p:nvSpPr>
          <p:cNvPr id="125" name="Google Shape;125;p18"/>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26" name="Google Shape;126;p18"/>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27" name="Google Shape;12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18"/>
          <p:cNvSpPr txBox="1">
            <a:spLocks noGrp="1"/>
          </p:cNvSpPr>
          <p:nvPr>
            <p:ph type="subTitle" idx="1"/>
          </p:nvPr>
        </p:nvSpPr>
        <p:spPr>
          <a:xfrm>
            <a:off x="720000" y="1710160"/>
            <a:ext cx="2102100" cy="11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8"/>
          <p:cNvSpPr txBox="1">
            <a:spLocks noGrp="1"/>
          </p:cNvSpPr>
          <p:nvPr>
            <p:ph type="subTitle" idx="2"/>
          </p:nvPr>
        </p:nvSpPr>
        <p:spPr>
          <a:xfrm>
            <a:off x="3522950" y="1710150"/>
            <a:ext cx="2103000" cy="11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8"/>
          <p:cNvSpPr txBox="1">
            <a:spLocks noGrp="1"/>
          </p:cNvSpPr>
          <p:nvPr>
            <p:ph type="subTitle" idx="3"/>
          </p:nvPr>
        </p:nvSpPr>
        <p:spPr>
          <a:xfrm>
            <a:off x="720000" y="3428000"/>
            <a:ext cx="2103000" cy="11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18"/>
          <p:cNvSpPr txBox="1">
            <a:spLocks noGrp="1"/>
          </p:cNvSpPr>
          <p:nvPr>
            <p:ph type="subTitle" idx="4"/>
          </p:nvPr>
        </p:nvSpPr>
        <p:spPr>
          <a:xfrm>
            <a:off x="3522950" y="3428000"/>
            <a:ext cx="2103000" cy="11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8"/>
          <p:cNvSpPr txBox="1">
            <a:spLocks noGrp="1"/>
          </p:cNvSpPr>
          <p:nvPr>
            <p:ph type="subTitle" idx="5"/>
          </p:nvPr>
        </p:nvSpPr>
        <p:spPr>
          <a:xfrm>
            <a:off x="6325900" y="1710150"/>
            <a:ext cx="2103000" cy="11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18"/>
          <p:cNvSpPr txBox="1">
            <a:spLocks noGrp="1"/>
          </p:cNvSpPr>
          <p:nvPr>
            <p:ph type="subTitle" idx="6"/>
          </p:nvPr>
        </p:nvSpPr>
        <p:spPr>
          <a:xfrm>
            <a:off x="6325899" y="3428000"/>
            <a:ext cx="2103000" cy="11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8"/>
          <p:cNvSpPr txBox="1">
            <a:spLocks noGrp="1"/>
          </p:cNvSpPr>
          <p:nvPr>
            <p:ph type="subTitle" idx="7"/>
          </p:nvPr>
        </p:nvSpPr>
        <p:spPr>
          <a:xfrm>
            <a:off x="720000" y="1336275"/>
            <a:ext cx="2103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35" name="Google Shape;135;p18"/>
          <p:cNvSpPr txBox="1">
            <a:spLocks noGrp="1"/>
          </p:cNvSpPr>
          <p:nvPr>
            <p:ph type="subTitle" idx="8"/>
          </p:nvPr>
        </p:nvSpPr>
        <p:spPr>
          <a:xfrm>
            <a:off x="3522950" y="1336275"/>
            <a:ext cx="2103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36" name="Google Shape;136;p18"/>
          <p:cNvSpPr txBox="1">
            <a:spLocks noGrp="1"/>
          </p:cNvSpPr>
          <p:nvPr>
            <p:ph type="subTitle" idx="9"/>
          </p:nvPr>
        </p:nvSpPr>
        <p:spPr>
          <a:xfrm>
            <a:off x="6325899" y="1336275"/>
            <a:ext cx="2103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37" name="Google Shape;137;p18"/>
          <p:cNvSpPr txBox="1">
            <a:spLocks noGrp="1"/>
          </p:cNvSpPr>
          <p:nvPr>
            <p:ph type="subTitle" idx="13"/>
          </p:nvPr>
        </p:nvSpPr>
        <p:spPr>
          <a:xfrm>
            <a:off x="720000" y="3050900"/>
            <a:ext cx="2103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38" name="Google Shape;138;p18"/>
          <p:cNvSpPr txBox="1">
            <a:spLocks noGrp="1"/>
          </p:cNvSpPr>
          <p:nvPr>
            <p:ph type="subTitle" idx="14"/>
          </p:nvPr>
        </p:nvSpPr>
        <p:spPr>
          <a:xfrm>
            <a:off x="3522950" y="3050902"/>
            <a:ext cx="2103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39" name="Google Shape;139;p18"/>
          <p:cNvSpPr txBox="1">
            <a:spLocks noGrp="1"/>
          </p:cNvSpPr>
          <p:nvPr>
            <p:ph type="subTitle" idx="15"/>
          </p:nvPr>
        </p:nvSpPr>
        <p:spPr>
          <a:xfrm>
            <a:off x="6325899" y="3050902"/>
            <a:ext cx="2103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0" name="Google Shape;140;p18"/>
          <p:cNvSpPr/>
          <p:nvPr/>
        </p:nvSpPr>
        <p:spPr>
          <a:xfrm>
            <a:off x="8119750" y="2258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1"/>
        <p:cNvGrpSpPr/>
        <p:nvPr/>
      </p:nvGrpSpPr>
      <p:grpSpPr>
        <a:xfrm>
          <a:off x="0" y="0"/>
          <a:ext cx="0" cy="0"/>
          <a:chOff x="0" y="0"/>
          <a:chExt cx="0" cy="0"/>
        </a:xfrm>
      </p:grpSpPr>
      <p:sp>
        <p:nvSpPr>
          <p:cNvPr id="142" name="Google Shape;142;p19"/>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43" name="Google Shape;143;p19"/>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44" name="Google Shape;14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 name="Google Shape;145;p19"/>
          <p:cNvSpPr/>
          <p:nvPr/>
        </p:nvSpPr>
        <p:spPr>
          <a:xfrm>
            <a:off x="8841871" y="2806825"/>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46"/>
        <p:cNvGrpSpPr/>
        <p:nvPr/>
      </p:nvGrpSpPr>
      <p:grpSpPr>
        <a:xfrm>
          <a:off x="0" y="0"/>
          <a:ext cx="0" cy="0"/>
          <a:chOff x="0" y="0"/>
          <a:chExt cx="0" cy="0"/>
        </a:xfrm>
      </p:grpSpPr>
      <p:sp>
        <p:nvSpPr>
          <p:cNvPr id="147" name="Google Shape;147;p20"/>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48" name="Google Shape;148;p20"/>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49" name="Google Shape;14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0"/>
          <p:cNvSpPr/>
          <p:nvPr/>
        </p:nvSpPr>
        <p:spPr>
          <a:xfrm>
            <a:off x="8424000" y="2258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5" name="Google Shape;15;p3"/>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6" name="Google Shape;16;p3"/>
          <p:cNvSpPr txBox="1">
            <a:spLocks noGrp="1"/>
          </p:cNvSpPr>
          <p:nvPr>
            <p:ph type="title"/>
          </p:nvPr>
        </p:nvSpPr>
        <p:spPr>
          <a:xfrm>
            <a:off x="715100" y="2448300"/>
            <a:ext cx="4189500" cy="1367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5100" y="1328100"/>
            <a:ext cx="1117500" cy="112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4904700" y="971550"/>
            <a:ext cx="3200400" cy="32004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51"/>
        <p:cNvGrpSpPr/>
        <p:nvPr/>
      </p:nvGrpSpPr>
      <p:grpSpPr>
        <a:xfrm>
          <a:off x="0" y="0"/>
          <a:ext cx="0" cy="0"/>
          <a:chOff x="0" y="0"/>
          <a:chExt cx="0" cy="0"/>
        </a:xfrm>
      </p:grpSpPr>
      <p:sp>
        <p:nvSpPr>
          <p:cNvPr id="152" name="Google Shape;152;p21"/>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53" name="Google Shape;153;p21"/>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54" name="Google Shape;154;p21"/>
          <p:cNvSpPr txBox="1">
            <a:spLocks noGrp="1"/>
          </p:cNvSpPr>
          <p:nvPr>
            <p:ph type="ctrTitle"/>
          </p:nvPr>
        </p:nvSpPr>
        <p:spPr>
          <a:xfrm>
            <a:off x="2429950" y="669825"/>
            <a:ext cx="42840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5" name="Google Shape;155;p21"/>
          <p:cNvSpPr txBox="1">
            <a:spLocks noGrp="1"/>
          </p:cNvSpPr>
          <p:nvPr>
            <p:ph type="subTitle" idx="1"/>
          </p:nvPr>
        </p:nvSpPr>
        <p:spPr>
          <a:xfrm>
            <a:off x="2815225" y="1628350"/>
            <a:ext cx="3513600" cy="113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6" name="Google Shape;156;p21"/>
          <p:cNvSpPr txBox="1"/>
          <p:nvPr/>
        </p:nvSpPr>
        <p:spPr>
          <a:xfrm>
            <a:off x="2471250" y="3496925"/>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b="1" u="sng">
                <a:solidFill>
                  <a:schemeClr val="dk1"/>
                </a:solidFill>
                <a:latin typeface="Lato"/>
                <a:ea typeface="Lato"/>
                <a:cs typeface="Lato"/>
                <a:sym typeface="Lato"/>
              </a:rPr>
              <a:t>,</a:t>
            </a:r>
            <a:r>
              <a:rPr lang="en" sz="1000" b="1">
                <a:solidFill>
                  <a:schemeClr val="dk1"/>
                </a:solidFill>
                <a:latin typeface="Lato"/>
                <a:ea typeface="Lato"/>
                <a:cs typeface="Lato"/>
                <a:sym typeface="Lato"/>
              </a:rPr>
              <a:t> </a:t>
            </a:r>
            <a:r>
              <a:rPr lang="en" sz="1000">
                <a:solidFill>
                  <a:schemeClr val="dk1"/>
                </a:solidFill>
                <a:latin typeface="Lato"/>
                <a:ea typeface="Lato"/>
                <a:cs typeface="Lato"/>
                <a:sym typeface="Lato"/>
              </a:rPr>
              <a:t>including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b="1">
                <a:solidFill>
                  <a:schemeClr val="dk1"/>
                </a:solidFill>
                <a:latin typeface="Lato"/>
                <a:ea typeface="Lato"/>
                <a:cs typeface="Lato"/>
                <a:sym typeface="Lato"/>
              </a:rPr>
              <a:t> </a:t>
            </a:r>
            <a:r>
              <a:rPr lang="en" sz="1000">
                <a:solidFill>
                  <a:schemeClr val="dk1"/>
                </a:solidFill>
                <a:latin typeface="Lato"/>
                <a:ea typeface="Lato"/>
                <a:cs typeface="Lato"/>
                <a:sym typeface="Lato"/>
              </a:rPr>
              <a:t>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Lato"/>
              <a:ea typeface="Lato"/>
              <a:cs typeface="Lato"/>
              <a:sym typeface="Lato"/>
            </a:endParaRPr>
          </a:p>
        </p:txBody>
      </p:sp>
      <p:sp>
        <p:nvSpPr>
          <p:cNvPr id="157" name="Google Shape;157;p21"/>
          <p:cNvSpPr/>
          <p:nvPr/>
        </p:nvSpPr>
        <p:spPr>
          <a:xfrm flipH="1">
            <a:off x="8119750" y="10100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8" name="Google Shape;158;p21"/>
          <p:cNvSpPr/>
          <p:nvPr/>
        </p:nvSpPr>
        <p:spPr>
          <a:xfrm flipH="1">
            <a:off x="405950" y="3144525"/>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9"/>
        <p:cNvGrpSpPr/>
        <p:nvPr/>
      </p:nvGrpSpPr>
      <p:grpSpPr>
        <a:xfrm>
          <a:off x="0" y="0"/>
          <a:ext cx="0" cy="0"/>
          <a:chOff x="0" y="0"/>
          <a:chExt cx="0" cy="0"/>
        </a:xfrm>
      </p:grpSpPr>
      <p:sp>
        <p:nvSpPr>
          <p:cNvPr id="160" name="Google Shape;160;p22"/>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61" name="Google Shape;161;p22"/>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62" name="Google Shape;162;p22"/>
          <p:cNvSpPr/>
          <p:nvPr/>
        </p:nvSpPr>
        <p:spPr>
          <a:xfrm flipH="1">
            <a:off x="-294575" y="3279725"/>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3"/>
        <p:cNvGrpSpPr/>
        <p:nvPr/>
      </p:nvGrpSpPr>
      <p:grpSpPr>
        <a:xfrm>
          <a:off x="0" y="0"/>
          <a:ext cx="0" cy="0"/>
          <a:chOff x="0" y="0"/>
          <a:chExt cx="0" cy="0"/>
        </a:xfrm>
      </p:grpSpPr>
      <p:sp>
        <p:nvSpPr>
          <p:cNvPr id="164" name="Google Shape;164;p23"/>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65" name="Google Shape;165;p23"/>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166" name="Google Shape;166;p23"/>
          <p:cNvSpPr/>
          <p:nvPr/>
        </p:nvSpPr>
        <p:spPr>
          <a:xfrm flipH="1">
            <a:off x="8525700" y="2258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21" name="Google Shape;21;p4"/>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4" name="Google Shape;24;p4"/>
          <p:cNvSpPr/>
          <p:nvPr/>
        </p:nvSpPr>
        <p:spPr>
          <a:xfrm>
            <a:off x="-321075" y="422225"/>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27" name="Google Shape;27;p5"/>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28" name="Google Shape;28;p5"/>
          <p:cNvSpPr txBox="1">
            <a:spLocks noGrp="1"/>
          </p:cNvSpPr>
          <p:nvPr>
            <p:ph type="title"/>
          </p:nvPr>
        </p:nvSpPr>
        <p:spPr>
          <a:xfrm>
            <a:off x="2980825" y="445025"/>
            <a:ext cx="5443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subTitle" idx="1"/>
          </p:nvPr>
        </p:nvSpPr>
        <p:spPr>
          <a:xfrm>
            <a:off x="5818700" y="2421753"/>
            <a:ext cx="2605500" cy="1755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2980825" y="2421753"/>
            <a:ext cx="2605500" cy="1755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2980825" y="1644050"/>
            <a:ext cx="2605500" cy="68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 name="Google Shape;32;p5"/>
          <p:cNvSpPr txBox="1">
            <a:spLocks noGrp="1"/>
          </p:cNvSpPr>
          <p:nvPr>
            <p:ph type="subTitle" idx="4"/>
          </p:nvPr>
        </p:nvSpPr>
        <p:spPr>
          <a:xfrm>
            <a:off x="5818701" y="1644050"/>
            <a:ext cx="2605500" cy="68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3" name="Google Shape;33;p5"/>
          <p:cNvSpPr/>
          <p:nvPr/>
        </p:nvSpPr>
        <p:spPr>
          <a:xfrm>
            <a:off x="405950" y="3306675"/>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36" name="Google Shape;36;p6"/>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6"/>
          <p:cNvSpPr/>
          <p:nvPr/>
        </p:nvSpPr>
        <p:spPr>
          <a:xfrm>
            <a:off x="96800" y="-2749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1" name="Google Shape;41;p7"/>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42" name="Google Shape;42;p7"/>
          <p:cNvSpPr>
            <a:spLocks noGrp="1"/>
          </p:cNvSpPr>
          <p:nvPr>
            <p:ph type="pic" idx="2"/>
          </p:nvPr>
        </p:nvSpPr>
        <p:spPr>
          <a:xfrm>
            <a:off x="715100" y="1647300"/>
            <a:ext cx="3390600" cy="2961300"/>
          </a:xfrm>
          <a:prstGeom prst="rect">
            <a:avLst/>
          </a:prstGeom>
          <a:noFill/>
          <a:ln>
            <a:noFill/>
          </a:ln>
        </p:spPr>
      </p:sp>
      <p:sp>
        <p:nvSpPr>
          <p:cNvPr id="43" name="Google Shape;43;p7"/>
          <p:cNvSpPr txBox="1">
            <a:spLocks noGrp="1"/>
          </p:cNvSpPr>
          <p:nvPr>
            <p:ph type="title"/>
          </p:nvPr>
        </p:nvSpPr>
        <p:spPr>
          <a:xfrm>
            <a:off x="4530000" y="1647300"/>
            <a:ext cx="3524400" cy="1102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7"/>
          <p:cNvSpPr txBox="1">
            <a:spLocks noGrp="1"/>
          </p:cNvSpPr>
          <p:nvPr>
            <p:ph type="body" idx="1"/>
          </p:nvPr>
        </p:nvSpPr>
        <p:spPr>
          <a:xfrm>
            <a:off x="4530000" y="2851700"/>
            <a:ext cx="3524400" cy="1756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8"/>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47" name="Google Shape;47;p8"/>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48" name="Google Shape;48;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rot="8100000">
            <a:off x="8430439" y="4703377"/>
            <a:ext cx="189646" cy="189646"/>
          </a:xfrm>
          <a:prstGeom prst="corner">
            <a:avLst>
              <a:gd name="adj1" fmla="val 40439"/>
              <a:gd name="adj2" fmla="val 3968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51" name="Google Shape;51;p9"/>
          <p:cNvCxnSpPr/>
          <p:nvPr/>
        </p:nvCxnSpPr>
        <p:spPr>
          <a:xfrm rot="10800000">
            <a:off x="484638" y="4798200"/>
            <a:ext cx="7732500" cy="0"/>
          </a:xfrm>
          <a:prstGeom prst="straightConnector1">
            <a:avLst/>
          </a:prstGeom>
          <a:noFill/>
          <a:ln w="19050" cap="flat" cmpd="sng">
            <a:solidFill>
              <a:schemeClr val="dk2"/>
            </a:solidFill>
            <a:prstDash val="solid"/>
            <a:round/>
            <a:headEnd type="none" w="med" len="med"/>
            <a:tailEnd type="none" w="med" len="med"/>
          </a:ln>
        </p:spPr>
      </p:cxnSp>
      <p:sp>
        <p:nvSpPr>
          <p:cNvPr id="52" name="Google Shape;52;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 name="Google Shape;53;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a:spLocks noGrp="1"/>
          </p:cNvSpPr>
          <p:nvPr>
            <p:ph type="pic" idx="2"/>
          </p:nvPr>
        </p:nvSpPr>
        <p:spPr>
          <a:xfrm>
            <a:off x="-6875" y="0"/>
            <a:ext cx="9144000" cy="5157300"/>
          </a:xfrm>
          <a:prstGeom prst="rect">
            <a:avLst/>
          </a:prstGeom>
          <a:noFill/>
          <a:ln>
            <a:noFill/>
          </a:ln>
        </p:spPr>
      </p:sp>
      <p:sp>
        <p:nvSpPr>
          <p:cNvPr id="56" name="Google Shape;56;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e Vietnam Pro SemiBold"/>
              <a:buNone/>
              <a:defRPr sz="3000">
                <a:solidFill>
                  <a:schemeClr val="dk1"/>
                </a:solidFill>
                <a:latin typeface="Be Vietnam Pro SemiBold"/>
                <a:ea typeface="Be Vietnam Pro SemiBold"/>
                <a:cs typeface="Be Vietnam Pro SemiBold"/>
                <a:sym typeface="Be Vietnam Pro SemiBold"/>
              </a:defRPr>
            </a:lvl1pPr>
            <a:lvl2pPr lvl="1" rtl="0">
              <a:spcBef>
                <a:spcPts val="0"/>
              </a:spcBef>
              <a:spcAft>
                <a:spcPts val="0"/>
              </a:spcAft>
              <a:buClr>
                <a:schemeClr val="dk1"/>
              </a:buClr>
              <a:buSzPts val="3500"/>
              <a:buFont typeface="Be Vietnam Pro SemiBold"/>
              <a:buNone/>
              <a:defRPr sz="3500">
                <a:solidFill>
                  <a:schemeClr val="dk1"/>
                </a:solidFill>
                <a:latin typeface="Be Vietnam Pro SemiBold"/>
                <a:ea typeface="Be Vietnam Pro SemiBold"/>
                <a:cs typeface="Be Vietnam Pro SemiBold"/>
                <a:sym typeface="Be Vietnam Pro SemiBold"/>
              </a:defRPr>
            </a:lvl2pPr>
            <a:lvl3pPr lvl="2" rtl="0">
              <a:spcBef>
                <a:spcPts val="0"/>
              </a:spcBef>
              <a:spcAft>
                <a:spcPts val="0"/>
              </a:spcAft>
              <a:buClr>
                <a:schemeClr val="dk1"/>
              </a:buClr>
              <a:buSzPts val="3500"/>
              <a:buFont typeface="Be Vietnam Pro SemiBold"/>
              <a:buNone/>
              <a:defRPr sz="3500">
                <a:solidFill>
                  <a:schemeClr val="dk1"/>
                </a:solidFill>
                <a:latin typeface="Be Vietnam Pro SemiBold"/>
                <a:ea typeface="Be Vietnam Pro SemiBold"/>
                <a:cs typeface="Be Vietnam Pro SemiBold"/>
                <a:sym typeface="Be Vietnam Pro SemiBold"/>
              </a:defRPr>
            </a:lvl3pPr>
            <a:lvl4pPr lvl="3" rtl="0">
              <a:spcBef>
                <a:spcPts val="0"/>
              </a:spcBef>
              <a:spcAft>
                <a:spcPts val="0"/>
              </a:spcAft>
              <a:buClr>
                <a:schemeClr val="dk1"/>
              </a:buClr>
              <a:buSzPts val="3500"/>
              <a:buFont typeface="Be Vietnam Pro SemiBold"/>
              <a:buNone/>
              <a:defRPr sz="3500">
                <a:solidFill>
                  <a:schemeClr val="dk1"/>
                </a:solidFill>
                <a:latin typeface="Be Vietnam Pro SemiBold"/>
                <a:ea typeface="Be Vietnam Pro SemiBold"/>
                <a:cs typeface="Be Vietnam Pro SemiBold"/>
                <a:sym typeface="Be Vietnam Pro SemiBold"/>
              </a:defRPr>
            </a:lvl4pPr>
            <a:lvl5pPr lvl="4" rtl="0">
              <a:spcBef>
                <a:spcPts val="0"/>
              </a:spcBef>
              <a:spcAft>
                <a:spcPts val="0"/>
              </a:spcAft>
              <a:buClr>
                <a:schemeClr val="dk1"/>
              </a:buClr>
              <a:buSzPts val="3500"/>
              <a:buFont typeface="Be Vietnam Pro SemiBold"/>
              <a:buNone/>
              <a:defRPr sz="3500">
                <a:solidFill>
                  <a:schemeClr val="dk1"/>
                </a:solidFill>
                <a:latin typeface="Be Vietnam Pro SemiBold"/>
                <a:ea typeface="Be Vietnam Pro SemiBold"/>
                <a:cs typeface="Be Vietnam Pro SemiBold"/>
                <a:sym typeface="Be Vietnam Pro SemiBold"/>
              </a:defRPr>
            </a:lvl5pPr>
            <a:lvl6pPr lvl="5" rtl="0">
              <a:spcBef>
                <a:spcPts val="0"/>
              </a:spcBef>
              <a:spcAft>
                <a:spcPts val="0"/>
              </a:spcAft>
              <a:buClr>
                <a:schemeClr val="dk1"/>
              </a:buClr>
              <a:buSzPts val="3500"/>
              <a:buFont typeface="Be Vietnam Pro SemiBold"/>
              <a:buNone/>
              <a:defRPr sz="3500">
                <a:solidFill>
                  <a:schemeClr val="dk1"/>
                </a:solidFill>
                <a:latin typeface="Be Vietnam Pro SemiBold"/>
                <a:ea typeface="Be Vietnam Pro SemiBold"/>
                <a:cs typeface="Be Vietnam Pro SemiBold"/>
                <a:sym typeface="Be Vietnam Pro SemiBold"/>
              </a:defRPr>
            </a:lvl6pPr>
            <a:lvl7pPr lvl="6" rtl="0">
              <a:spcBef>
                <a:spcPts val="0"/>
              </a:spcBef>
              <a:spcAft>
                <a:spcPts val="0"/>
              </a:spcAft>
              <a:buClr>
                <a:schemeClr val="dk1"/>
              </a:buClr>
              <a:buSzPts val="3500"/>
              <a:buFont typeface="Be Vietnam Pro SemiBold"/>
              <a:buNone/>
              <a:defRPr sz="3500">
                <a:solidFill>
                  <a:schemeClr val="dk1"/>
                </a:solidFill>
                <a:latin typeface="Be Vietnam Pro SemiBold"/>
                <a:ea typeface="Be Vietnam Pro SemiBold"/>
                <a:cs typeface="Be Vietnam Pro SemiBold"/>
                <a:sym typeface="Be Vietnam Pro SemiBold"/>
              </a:defRPr>
            </a:lvl7pPr>
            <a:lvl8pPr lvl="7" rtl="0">
              <a:spcBef>
                <a:spcPts val="0"/>
              </a:spcBef>
              <a:spcAft>
                <a:spcPts val="0"/>
              </a:spcAft>
              <a:buClr>
                <a:schemeClr val="dk1"/>
              </a:buClr>
              <a:buSzPts val="3500"/>
              <a:buFont typeface="Be Vietnam Pro SemiBold"/>
              <a:buNone/>
              <a:defRPr sz="3500">
                <a:solidFill>
                  <a:schemeClr val="dk1"/>
                </a:solidFill>
                <a:latin typeface="Be Vietnam Pro SemiBold"/>
                <a:ea typeface="Be Vietnam Pro SemiBold"/>
                <a:cs typeface="Be Vietnam Pro SemiBold"/>
                <a:sym typeface="Be Vietnam Pro SemiBold"/>
              </a:defRPr>
            </a:lvl8pPr>
            <a:lvl9pPr lvl="8" rtl="0">
              <a:spcBef>
                <a:spcPts val="0"/>
              </a:spcBef>
              <a:spcAft>
                <a:spcPts val="0"/>
              </a:spcAft>
              <a:buClr>
                <a:schemeClr val="dk1"/>
              </a:buClr>
              <a:buSzPts val="3500"/>
              <a:buFont typeface="Be Vietnam Pro SemiBold"/>
              <a:buNone/>
              <a:defRPr sz="3500">
                <a:solidFill>
                  <a:schemeClr val="dk1"/>
                </a:solidFill>
                <a:latin typeface="Be Vietnam Pro SemiBold"/>
                <a:ea typeface="Be Vietnam Pro SemiBold"/>
                <a:cs typeface="Be Vietnam Pro SemiBold"/>
                <a:sym typeface="Be Vietnam Pro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ctrTitle"/>
          </p:nvPr>
        </p:nvSpPr>
        <p:spPr>
          <a:xfrm>
            <a:off x="1596200" y="1097275"/>
            <a:ext cx="6251100" cy="1369800"/>
          </a:xfrm>
          <a:prstGeom prst="rect">
            <a:avLst/>
          </a:prstGeom>
        </p:spPr>
        <p:txBody>
          <a:bodyPr spcFirstLastPara="1" wrap="square" lIns="91425" tIns="91425" rIns="91425" bIns="91425" anchor="b" anchorCtr="0">
            <a:noAutofit/>
          </a:bodyPr>
          <a:lstStyle/>
          <a:p>
            <a:r>
              <a:rPr lang="en" sz="5000">
                <a:latin typeface="Open Sans"/>
              </a:rPr>
              <a:t>Job Submission Application System</a:t>
            </a:r>
          </a:p>
        </p:txBody>
      </p:sp>
      <p:sp>
        <p:nvSpPr>
          <p:cNvPr id="178" name="Google Shape;178;p27"/>
          <p:cNvSpPr txBox="1">
            <a:spLocks noGrp="1"/>
          </p:cNvSpPr>
          <p:nvPr>
            <p:ph type="subTitle" idx="1"/>
          </p:nvPr>
        </p:nvSpPr>
        <p:spPr>
          <a:xfrm>
            <a:off x="1596200" y="2807950"/>
            <a:ext cx="4359000" cy="409500"/>
          </a:xfrm>
          <a:prstGeom prst="rect">
            <a:avLst/>
          </a:prstGeom>
        </p:spPr>
        <p:txBody>
          <a:bodyPr spcFirstLastPara="1" wrap="square" lIns="91425" tIns="91425" rIns="91425" bIns="91425" anchor="t" anchorCtr="0">
            <a:noAutofit/>
          </a:bodyPr>
          <a:lstStyle/>
          <a:p>
            <a:pPr marL="0" indent="0"/>
            <a:r>
              <a:rPr lang="en"/>
              <a:t>By Kurt Muller, Seth Aker, &amp; Joy He</a:t>
            </a:r>
            <a:endParaRPr lang="en-US"/>
          </a:p>
        </p:txBody>
      </p:sp>
      <p:sp>
        <p:nvSpPr>
          <p:cNvPr id="179" name="Google Shape;179;p27"/>
          <p:cNvSpPr/>
          <p:nvPr/>
        </p:nvSpPr>
        <p:spPr>
          <a:xfrm>
            <a:off x="715100" y="1473025"/>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33361ED7-C988-8849-048D-F13BD2D7E7C1}"/>
            </a:ext>
          </a:extLst>
        </p:cNvPr>
        <p:cNvGrpSpPr/>
        <p:nvPr/>
      </p:nvGrpSpPr>
      <p:grpSpPr>
        <a:xfrm>
          <a:off x="0" y="0"/>
          <a:ext cx="0" cy="0"/>
          <a:chOff x="0" y="0"/>
          <a:chExt cx="0" cy="0"/>
        </a:xfrm>
      </p:grpSpPr>
      <p:sp>
        <p:nvSpPr>
          <p:cNvPr id="210" name="Google Shape;210;p30">
            <a:extLst>
              <a:ext uri="{FF2B5EF4-FFF2-40B4-BE49-F238E27FC236}">
                <a16:creationId xmlns:a16="http://schemas.microsoft.com/office/drawing/2014/main" id="{6D5DB9D1-E79C-E81C-9A5B-DB58B0E01FE3}"/>
              </a:ext>
            </a:extLst>
          </p:cNvPr>
          <p:cNvSpPr txBox="1">
            <a:spLocks noGrp="1"/>
          </p:cNvSpPr>
          <p:nvPr>
            <p:ph type="title"/>
          </p:nvPr>
        </p:nvSpPr>
        <p:spPr>
          <a:xfrm>
            <a:off x="715100" y="2448300"/>
            <a:ext cx="4189500" cy="1367100"/>
          </a:xfrm>
          <a:prstGeom prst="rect">
            <a:avLst/>
          </a:prstGeom>
        </p:spPr>
        <p:txBody>
          <a:bodyPr spcFirstLastPara="1" wrap="square" lIns="91425" tIns="91425" rIns="91425" bIns="91425" anchor="t" anchorCtr="0">
            <a:noAutofit/>
          </a:bodyPr>
          <a:lstStyle/>
          <a:p>
            <a:r>
              <a:rPr lang="en"/>
              <a:t>Data Model</a:t>
            </a:r>
            <a:endParaRPr lang="en-US"/>
          </a:p>
        </p:txBody>
      </p:sp>
      <p:sp>
        <p:nvSpPr>
          <p:cNvPr id="211" name="Google Shape;211;p30">
            <a:extLst>
              <a:ext uri="{FF2B5EF4-FFF2-40B4-BE49-F238E27FC236}">
                <a16:creationId xmlns:a16="http://schemas.microsoft.com/office/drawing/2014/main" id="{B8858A78-B19F-21A0-E42A-314A6E68BA54}"/>
              </a:ext>
            </a:extLst>
          </p:cNvPr>
          <p:cNvSpPr txBox="1">
            <a:spLocks noGrp="1"/>
          </p:cNvSpPr>
          <p:nvPr>
            <p:ph type="title" idx="2"/>
          </p:nvPr>
        </p:nvSpPr>
        <p:spPr>
          <a:xfrm>
            <a:off x="715100" y="1328100"/>
            <a:ext cx="1117500" cy="112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213" name="Google Shape;213;p30">
            <a:extLst>
              <a:ext uri="{FF2B5EF4-FFF2-40B4-BE49-F238E27FC236}">
                <a16:creationId xmlns:a16="http://schemas.microsoft.com/office/drawing/2014/main" id="{E095152C-8532-D342-47A2-B8F67FB843DE}"/>
              </a:ext>
            </a:extLst>
          </p:cNvPr>
          <p:cNvSpPr/>
          <p:nvPr/>
        </p:nvSpPr>
        <p:spPr>
          <a:xfrm>
            <a:off x="7486800" y="35536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 name="Picture Placeholder 2">
            <a:extLst>
              <a:ext uri="{FF2B5EF4-FFF2-40B4-BE49-F238E27FC236}">
                <a16:creationId xmlns:a16="http://schemas.microsoft.com/office/drawing/2014/main" id="{50AAF374-CA17-1054-4E0B-8CD09FC1BD01}"/>
              </a:ext>
            </a:extLst>
          </p:cNvPr>
          <p:cNvSpPr>
            <a:spLocks noGrp="1"/>
          </p:cNvSpPr>
          <p:nvPr>
            <p:ph type="pic" idx="3"/>
          </p:nvPr>
        </p:nvSpPr>
        <p:spPr/>
      </p:sp>
    </p:spTree>
    <p:extLst>
      <p:ext uri="{BB962C8B-B14F-4D97-AF65-F5344CB8AC3E}">
        <p14:creationId xmlns:p14="http://schemas.microsoft.com/office/powerpoint/2010/main" val="191230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DFDD"/>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30E172-9CE4-5898-634E-06E30BB65BF8}"/>
              </a:ext>
            </a:extLst>
          </p:cNvPr>
          <p:cNvPicPr>
            <a:picLocks noChangeAspect="1"/>
          </p:cNvPicPr>
          <p:nvPr/>
        </p:nvPicPr>
        <p:blipFill>
          <a:blip r:embed="rId3"/>
          <a:stretch>
            <a:fillRect/>
          </a:stretch>
        </p:blipFill>
        <p:spPr>
          <a:xfrm>
            <a:off x="877269" y="2992961"/>
            <a:ext cx="7693779" cy="202947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B4BF903-CB1E-6501-A570-7070B7B89F8E}"/>
              </a:ext>
            </a:extLst>
          </p:cNvPr>
          <p:cNvPicPr>
            <a:picLocks noChangeAspect="1"/>
          </p:cNvPicPr>
          <p:nvPr/>
        </p:nvPicPr>
        <p:blipFill>
          <a:blip r:embed="rId4"/>
          <a:stretch>
            <a:fillRect/>
          </a:stretch>
        </p:blipFill>
        <p:spPr>
          <a:xfrm>
            <a:off x="1048416" y="138203"/>
            <a:ext cx="7404100" cy="2851786"/>
          </a:xfrm>
          <a:prstGeom prst="rect">
            <a:avLst/>
          </a:prstGeom>
        </p:spPr>
      </p:pic>
      <p:sp>
        <p:nvSpPr>
          <p:cNvPr id="7" name="Rectangle 6">
            <a:extLst>
              <a:ext uri="{FF2B5EF4-FFF2-40B4-BE49-F238E27FC236}">
                <a16:creationId xmlns:a16="http://schemas.microsoft.com/office/drawing/2014/main" id="{7CF1C2AE-4149-BE5E-0BCC-DA5FB43A46D9}"/>
              </a:ext>
            </a:extLst>
          </p:cNvPr>
          <p:cNvSpPr/>
          <p:nvPr/>
        </p:nvSpPr>
        <p:spPr>
          <a:xfrm>
            <a:off x="7360921" y="166551"/>
            <a:ext cx="1110342" cy="1397725"/>
          </a:xfrm>
          <a:prstGeom prst="rect">
            <a:avLst/>
          </a:prstGeom>
          <a:solidFill>
            <a:srgbClr val="E0DFDD"/>
          </a:solidFill>
          <a:ln>
            <a:solidFill>
              <a:srgbClr val="E0DFDD"/>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72BC61-B7C9-E02B-2D73-25463D81C629}"/>
              </a:ext>
            </a:extLst>
          </p:cNvPr>
          <p:cNvSpPr/>
          <p:nvPr/>
        </p:nvSpPr>
        <p:spPr>
          <a:xfrm>
            <a:off x="7898358" y="3587981"/>
            <a:ext cx="1110342" cy="1397725"/>
          </a:xfrm>
          <a:prstGeom prst="rect">
            <a:avLst/>
          </a:prstGeom>
          <a:solidFill>
            <a:srgbClr val="E0DFDD"/>
          </a:solidFill>
          <a:ln>
            <a:solidFill>
              <a:srgbClr val="E0DFDD"/>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3D46C0-D9BC-ACD6-6A98-FAC16F57BB5C}"/>
              </a:ext>
            </a:extLst>
          </p:cNvPr>
          <p:cNvSpPr/>
          <p:nvPr/>
        </p:nvSpPr>
        <p:spPr>
          <a:xfrm>
            <a:off x="139583" y="4435769"/>
            <a:ext cx="1110342" cy="549937"/>
          </a:xfrm>
          <a:prstGeom prst="rect">
            <a:avLst/>
          </a:prstGeom>
          <a:solidFill>
            <a:srgbClr val="E0DFDD"/>
          </a:solidFill>
          <a:ln>
            <a:solidFill>
              <a:srgbClr val="E0DFDD"/>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84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D703D499-91AD-8135-3668-0763D64F6472}"/>
            </a:ext>
          </a:extLst>
        </p:cNvPr>
        <p:cNvGrpSpPr/>
        <p:nvPr/>
      </p:nvGrpSpPr>
      <p:grpSpPr>
        <a:xfrm>
          <a:off x="0" y="0"/>
          <a:ext cx="0" cy="0"/>
          <a:chOff x="0" y="0"/>
          <a:chExt cx="0" cy="0"/>
        </a:xfrm>
      </p:grpSpPr>
      <p:sp>
        <p:nvSpPr>
          <p:cNvPr id="210" name="Google Shape;210;p30">
            <a:extLst>
              <a:ext uri="{FF2B5EF4-FFF2-40B4-BE49-F238E27FC236}">
                <a16:creationId xmlns:a16="http://schemas.microsoft.com/office/drawing/2014/main" id="{F4A63A22-F5EB-1D6E-7708-B172E38D3F68}"/>
              </a:ext>
            </a:extLst>
          </p:cNvPr>
          <p:cNvSpPr txBox="1">
            <a:spLocks noGrp="1"/>
          </p:cNvSpPr>
          <p:nvPr>
            <p:ph type="title"/>
          </p:nvPr>
        </p:nvSpPr>
        <p:spPr>
          <a:xfrm>
            <a:off x="715100" y="2448300"/>
            <a:ext cx="4189500" cy="1367100"/>
          </a:xfrm>
          <a:prstGeom prst="rect">
            <a:avLst/>
          </a:prstGeom>
        </p:spPr>
        <p:txBody>
          <a:bodyPr spcFirstLastPara="1" wrap="square" lIns="91425" tIns="91425" rIns="91425" bIns="91425" anchor="t" anchorCtr="0">
            <a:noAutofit/>
          </a:bodyPr>
          <a:lstStyle/>
          <a:p>
            <a:r>
              <a:rPr lang="en"/>
              <a:t>Business Process Flow</a:t>
            </a:r>
            <a:endParaRPr lang="en-US"/>
          </a:p>
        </p:txBody>
      </p:sp>
      <p:sp>
        <p:nvSpPr>
          <p:cNvPr id="211" name="Google Shape;211;p30">
            <a:extLst>
              <a:ext uri="{FF2B5EF4-FFF2-40B4-BE49-F238E27FC236}">
                <a16:creationId xmlns:a16="http://schemas.microsoft.com/office/drawing/2014/main" id="{70AC7F41-3122-544B-C7D3-CA5F5E03FF61}"/>
              </a:ext>
            </a:extLst>
          </p:cNvPr>
          <p:cNvSpPr txBox="1">
            <a:spLocks noGrp="1"/>
          </p:cNvSpPr>
          <p:nvPr>
            <p:ph type="title" idx="2"/>
          </p:nvPr>
        </p:nvSpPr>
        <p:spPr>
          <a:xfrm>
            <a:off x="715100" y="1328100"/>
            <a:ext cx="1117500" cy="112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213" name="Google Shape;213;p30">
            <a:extLst>
              <a:ext uri="{FF2B5EF4-FFF2-40B4-BE49-F238E27FC236}">
                <a16:creationId xmlns:a16="http://schemas.microsoft.com/office/drawing/2014/main" id="{A334C7D2-5A04-E4B1-599A-DF9047631907}"/>
              </a:ext>
            </a:extLst>
          </p:cNvPr>
          <p:cNvSpPr/>
          <p:nvPr/>
        </p:nvSpPr>
        <p:spPr>
          <a:xfrm>
            <a:off x="7486800" y="35536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 name="Picture Placeholder 2">
            <a:extLst>
              <a:ext uri="{FF2B5EF4-FFF2-40B4-BE49-F238E27FC236}">
                <a16:creationId xmlns:a16="http://schemas.microsoft.com/office/drawing/2014/main" id="{EF284FC5-FE1E-E74B-464D-5738A374C213}"/>
              </a:ext>
            </a:extLst>
          </p:cNvPr>
          <p:cNvSpPr>
            <a:spLocks noGrp="1"/>
          </p:cNvSpPr>
          <p:nvPr>
            <p:ph type="pic" idx="3"/>
          </p:nvPr>
        </p:nvSpPr>
        <p:spPr/>
      </p:sp>
    </p:spTree>
    <p:extLst>
      <p:ext uri="{BB962C8B-B14F-4D97-AF65-F5344CB8AC3E}">
        <p14:creationId xmlns:p14="http://schemas.microsoft.com/office/powerpoint/2010/main" val="2679883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6BAE-BEEE-3594-FF4D-CEA568D11970}"/>
              </a:ext>
            </a:extLst>
          </p:cNvPr>
          <p:cNvSpPr>
            <a:spLocks noGrp="1"/>
          </p:cNvSpPr>
          <p:nvPr>
            <p:ph type="title"/>
          </p:nvPr>
        </p:nvSpPr>
        <p:spPr>
          <a:xfrm>
            <a:off x="862875" y="99744"/>
            <a:ext cx="7704000" cy="572700"/>
          </a:xfrm>
        </p:spPr>
        <p:txBody>
          <a:bodyPr/>
          <a:lstStyle/>
          <a:p>
            <a:r>
              <a:rPr lang="en-US"/>
              <a:t>Business Process Flow Diagram</a:t>
            </a:r>
          </a:p>
        </p:txBody>
      </p:sp>
      <p:pic>
        <p:nvPicPr>
          <p:cNvPr id="3" name="Picture 2" descr="A diagram of a job application&#10;&#10;Description automatically generated">
            <a:extLst>
              <a:ext uri="{FF2B5EF4-FFF2-40B4-BE49-F238E27FC236}">
                <a16:creationId xmlns:a16="http://schemas.microsoft.com/office/drawing/2014/main" id="{27C9CA44-F244-EA2C-3A50-5DAE66C48BED}"/>
              </a:ext>
            </a:extLst>
          </p:cNvPr>
          <p:cNvPicPr>
            <a:picLocks noChangeAspect="1"/>
          </p:cNvPicPr>
          <p:nvPr/>
        </p:nvPicPr>
        <p:blipFill>
          <a:blip r:embed="rId3"/>
          <a:stretch>
            <a:fillRect/>
          </a:stretch>
        </p:blipFill>
        <p:spPr>
          <a:xfrm>
            <a:off x="500063" y="775529"/>
            <a:ext cx="7620000" cy="3977411"/>
          </a:xfrm>
          <a:prstGeom prst="rect">
            <a:avLst/>
          </a:prstGeom>
        </p:spPr>
      </p:pic>
    </p:spTree>
    <p:extLst>
      <p:ext uri="{BB962C8B-B14F-4D97-AF65-F5344CB8AC3E}">
        <p14:creationId xmlns:p14="http://schemas.microsoft.com/office/powerpoint/2010/main" val="270176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9636391F-1B2C-45CB-45EC-37F4C82CCEA1}"/>
            </a:ext>
          </a:extLst>
        </p:cNvPr>
        <p:cNvGrpSpPr/>
        <p:nvPr/>
      </p:nvGrpSpPr>
      <p:grpSpPr>
        <a:xfrm>
          <a:off x="0" y="0"/>
          <a:ext cx="0" cy="0"/>
          <a:chOff x="0" y="0"/>
          <a:chExt cx="0" cy="0"/>
        </a:xfrm>
      </p:grpSpPr>
      <p:sp>
        <p:nvSpPr>
          <p:cNvPr id="210" name="Google Shape;210;p30">
            <a:extLst>
              <a:ext uri="{FF2B5EF4-FFF2-40B4-BE49-F238E27FC236}">
                <a16:creationId xmlns:a16="http://schemas.microsoft.com/office/drawing/2014/main" id="{F952989D-123B-9AD5-4374-B2E6FFD2B3EB}"/>
              </a:ext>
            </a:extLst>
          </p:cNvPr>
          <p:cNvSpPr txBox="1">
            <a:spLocks noGrp="1"/>
          </p:cNvSpPr>
          <p:nvPr>
            <p:ph type="title"/>
          </p:nvPr>
        </p:nvSpPr>
        <p:spPr>
          <a:xfrm>
            <a:off x="715100" y="2448300"/>
            <a:ext cx="4189500" cy="1367100"/>
          </a:xfrm>
          <a:prstGeom prst="rect">
            <a:avLst/>
          </a:prstGeom>
        </p:spPr>
        <p:txBody>
          <a:bodyPr spcFirstLastPara="1" wrap="square" lIns="91425" tIns="91425" rIns="91425" bIns="91425" anchor="t" anchorCtr="0">
            <a:noAutofit/>
          </a:bodyPr>
          <a:lstStyle/>
          <a:p>
            <a:r>
              <a:rPr lang="en"/>
              <a:t>Security Plan</a:t>
            </a:r>
          </a:p>
        </p:txBody>
      </p:sp>
      <p:sp>
        <p:nvSpPr>
          <p:cNvPr id="211" name="Google Shape;211;p30">
            <a:extLst>
              <a:ext uri="{FF2B5EF4-FFF2-40B4-BE49-F238E27FC236}">
                <a16:creationId xmlns:a16="http://schemas.microsoft.com/office/drawing/2014/main" id="{8116144E-93BE-8278-9C8B-87BE68417185}"/>
              </a:ext>
            </a:extLst>
          </p:cNvPr>
          <p:cNvSpPr txBox="1">
            <a:spLocks noGrp="1"/>
          </p:cNvSpPr>
          <p:nvPr>
            <p:ph type="title" idx="2"/>
          </p:nvPr>
        </p:nvSpPr>
        <p:spPr>
          <a:xfrm>
            <a:off x="715100" y="1328100"/>
            <a:ext cx="1117500" cy="112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213" name="Google Shape;213;p30">
            <a:extLst>
              <a:ext uri="{FF2B5EF4-FFF2-40B4-BE49-F238E27FC236}">
                <a16:creationId xmlns:a16="http://schemas.microsoft.com/office/drawing/2014/main" id="{B9EA3062-B47F-7D96-B09B-D8025A78B78C}"/>
              </a:ext>
            </a:extLst>
          </p:cNvPr>
          <p:cNvSpPr/>
          <p:nvPr/>
        </p:nvSpPr>
        <p:spPr>
          <a:xfrm>
            <a:off x="7486800" y="35536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 name="Picture Placeholder 2">
            <a:extLst>
              <a:ext uri="{FF2B5EF4-FFF2-40B4-BE49-F238E27FC236}">
                <a16:creationId xmlns:a16="http://schemas.microsoft.com/office/drawing/2014/main" id="{B4331F32-F8D9-37AA-970E-C01CA9FA7788}"/>
              </a:ext>
            </a:extLst>
          </p:cNvPr>
          <p:cNvSpPr>
            <a:spLocks noGrp="1"/>
          </p:cNvSpPr>
          <p:nvPr>
            <p:ph type="pic" idx="3"/>
          </p:nvPr>
        </p:nvSpPr>
        <p:spPr/>
      </p:sp>
    </p:spTree>
    <p:extLst>
      <p:ext uri="{BB962C8B-B14F-4D97-AF65-F5344CB8AC3E}">
        <p14:creationId xmlns:p14="http://schemas.microsoft.com/office/powerpoint/2010/main" val="299798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E0FF-F2F7-ADE8-6C17-2D02C32912C1}"/>
              </a:ext>
            </a:extLst>
          </p:cNvPr>
          <p:cNvSpPr>
            <a:spLocks noGrp="1"/>
          </p:cNvSpPr>
          <p:nvPr>
            <p:ph type="title"/>
          </p:nvPr>
        </p:nvSpPr>
        <p:spPr/>
        <p:txBody>
          <a:bodyPr/>
          <a:lstStyle/>
          <a:p>
            <a:r>
              <a:rPr lang="en-US"/>
              <a:t>Security Roles</a:t>
            </a:r>
          </a:p>
        </p:txBody>
      </p:sp>
      <p:sp>
        <p:nvSpPr>
          <p:cNvPr id="3" name="Text Placeholder 2">
            <a:extLst>
              <a:ext uri="{FF2B5EF4-FFF2-40B4-BE49-F238E27FC236}">
                <a16:creationId xmlns:a16="http://schemas.microsoft.com/office/drawing/2014/main" id="{2A8F276F-E020-B83B-AFFF-79F4722990EB}"/>
              </a:ext>
            </a:extLst>
          </p:cNvPr>
          <p:cNvSpPr>
            <a:spLocks noGrp="1"/>
          </p:cNvSpPr>
          <p:nvPr>
            <p:ph type="body" idx="1"/>
          </p:nvPr>
        </p:nvSpPr>
        <p:spPr>
          <a:xfrm>
            <a:off x="720000" y="1152475"/>
            <a:ext cx="3692147" cy="3416400"/>
          </a:xfrm>
        </p:spPr>
        <p:txBody>
          <a:bodyPr/>
          <a:lstStyle/>
          <a:p>
            <a:pPr marL="139700" indent="0">
              <a:buNone/>
            </a:pPr>
            <a:endParaRPr lang="en-US" sz="1000"/>
          </a:p>
          <a:p>
            <a:pPr>
              <a:lnSpc>
                <a:spcPct val="114999"/>
              </a:lnSpc>
              <a:buSzPts val="1200"/>
            </a:pPr>
            <a:r>
              <a:rPr lang="en-US"/>
              <a:t>HR Team Member</a:t>
            </a:r>
          </a:p>
          <a:p>
            <a:pPr lvl="1">
              <a:lnSpc>
                <a:spcPct val="114999"/>
              </a:lnSpc>
              <a:buFont typeface="Courier New"/>
              <a:buChar char="o"/>
            </a:pPr>
            <a:r>
              <a:rPr lang="en-US"/>
              <a:t>Permissions: Create, Read, Update Job Listings</a:t>
            </a:r>
          </a:p>
          <a:p>
            <a:pPr lvl="1">
              <a:lnSpc>
                <a:spcPct val="114999"/>
              </a:lnSpc>
              <a:buFont typeface="Courier New"/>
              <a:buChar char="o"/>
            </a:pPr>
            <a:r>
              <a:rPr lang="en-US"/>
              <a:t>Tables: Job Listing, Job Application</a:t>
            </a:r>
          </a:p>
          <a:p>
            <a:pPr>
              <a:lnSpc>
                <a:spcPct val="114999"/>
              </a:lnSpc>
              <a:buSzPts val="1200"/>
            </a:pPr>
            <a:r>
              <a:rPr lang="en-US"/>
              <a:t>Hiring Manager</a:t>
            </a:r>
          </a:p>
          <a:p>
            <a:pPr lvl="1">
              <a:lnSpc>
                <a:spcPct val="114999"/>
              </a:lnSpc>
              <a:buFont typeface="Courier New"/>
              <a:buChar char="o"/>
            </a:pPr>
            <a:r>
              <a:rPr lang="en-US">
                <a:latin typeface="Arial"/>
                <a:cs typeface="Arial"/>
              </a:rPr>
              <a:t>Permissions: </a:t>
            </a:r>
            <a:r>
              <a:rPr lang="en-US"/>
              <a:t>Conduct interviews, read interview results, approve or reject candidates post-interview.</a:t>
            </a:r>
          </a:p>
          <a:p>
            <a:pPr lvl="1">
              <a:lnSpc>
                <a:spcPct val="114999"/>
              </a:lnSpc>
              <a:buFont typeface="Courier New"/>
              <a:buChar char="o"/>
            </a:pPr>
            <a:r>
              <a:rPr lang="en-US">
                <a:latin typeface="Arial"/>
                <a:cs typeface="Arial"/>
              </a:rPr>
              <a:t>Tables: Job Listing, Job Application</a:t>
            </a:r>
          </a:p>
          <a:p>
            <a:pPr>
              <a:lnSpc>
                <a:spcPct val="114999"/>
              </a:lnSpc>
              <a:buSzPts val="1200"/>
            </a:pPr>
            <a:r>
              <a:rPr lang="en-US"/>
              <a:t>Recruiter</a:t>
            </a:r>
          </a:p>
          <a:p>
            <a:pPr lvl="1">
              <a:lnSpc>
                <a:spcPct val="114999"/>
              </a:lnSpc>
            </a:pPr>
            <a:r>
              <a:rPr lang="en-US">
                <a:latin typeface="Arial"/>
                <a:cs typeface="Arial"/>
              </a:rPr>
              <a:t>Permissions: </a:t>
            </a:r>
            <a:r>
              <a:rPr lang="en-US"/>
              <a:t>Read job applications, approve or reject applications.</a:t>
            </a:r>
          </a:p>
          <a:p>
            <a:pPr lvl="1">
              <a:lnSpc>
                <a:spcPct val="114999"/>
              </a:lnSpc>
              <a:buFont typeface="Courier New"/>
              <a:buChar char="o"/>
            </a:pPr>
            <a:r>
              <a:rPr lang="en-US">
                <a:latin typeface="Arial"/>
                <a:cs typeface="Arial"/>
              </a:rPr>
              <a:t>Tables: Contact (read-only), </a:t>
            </a:r>
            <a:r>
              <a:rPr lang="en-US"/>
              <a:t>Job Application, Interview (read-only). </a:t>
            </a:r>
          </a:p>
        </p:txBody>
      </p:sp>
      <p:sp>
        <p:nvSpPr>
          <p:cNvPr id="5" name="TextBox 4">
            <a:extLst>
              <a:ext uri="{FF2B5EF4-FFF2-40B4-BE49-F238E27FC236}">
                <a16:creationId xmlns:a16="http://schemas.microsoft.com/office/drawing/2014/main" id="{132F329E-36F9-E755-F12B-41A4B9356810}"/>
              </a:ext>
            </a:extLst>
          </p:cNvPr>
          <p:cNvSpPr txBox="1"/>
          <p:nvPr/>
        </p:nvSpPr>
        <p:spPr>
          <a:xfrm>
            <a:off x="889420" y="1090013"/>
            <a:ext cx="33533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Human Resources</a:t>
            </a:r>
          </a:p>
        </p:txBody>
      </p:sp>
      <p:sp>
        <p:nvSpPr>
          <p:cNvPr id="6" name="TextBox 5">
            <a:extLst>
              <a:ext uri="{FF2B5EF4-FFF2-40B4-BE49-F238E27FC236}">
                <a16:creationId xmlns:a16="http://schemas.microsoft.com/office/drawing/2014/main" id="{B0A57043-1C39-7816-0395-4C45A5AD7C7B}"/>
              </a:ext>
            </a:extLst>
          </p:cNvPr>
          <p:cNvSpPr txBox="1"/>
          <p:nvPr/>
        </p:nvSpPr>
        <p:spPr>
          <a:xfrm>
            <a:off x="4969400" y="1090013"/>
            <a:ext cx="33533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Human Resources</a:t>
            </a:r>
          </a:p>
        </p:txBody>
      </p:sp>
      <p:sp>
        <p:nvSpPr>
          <p:cNvPr id="11" name="Text Placeholder 2">
            <a:extLst>
              <a:ext uri="{FF2B5EF4-FFF2-40B4-BE49-F238E27FC236}">
                <a16:creationId xmlns:a16="http://schemas.microsoft.com/office/drawing/2014/main" id="{64C3F74F-A44E-494D-2EC3-0008D140EC10}"/>
              </a:ext>
            </a:extLst>
          </p:cNvPr>
          <p:cNvSpPr txBox="1">
            <a:spLocks/>
          </p:cNvSpPr>
          <p:nvPr/>
        </p:nvSpPr>
        <p:spPr>
          <a:xfrm>
            <a:off x="4967519" y="1153485"/>
            <a:ext cx="3692147"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Lato"/>
              <a:buChar char="●"/>
              <a:defRPr sz="1200" b="0" i="0" u="none" strike="noStrike" cap="none">
                <a:solidFill>
                  <a:srgbClr val="434343"/>
                </a:solidFill>
                <a:latin typeface="Lato"/>
                <a:ea typeface="Lato"/>
                <a:cs typeface="Lato"/>
                <a:sym typeface="Lato"/>
              </a:defRPr>
            </a:lvl1pPr>
            <a:lvl2pPr marL="914400" marR="0" lvl="1" indent="-304800" algn="l" rtl="0">
              <a:lnSpc>
                <a:spcPct val="115000"/>
              </a:lnSpc>
              <a:spcBef>
                <a:spcPts val="0"/>
              </a:spcBef>
              <a:spcAft>
                <a:spcPts val="0"/>
              </a:spcAft>
              <a:buClr>
                <a:srgbClr val="434343"/>
              </a:buClr>
              <a:buSzPts val="1200"/>
              <a:buFont typeface="Lato"/>
              <a:buChar char="○"/>
              <a:defRPr sz="1200" b="0" i="0" u="none" strike="noStrike" cap="none">
                <a:solidFill>
                  <a:srgbClr val="434343"/>
                </a:solidFill>
                <a:latin typeface="Lato"/>
                <a:ea typeface="Lato"/>
                <a:cs typeface="Lato"/>
                <a:sym typeface="Lato"/>
              </a:defRPr>
            </a:lvl2pPr>
            <a:lvl3pPr marL="1371600" marR="0" lvl="2" indent="-304800" algn="l" rtl="0">
              <a:lnSpc>
                <a:spcPct val="115000"/>
              </a:lnSpc>
              <a:spcBef>
                <a:spcPts val="0"/>
              </a:spcBef>
              <a:spcAft>
                <a:spcPts val="0"/>
              </a:spcAft>
              <a:buClr>
                <a:srgbClr val="434343"/>
              </a:buClr>
              <a:buSzPts val="1200"/>
              <a:buFont typeface="Lato"/>
              <a:buChar char="■"/>
              <a:defRPr sz="1200" b="0" i="0" u="none" strike="noStrike" cap="none">
                <a:solidFill>
                  <a:srgbClr val="434343"/>
                </a:solidFill>
                <a:latin typeface="Lato"/>
                <a:ea typeface="Lato"/>
                <a:cs typeface="Lato"/>
                <a:sym typeface="Lato"/>
              </a:defRPr>
            </a:lvl3pPr>
            <a:lvl4pPr marL="1828800" marR="0" lvl="3" indent="-304800" algn="l" rtl="0">
              <a:lnSpc>
                <a:spcPct val="115000"/>
              </a:lnSpc>
              <a:spcBef>
                <a:spcPts val="0"/>
              </a:spcBef>
              <a:spcAft>
                <a:spcPts val="0"/>
              </a:spcAft>
              <a:buClr>
                <a:srgbClr val="434343"/>
              </a:buClr>
              <a:buSzPts val="1200"/>
              <a:buFont typeface="Lato"/>
              <a:buChar char="●"/>
              <a:defRPr sz="1200" b="0" i="0" u="none" strike="noStrike" cap="none">
                <a:solidFill>
                  <a:srgbClr val="434343"/>
                </a:solidFill>
                <a:latin typeface="Lato"/>
                <a:ea typeface="Lato"/>
                <a:cs typeface="Lato"/>
                <a:sym typeface="Lato"/>
              </a:defRPr>
            </a:lvl4pPr>
            <a:lvl5pPr marL="2286000" marR="0" lvl="4" indent="-304800" algn="l" rtl="0">
              <a:lnSpc>
                <a:spcPct val="115000"/>
              </a:lnSpc>
              <a:spcBef>
                <a:spcPts val="0"/>
              </a:spcBef>
              <a:spcAft>
                <a:spcPts val="0"/>
              </a:spcAft>
              <a:buClr>
                <a:srgbClr val="434343"/>
              </a:buClr>
              <a:buSzPts val="1200"/>
              <a:buFont typeface="Lato"/>
              <a:buChar char="○"/>
              <a:defRPr sz="1200" b="0" i="0" u="none" strike="noStrike" cap="none">
                <a:solidFill>
                  <a:srgbClr val="434343"/>
                </a:solidFill>
                <a:latin typeface="Lato"/>
                <a:ea typeface="Lato"/>
                <a:cs typeface="Lato"/>
                <a:sym typeface="Lato"/>
              </a:defRPr>
            </a:lvl5pPr>
            <a:lvl6pPr marL="2743200" marR="0" lvl="5" indent="-304800" algn="l" rtl="0">
              <a:lnSpc>
                <a:spcPct val="115000"/>
              </a:lnSpc>
              <a:spcBef>
                <a:spcPts val="0"/>
              </a:spcBef>
              <a:spcAft>
                <a:spcPts val="0"/>
              </a:spcAft>
              <a:buClr>
                <a:srgbClr val="434343"/>
              </a:buClr>
              <a:buSzPts val="1200"/>
              <a:buFont typeface="Lato"/>
              <a:buChar char="■"/>
              <a:defRPr sz="1200" b="0" i="0" u="none" strike="noStrike" cap="none">
                <a:solidFill>
                  <a:srgbClr val="434343"/>
                </a:solidFill>
                <a:latin typeface="Lato"/>
                <a:ea typeface="Lato"/>
                <a:cs typeface="Lato"/>
                <a:sym typeface="Lato"/>
              </a:defRPr>
            </a:lvl6pPr>
            <a:lvl7pPr marL="3200400" marR="0" lvl="6" indent="-304800" algn="l" rtl="0">
              <a:lnSpc>
                <a:spcPct val="115000"/>
              </a:lnSpc>
              <a:spcBef>
                <a:spcPts val="0"/>
              </a:spcBef>
              <a:spcAft>
                <a:spcPts val="0"/>
              </a:spcAft>
              <a:buClr>
                <a:srgbClr val="434343"/>
              </a:buClr>
              <a:buSzPts val="1200"/>
              <a:buFont typeface="Lato"/>
              <a:buChar char="●"/>
              <a:defRPr sz="1200" b="0" i="0" u="none" strike="noStrike" cap="none">
                <a:solidFill>
                  <a:srgbClr val="434343"/>
                </a:solidFill>
                <a:latin typeface="Lato"/>
                <a:ea typeface="Lato"/>
                <a:cs typeface="Lato"/>
                <a:sym typeface="Lato"/>
              </a:defRPr>
            </a:lvl7pPr>
            <a:lvl8pPr marL="3657600" marR="0" lvl="7" indent="-304800" algn="l" rtl="0">
              <a:lnSpc>
                <a:spcPct val="115000"/>
              </a:lnSpc>
              <a:spcBef>
                <a:spcPts val="0"/>
              </a:spcBef>
              <a:spcAft>
                <a:spcPts val="0"/>
              </a:spcAft>
              <a:buClr>
                <a:srgbClr val="434343"/>
              </a:buClr>
              <a:buSzPts val="1200"/>
              <a:buFont typeface="Lato"/>
              <a:buChar char="○"/>
              <a:defRPr sz="1200" b="0" i="0" u="none" strike="noStrike" cap="none">
                <a:solidFill>
                  <a:srgbClr val="434343"/>
                </a:solidFill>
                <a:latin typeface="Lato"/>
                <a:ea typeface="Lato"/>
                <a:cs typeface="Lato"/>
                <a:sym typeface="Lato"/>
              </a:defRPr>
            </a:lvl8pPr>
            <a:lvl9pPr marL="4114800" marR="0" lvl="8" indent="-304800" algn="l" rtl="0">
              <a:lnSpc>
                <a:spcPct val="115000"/>
              </a:lnSpc>
              <a:spcBef>
                <a:spcPts val="0"/>
              </a:spcBef>
              <a:spcAft>
                <a:spcPts val="0"/>
              </a:spcAft>
              <a:buClr>
                <a:srgbClr val="434343"/>
              </a:buClr>
              <a:buSzPts val="1200"/>
              <a:buFont typeface="Lato"/>
              <a:buChar char="■"/>
              <a:defRPr sz="1200" b="0" i="0" u="none" strike="noStrike" cap="none">
                <a:solidFill>
                  <a:srgbClr val="434343"/>
                </a:solidFill>
                <a:latin typeface="Lato"/>
                <a:ea typeface="Lato"/>
                <a:cs typeface="Lato"/>
                <a:sym typeface="Lato"/>
              </a:defRPr>
            </a:lvl9pPr>
          </a:lstStyle>
          <a:p>
            <a:pPr marL="139700" indent="0">
              <a:buFont typeface="Lato"/>
              <a:buNone/>
            </a:pPr>
            <a:endParaRPr lang="en-US"/>
          </a:p>
          <a:p>
            <a:pPr>
              <a:lnSpc>
                <a:spcPct val="114999"/>
              </a:lnSpc>
              <a:buSzPts val="1200"/>
            </a:pPr>
            <a:r>
              <a:rPr lang="en-US"/>
              <a:t>Facilities Manager</a:t>
            </a:r>
          </a:p>
          <a:p>
            <a:pPr lvl="1">
              <a:lnSpc>
                <a:spcPct val="114999"/>
              </a:lnSpc>
              <a:buFont typeface="Courier New"/>
              <a:buChar char="o"/>
            </a:pPr>
            <a:r>
              <a:rPr lang="en-US"/>
              <a:t>Permissions: Create, Read, Update Job Listings</a:t>
            </a:r>
          </a:p>
          <a:p>
            <a:pPr lvl="1">
              <a:lnSpc>
                <a:spcPct val="114999"/>
              </a:lnSpc>
              <a:buFont typeface="Courier New"/>
              <a:buChar char="o"/>
            </a:pPr>
            <a:r>
              <a:rPr lang="en-US"/>
              <a:t>Tables: Employee, Deployment Location </a:t>
            </a:r>
          </a:p>
          <a:p>
            <a:pPr marL="139700" indent="0">
              <a:lnSpc>
                <a:spcPct val="114999"/>
              </a:lnSpc>
              <a:buSzPts val="1200"/>
              <a:buNone/>
            </a:pPr>
            <a:endParaRPr lang="en-US"/>
          </a:p>
          <a:p>
            <a:pPr marL="139700" indent="0">
              <a:lnSpc>
                <a:spcPct val="114999"/>
              </a:lnSpc>
              <a:buSzPts val="1200"/>
              <a:buNone/>
            </a:pPr>
            <a:endParaRPr lang="en-US"/>
          </a:p>
          <a:p>
            <a:pPr>
              <a:lnSpc>
                <a:spcPct val="114999"/>
              </a:lnSpc>
              <a:buSzPts val="1200"/>
            </a:pPr>
            <a:r>
              <a:rPr lang="en-US"/>
              <a:t>IT Specialist</a:t>
            </a:r>
          </a:p>
          <a:p>
            <a:pPr lvl="1">
              <a:lnSpc>
                <a:spcPct val="114999"/>
              </a:lnSpc>
              <a:buFont typeface="Courier New"/>
              <a:buChar char="o"/>
            </a:pPr>
            <a:r>
              <a:rPr lang="en-US">
                <a:latin typeface="Arial"/>
                <a:cs typeface="Arial"/>
              </a:rPr>
              <a:t>Permissions: Create, Read, Update Job Listings</a:t>
            </a:r>
          </a:p>
          <a:p>
            <a:pPr lvl="1">
              <a:lnSpc>
                <a:spcPct val="114999"/>
              </a:lnSpc>
              <a:buFont typeface="Courier New"/>
              <a:buChar char="o"/>
            </a:pPr>
            <a:r>
              <a:rPr lang="en-US">
                <a:latin typeface="Arial"/>
                <a:cs typeface="Arial"/>
              </a:rPr>
              <a:t>Tables: Employee, Deployment Location (read-only), Equipment Inventory</a:t>
            </a:r>
          </a:p>
        </p:txBody>
      </p:sp>
      <p:sp>
        <p:nvSpPr>
          <p:cNvPr id="12" name="TextBox 11">
            <a:extLst>
              <a:ext uri="{FF2B5EF4-FFF2-40B4-BE49-F238E27FC236}">
                <a16:creationId xmlns:a16="http://schemas.microsoft.com/office/drawing/2014/main" id="{560929EC-A40E-6673-483C-C520B8173F4E}"/>
              </a:ext>
            </a:extLst>
          </p:cNvPr>
          <p:cNvSpPr txBox="1"/>
          <p:nvPr/>
        </p:nvSpPr>
        <p:spPr>
          <a:xfrm>
            <a:off x="4969400" y="2573134"/>
            <a:ext cx="33533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Information Technology</a:t>
            </a:r>
          </a:p>
        </p:txBody>
      </p:sp>
    </p:spTree>
    <p:extLst>
      <p:ext uri="{BB962C8B-B14F-4D97-AF65-F5344CB8AC3E}">
        <p14:creationId xmlns:p14="http://schemas.microsoft.com/office/powerpoint/2010/main" val="268381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72D66936-4616-016A-68A2-BD64BA044BB8}"/>
            </a:ext>
          </a:extLst>
        </p:cNvPr>
        <p:cNvGrpSpPr/>
        <p:nvPr/>
      </p:nvGrpSpPr>
      <p:grpSpPr>
        <a:xfrm>
          <a:off x="0" y="0"/>
          <a:ext cx="0" cy="0"/>
          <a:chOff x="0" y="0"/>
          <a:chExt cx="0" cy="0"/>
        </a:xfrm>
      </p:grpSpPr>
      <p:sp>
        <p:nvSpPr>
          <p:cNvPr id="210" name="Google Shape;210;p30">
            <a:extLst>
              <a:ext uri="{FF2B5EF4-FFF2-40B4-BE49-F238E27FC236}">
                <a16:creationId xmlns:a16="http://schemas.microsoft.com/office/drawing/2014/main" id="{BD9DD435-B779-1B10-CEA1-0204662AEE37}"/>
              </a:ext>
            </a:extLst>
          </p:cNvPr>
          <p:cNvSpPr txBox="1">
            <a:spLocks noGrp="1"/>
          </p:cNvSpPr>
          <p:nvPr>
            <p:ph type="title"/>
          </p:nvPr>
        </p:nvSpPr>
        <p:spPr>
          <a:xfrm>
            <a:off x="715100" y="2448300"/>
            <a:ext cx="5364250" cy="1367100"/>
          </a:xfrm>
          <a:prstGeom prst="rect">
            <a:avLst/>
          </a:prstGeom>
        </p:spPr>
        <p:txBody>
          <a:bodyPr spcFirstLastPara="1" wrap="square" lIns="91425" tIns="91425" rIns="91425" bIns="91425" anchor="t" anchorCtr="0">
            <a:noAutofit/>
          </a:bodyPr>
          <a:lstStyle/>
          <a:p>
            <a:r>
              <a:rPr lang="en"/>
              <a:t>Presentation</a:t>
            </a:r>
            <a:endParaRPr lang="en-US"/>
          </a:p>
        </p:txBody>
      </p:sp>
      <p:sp>
        <p:nvSpPr>
          <p:cNvPr id="211" name="Google Shape;211;p30">
            <a:extLst>
              <a:ext uri="{FF2B5EF4-FFF2-40B4-BE49-F238E27FC236}">
                <a16:creationId xmlns:a16="http://schemas.microsoft.com/office/drawing/2014/main" id="{6B7F054A-DF01-1F4B-E072-F37831A721B6}"/>
              </a:ext>
            </a:extLst>
          </p:cNvPr>
          <p:cNvSpPr txBox="1">
            <a:spLocks noGrp="1"/>
          </p:cNvSpPr>
          <p:nvPr>
            <p:ph type="title" idx="2"/>
          </p:nvPr>
        </p:nvSpPr>
        <p:spPr>
          <a:xfrm>
            <a:off x="715100" y="1328100"/>
            <a:ext cx="1117500" cy="112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07</a:t>
            </a:r>
          </a:p>
        </p:txBody>
      </p:sp>
      <p:sp>
        <p:nvSpPr>
          <p:cNvPr id="213" name="Google Shape;213;p30">
            <a:extLst>
              <a:ext uri="{FF2B5EF4-FFF2-40B4-BE49-F238E27FC236}">
                <a16:creationId xmlns:a16="http://schemas.microsoft.com/office/drawing/2014/main" id="{61D055C0-D000-B675-C28A-929F2135893B}"/>
              </a:ext>
            </a:extLst>
          </p:cNvPr>
          <p:cNvSpPr/>
          <p:nvPr/>
        </p:nvSpPr>
        <p:spPr>
          <a:xfrm>
            <a:off x="7486800" y="35536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 name="Picture Placeholder 2">
            <a:extLst>
              <a:ext uri="{FF2B5EF4-FFF2-40B4-BE49-F238E27FC236}">
                <a16:creationId xmlns:a16="http://schemas.microsoft.com/office/drawing/2014/main" id="{B8F6D7E8-3D4D-6783-60BD-EB7CD043A383}"/>
              </a:ext>
            </a:extLst>
          </p:cNvPr>
          <p:cNvSpPr>
            <a:spLocks noGrp="1"/>
          </p:cNvSpPr>
          <p:nvPr>
            <p:ph type="pic" idx="3"/>
          </p:nvPr>
        </p:nvSpPr>
        <p:spPr/>
      </p:sp>
    </p:spTree>
    <p:extLst>
      <p:ext uri="{BB962C8B-B14F-4D97-AF65-F5344CB8AC3E}">
        <p14:creationId xmlns:p14="http://schemas.microsoft.com/office/powerpoint/2010/main" val="167080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9ED8-CBDD-EC58-EE9B-7EB6C39EB3CD}"/>
              </a:ext>
            </a:extLst>
          </p:cNvPr>
          <p:cNvSpPr>
            <a:spLocks noGrp="1"/>
          </p:cNvSpPr>
          <p:nvPr>
            <p:ph type="title"/>
          </p:nvPr>
        </p:nvSpPr>
        <p:spPr/>
        <p:txBody>
          <a:bodyPr/>
          <a:lstStyle/>
          <a:p>
            <a:r>
              <a:rPr lang="en-US"/>
              <a:t>Conclusion</a:t>
            </a:r>
          </a:p>
        </p:txBody>
      </p:sp>
      <p:sp>
        <p:nvSpPr>
          <p:cNvPr id="3" name="Title 2">
            <a:extLst>
              <a:ext uri="{FF2B5EF4-FFF2-40B4-BE49-F238E27FC236}">
                <a16:creationId xmlns:a16="http://schemas.microsoft.com/office/drawing/2014/main" id="{AA8B63DE-362F-0E70-375C-C8C288F29337}"/>
              </a:ext>
            </a:extLst>
          </p:cNvPr>
          <p:cNvSpPr>
            <a:spLocks noGrp="1"/>
          </p:cNvSpPr>
          <p:nvPr>
            <p:ph type="title" idx="2"/>
          </p:nvPr>
        </p:nvSpPr>
        <p:spPr/>
        <p:txBody>
          <a:bodyPr/>
          <a:lstStyle/>
          <a:p>
            <a:r>
              <a:rPr lang="en-US"/>
              <a:t>08</a:t>
            </a:r>
          </a:p>
        </p:txBody>
      </p:sp>
      <p:sp>
        <p:nvSpPr>
          <p:cNvPr id="4" name="Picture Placeholder 3">
            <a:extLst>
              <a:ext uri="{FF2B5EF4-FFF2-40B4-BE49-F238E27FC236}">
                <a16:creationId xmlns:a16="http://schemas.microsoft.com/office/drawing/2014/main" id="{1E5756B9-C557-26B1-4FC5-79C7B3617250}"/>
              </a:ext>
            </a:extLst>
          </p:cNvPr>
          <p:cNvSpPr>
            <a:spLocks noGrp="1"/>
          </p:cNvSpPr>
          <p:nvPr>
            <p:ph type="pic" idx="3"/>
          </p:nvPr>
        </p:nvSpPr>
        <p:spPr/>
      </p:sp>
    </p:spTree>
    <p:extLst>
      <p:ext uri="{BB962C8B-B14F-4D97-AF65-F5344CB8AC3E}">
        <p14:creationId xmlns:p14="http://schemas.microsoft.com/office/powerpoint/2010/main" val="298140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C128-0819-E53D-511D-F9B1119AB88B}"/>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07186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459333" y="246832"/>
            <a:ext cx="1707076" cy="880385"/>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6" name="TextBox 45">
            <a:extLst>
              <a:ext uri="{FF2B5EF4-FFF2-40B4-BE49-F238E27FC236}">
                <a16:creationId xmlns:a16="http://schemas.microsoft.com/office/drawing/2014/main" id="{1CA86E04-7273-0A0C-CCCE-DDC5745EEB06}"/>
              </a:ext>
            </a:extLst>
          </p:cNvPr>
          <p:cNvSpPr txBox="1"/>
          <p:nvPr/>
        </p:nvSpPr>
        <p:spPr>
          <a:xfrm>
            <a:off x="4859492" y="685341"/>
            <a:ext cx="3241963" cy="30416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b="1"/>
              <a:t>01 Project Overview</a:t>
            </a:r>
          </a:p>
          <a:p>
            <a:pPr>
              <a:lnSpc>
                <a:spcPct val="200000"/>
              </a:lnSpc>
            </a:pPr>
            <a:r>
              <a:rPr lang="en-US" b="1"/>
              <a:t>02 Stakeholder Analysis</a:t>
            </a:r>
          </a:p>
          <a:p>
            <a:pPr>
              <a:lnSpc>
                <a:spcPct val="200000"/>
              </a:lnSpc>
            </a:pPr>
            <a:r>
              <a:rPr lang="en-US" b="1"/>
              <a:t>03 Requirements Specifications</a:t>
            </a:r>
          </a:p>
          <a:p>
            <a:pPr>
              <a:lnSpc>
                <a:spcPct val="200000"/>
              </a:lnSpc>
            </a:pPr>
            <a:r>
              <a:rPr lang="en-US" b="1"/>
              <a:t>04 Data Model</a:t>
            </a:r>
          </a:p>
          <a:p>
            <a:pPr>
              <a:lnSpc>
                <a:spcPct val="200000"/>
              </a:lnSpc>
            </a:pPr>
            <a:r>
              <a:rPr lang="en-US" b="1"/>
              <a:t>05 Business Process Flows</a:t>
            </a:r>
          </a:p>
          <a:p>
            <a:pPr>
              <a:lnSpc>
                <a:spcPct val="200000"/>
              </a:lnSpc>
            </a:pPr>
            <a:r>
              <a:rPr lang="en-US" b="1"/>
              <a:t>06 Security Plan</a:t>
            </a:r>
          </a:p>
          <a:p>
            <a:pPr>
              <a:lnSpc>
                <a:spcPct val="200000"/>
              </a:lnSpc>
            </a:pPr>
            <a:r>
              <a:rPr lang="en-US" b="1"/>
              <a:t>07 Presentation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715100" y="2448300"/>
            <a:ext cx="4189500" cy="1367100"/>
          </a:xfrm>
          <a:prstGeom prst="rect">
            <a:avLst/>
          </a:prstGeom>
        </p:spPr>
        <p:txBody>
          <a:bodyPr spcFirstLastPara="1" wrap="square" lIns="91425" tIns="91425" rIns="91425" bIns="91425" anchor="t" anchorCtr="0">
            <a:noAutofit/>
          </a:bodyPr>
          <a:lstStyle/>
          <a:p>
            <a:r>
              <a:rPr lang="en"/>
              <a:t>Project Overview</a:t>
            </a:r>
            <a:endParaRPr lang="en-US"/>
          </a:p>
        </p:txBody>
      </p:sp>
      <p:sp>
        <p:nvSpPr>
          <p:cNvPr id="211" name="Google Shape;211;p30"/>
          <p:cNvSpPr txBox="1">
            <a:spLocks noGrp="1"/>
          </p:cNvSpPr>
          <p:nvPr>
            <p:ph type="title" idx="2"/>
          </p:nvPr>
        </p:nvSpPr>
        <p:spPr>
          <a:xfrm>
            <a:off x="715100" y="1328100"/>
            <a:ext cx="1117500" cy="112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213" name="Google Shape;213;p30"/>
          <p:cNvSpPr/>
          <p:nvPr/>
        </p:nvSpPr>
        <p:spPr>
          <a:xfrm>
            <a:off x="7486800" y="35536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 name="Picture Placeholder 2">
            <a:extLst>
              <a:ext uri="{FF2B5EF4-FFF2-40B4-BE49-F238E27FC236}">
                <a16:creationId xmlns:a16="http://schemas.microsoft.com/office/drawing/2014/main" id="{F5DADCBD-D411-FB19-55EE-23B36087CA71}"/>
              </a:ext>
            </a:extLst>
          </p:cNvPr>
          <p:cNvSpPr>
            <a:spLocks noGrp="1"/>
          </p:cNvSpPr>
          <p:nvPr>
            <p:ph type="pic" idx="3"/>
          </p:nvPr>
        </p:nvSpPr>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1DFB-6B85-CD79-ABAC-A94EB4E2A6D2}"/>
              </a:ext>
            </a:extLst>
          </p:cNvPr>
          <p:cNvSpPr>
            <a:spLocks noGrp="1"/>
          </p:cNvSpPr>
          <p:nvPr>
            <p:ph type="title"/>
          </p:nvPr>
        </p:nvSpPr>
        <p:spPr/>
        <p:txBody>
          <a:bodyPr/>
          <a:lstStyle/>
          <a:p>
            <a:r>
              <a:rPr lang="en-US"/>
              <a:t>Purpose</a:t>
            </a:r>
          </a:p>
        </p:txBody>
      </p:sp>
      <p:sp>
        <p:nvSpPr>
          <p:cNvPr id="3" name="TextBox 2">
            <a:extLst>
              <a:ext uri="{FF2B5EF4-FFF2-40B4-BE49-F238E27FC236}">
                <a16:creationId xmlns:a16="http://schemas.microsoft.com/office/drawing/2014/main" id="{B2207173-992C-178A-423A-9D4A80B51276}"/>
              </a:ext>
            </a:extLst>
          </p:cNvPr>
          <p:cNvSpPr txBox="1"/>
          <p:nvPr/>
        </p:nvSpPr>
        <p:spPr>
          <a:xfrm>
            <a:off x="555171" y="1371600"/>
            <a:ext cx="780021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161644"/>
                </a:solidFill>
              </a:rPr>
              <a:t>•A company needs a new applicant tracking system for a talent acquisition company.</a:t>
            </a:r>
            <a:endParaRPr lang="en-US" sz="2800"/>
          </a:p>
          <a:p>
            <a:r>
              <a:rPr lang="en-US" sz="2800">
                <a:solidFill>
                  <a:srgbClr val="161644"/>
                </a:solidFill>
              </a:rPr>
              <a:t>•The recruitment process needs to be streamlined.</a:t>
            </a:r>
            <a:endParaRPr lang="en-US" sz="2800"/>
          </a:p>
          <a:p>
            <a:r>
              <a:rPr lang="en-US" sz="2800">
                <a:solidFill>
                  <a:srgbClr val="161644"/>
                </a:solidFill>
              </a:rPr>
              <a:t>•Need to create an end-to-end system to manage job listings, applications, and a proper approval process.</a:t>
            </a:r>
            <a:endParaRPr lang="en-US" sz="2800"/>
          </a:p>
          <a:p>
            <a:pPr algn="l"/>
            <a:endParaRPr lang="en-US" sz="2800"/>
          </a:p>
        </p:txBody>
      </p:sp>
    </p:spTree>
    <p:extLst>
      <p:ext uri="{BB962C8B-B14F-4D97-AF65-F5344CB8AC3E}">
        <p14:creationId xmlns:p14="http://schemas.microsoft.com/office/powerpoint/2010/main" val="196674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83CE0-41C7-FE48-09B9-D0DAB655A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8A093-A4A6-1271-1A2A-DD7897561F4F}"/>
              </a:ext>
            </a:extLst>
          </p:cNvPr>
          <p:cNvSpPr>
            <a:spLocks noGrp="1"/>
          </p:cNvSpPr>
          <p:nvPr>
            <p:ph type="title"/>
          </p:nvPr>
        </p:nvSpPr>
        <p:spPr/>
        <p:txBody>
          <a:bodyPr/>
          <a:lstStyle/>
          <a:p>
            <a:r>
              <a:rPr lang="en-US"/>
              <a:t>Scope</a:t>
            </a:r>
          </a:p>
        </p:txBody>
      </p:sp>
      <p:sp>
        <p:nvSpPr>
          <p:cNvPr id="3" name="TextBox 2">
            <a:extLst>
              <a:ext uri="{FF2B5EF4-FFF2-40B4-BE49-F238E27FC236}">
                <a16:creationId xmlns:a16="http://schemas.microsoft.com/office/drawing/2014/main" id="{47D82FA9-1159-2497-67B7-76241A5A9ECD}"/>
              </a:ext>
            </a:extLst>
          </p:cNvPr>
          <p:cNvSpPr txBox="1"/>
          <p:nvPr/>
        </p:nvSpPr>
        <p:spPr>
          <a:xfrm>
            <a:off x="555171" y="1371600"/>
            <a:ext cx="792721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161644"/>
                </a:solidFill>
              </a:rPr>
              <a:t>•Implement various Microsoft Power Platform into a single system. </a:t>
            </a:r>
            <a:endParaRPr lang="en-US" sz="2400"/>
          </a:p>
          <a:p>
            <a:r>
              <a:rPr lang="en-US" sz="2400">
                <a:solidFill>
                  <a:srgbClr val="161644"/>
                </a:solidFill>
              </a:rPr>
              <a:t>•Develop a model-driven app to handle approvals and forms.</a:t>
            </a:r>
            <a:endParaRPr lang="en-US" sz="2400"/>
          </a:p>
          <a:p>
            <a:r>
              <a:rPr lang="en-US" sz="2400">
                <a:solidFill>
                  <a:srgbClr val="161644"/>
                </a:solidFill>
              </a:rPr>
              <a:t>•Develop an external Power Pages App for applicants to apply to this company. </a:t>
            </a:r>
            <a:endParaRPr lang="en-US" sz="2400"/>
          </a:p>
          <a:p>
            <a:r>
              <a:rPr lang="en-US" sz="2400">
                <a:solidFill>
                  <a:srgbClr val="161644"/>
                </a:solidFill>
              </a:rPr>
              <a:t>•Have the various Departments and Employees a given business process from start to finish with automation to bring the pieces together. </a:t>
            </a:r>
            <a:endParaRPr lang="en-US" sz="2400"/>
          </a:p>
          <a:p>
            <a:pPr algn="l"/>
            <a:endParaRPr lang="en-US" sz="2400">
              <a:solidFill>
                <a:srgbClr val="161644"/>
              </a:solidFill>
            </a:endParaRPr>
          </a:p>
        </p:txBody>
      </p:sp>
    </p:spTree>
    <p:extLst>
      <p:ext uri="{BB962C8B-B14F-4D97-AF65-F5344CB8AC3E}">
        <p14:creationId xmlns:p14="http://schemas.microsoft.com/office/powerpoint/2010/main" val="372228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761E60D5-1E46-4D81-D8E1-89D3E3C6A76B}"/>
            </a:ext>
          </a:extLst>
        </p:cNvPr>
        <p:cNvGrpSpPr/>
        <p:nvPr/>
      </p:nvGrpSpPr>
      <p:grpSpPr>
        <a:xfrm>
          <a:off x="0" y="0"/>
          <a:ext cx="0" cy="0"/>
          <a:chOff x="0" y="0"/>
          <a:chExt cx="0" cy="0"/>
        </a:xfrm>
      </p:grpSpPr>
      <p:sp>
        <p:nvSpPr>
          <p:cNvPr id="210" name="Google Shape;210;p30">
            <a:extLst>
              <a:ext uri="{FF2B5EF4-FFF2-40B4-BE49-F238E27FC236}">
                <a16:creationId xmlns:a16="http://schemas.microsoft.com/office/drawing/2014/main" id="{FBC6045D-D0A3-7309-BB7A-5DD267796757}"/>
              </a:ext>
            </a:extLst>
          </p:cNvPr>
          <p:cNvSpPr txBox="1">
            <a:spLocks noGrp="1"/>
          </p:cNvSpPr>
          <p:nvPr>
            <p:ph type="title"/>
          </p:nvPr>
        </p:nvSpPr>
        <p:spPr>
          <a:xfrm>
            <a:off x="715100" y="2448300"/>
            <a:ext cx="4189500" cy="1367100"/>
          </a:xfrm>
          <a:prstGeom prst="rect">
            <a:avLst/>
          </a:prstGeom>
        </p:spPr>
        <p:txBody>
          <a:bodyPr spcFirstLastPara="1" wrap="square" lIns="91425" tIns="91425" rIns="91425" bIns="91425" anchor="t" anchorCtr="0">
            <a:noAutofit/>
          </a:bodyPr>
          <a:lstStyle/>
          <a:p>
            <a:r>
              <a:rPr lang="en"/>
              <a:t>Stakeholder Analysis</a:t>
            </a:r>
            <a:endParaRPr lang="en-US"/>
          </a:p>
        </p:txBody>
      </p:sp>
      <p:sp>
        <p:nvSpPr>
          <p:cNvPr id="211" name="Google Shape;211;p30">
            <a:extLst>
              <a:ext uri="{FF2B5EF4-FFF2-40B4-BE49-F238E27FC236}">
                <a16:creationId xmlns:a16="http://schemas.microsoft.com/office/drawing/2014/main" id="{533FBF99-A876-E69C-02E0-8E4439FF7800}"/>
              </a:ext>
            </a:extLst>
          </p:cNvPr>
          <p:cNvSpPr txBox="1">
            <a:spLocks noGrp="1"/>
          </p:cNvSpPr>
          <p:nvPr>
            <p:ph type="title" idx="2"/>
          </p:nvPr>
        </p:nvSpPr>
        <p:spPr>
          <a:xfrm>
            <a:off x="715100" y="1328100"/>
            <a:ext cx="1117500" cy="112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3" name="Google Shape;213;p30">
            <a:extLst>
              <a:ext uri="{FF2B5EF4-FFF2-40B4-BE49-F238E27FC236}">
                <a16:creationId xmlns:a16="http://schemas.microsoft.com/office/drawing/2014/main" id="{E3CDFE05-6AAB-FD59-BCD6-023A00A94ECA}"/>
              </a:ext>
            </a:extLst>
          </p:cNvPr>
          <p:cNvSpPr/>
          <p:nvPr/>
        </p:nvSpPr>
        <p:spPr>
          <a:xfrm>
            <a:off x="7756675" y="4160869"/>
            <a:ext cx="618300" cy="665925"/>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latin typeface="Open Sans"/>
              <a:ea typeface="Open Sans"/>
              <a:cs typeface="Open Sans"/>
              <a:sym typeface="Open Sans"/>
            </a:endParaRPr>
          </a:p>
        </p:txBody>
      </p:sp>
      <p:sp>
        <p:nvSpPr>
          <p:cNvPr id="5" name="Picture Placeholder 4">
            <a:extLst>
              <a:ext uri="{FF2B5EF4-FFF2-40B4-BE49-F238E27FC236}">
                <a16:creationId xmlns:a16="http://schemas.microsoft.com/office/drawing/2014/main" id="{234291AE-6113-885C-73DC-A5DAC1F50442}"/>
              </a:ext>
            </a:extLst>
          </p:cNvPr>
          <p:cNvSpPr>
            <a:spLocks noGrp="1"/>
          </p:cNvSpPr>
          <p:nvPr>
            <p:ph type="pic" idx="3"/>
          </p:nvPr>
        </p:nvSpPr>
        <p:spPr/>
      </p:sp>
    </p:spTree>
    <p:extLst>
      <p:ext uri="{BB962C8B-B14F-4D97-AF65-F5344CB8AC3E}">
        <p14:creationId xmlns:p14="http://schemas.microsoft.com/office/powerpoint/2010/main" val="33597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a:extLst>
            <a:ext uri="{FF2B5EF4-FFF2-40B4-BE49-F238E27FC236}">
              <a16:creationId xmlns:a16="http://schemas.microsoft.com/office/drawing/2014/main" id="{A436D59A-ECEE-B8AA-81E5-F2E88D635CC7}"/>
            </a:ext>
          </a:extLst>
        </p:cNvPr>
        <p:cNvGrpSpPr/>
        <p:nvPr/>
      </p:nvGrpSpPr>
      <p:grpSpPr>
        <a:xfrm>
          <a:off x="0" y="0"/>
          <a:ext cx="0" cy="0"/>
          <a:chOff x="0" y="0"/>
          <a:chExt cx="0" cy="0"/>
        </a:xfrm>
      </p:grpSpPr>
      <p:sp>
        <p:nvSpPr>
          <p:cNvPr id="262" name="Google Shape;262;p35">
            <a:extLst>
              <a:ext uri="{FF2B5EF4-FFF2-40B4-BE49-F238E27FC236}">
                <a16:creationId xmlns:a16="http://schemas.microsoft.com/office/drawing/2014/main" id="{9A301FF3-2A3E-D716-422A-141A644E59F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RACI Matrix</a:t>
            </a:r>
            <a:endParaRPr lang="en-US"/>
          </a:p>
        </p:txBody>
      </p:sp>
      <p:pic>
        <p:nvPicPr>
          <p:cNvPr id="27" name="Picture 26" descr="Stakeholder RACI Matrix.drawio.png">
            <a:extLst>
              <a:ext uri="{FF2B5EF4-FFF2-40B4-BE49-F238E27FC236}">
                <a16:creationId xmlns:a16="http://schemas.microsoft.com/office/drawing/2014/main" id="{BDC23510-2B3C-EF0E-48ED-BAE423A2FE42}"/>
              </a:ext>
            </a:extLst>
          </p:cNvPr>
          <p:cNvPicPr>
            <a:picLocks noChangeAspect="1"/>
          </p:cNvPicPr>
          <p:nvPr/>
        </p:nvPicPr>
        <p:blipFill>
          <a:blip r:embed="rId3"/>
          <a:stretch>
            <a:fillRect/>
          </a:stretch>
        </p:blipFill>
        <p:spPr>
          <a:xfrm>
            <a:off x="2188390" y="1091745"/>
            <a:ext cx="4767218" cy="3613151"/>
          </a:xfrm>
          <a:prstGeom prst="rect">
            <a:avLst/>
          </a:prstGeom>
        </p:spPr>
      </p:pic>
    </p:spTree>
    <p:extLst>
      <p:ext uri="{BB962C8B-B14F-4D97-AF65-F5344CB8AC3E}">
        <p14:creationId xmlns:p14="http://schemas.microsoft.com/office/powerpoint/2010/main" val="19147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EF4C445B-33D2-9CDB-7866-ABE2413B660B}"/>
            </a:ext>
          </a:extLst>
        </p:cNvPr>
        <p:cNvGrpSpPr/>
        <p:nvPr/>
      </p:nvGrpSpPr>
      <p:grpSpPr>
        <a:xfrm>
          <a:off x="0" y="0"/>
          <a:ext cx="0" cy="0"/>
          <a:chOff x="0" y="0"/>
          <a:chExt cx="0" cy="0"/>
        </a:xfrm>
      </p:grpSpPr>
      <p:sp>
        <p:nvSpPr>
          <p:cNvPr id="210" name="Google Shape;210;p30">
            <a:extLst>
              <a:ext uri="{FF2B5EF4-FFF2-40B4-BE49-F238E27FC236}">
                <a16:creationId xmlns:a16="http://schemas.microsoft.com/office/drawing/2014/main" id="{519260D4-BE4E-6581-4C52-AF28E8FB1BD2}"/>
              </a:ext>
            </a:extLst>
          </p:cNvPr>
          <p:cNvSpPr txBox="1">
            <a:spLocks noGrp="1"/>
          </p:cNvSpPr>
          <p:nvPr>
            <p:ph type="title"/>
          </p:nvPr>
        </p:nvSpPr>
        <p:spPr>
          <a:xfrm>
            <a:off x="715100" y="2448300"/>
            <a:ext cx="4189500" cy="1367100"/>
          </a:xfrm>
          <a:prstGeom prst="rect">
            <a:avLst/>
          </a:prstGeom>
        </p:spPr>
        <p:txBody>
          <a:bodyPr spcFirstLastPara="1" wrap="square" lIns="91425" tIns="91425" rIns="91425" bIns="91425" anchor="t" anchorCtr="0">
            <a:noAutofit/>
          </a:bodyPr>
          <a:lstStyle/>
          <a:p>
            <a:r>
              <a:rPr lang="en"/>
              <a:t>Requirement Specifications</a:t>
            </a:r>
            <a:endParaRPr lang="en-US"/>
          </a:p>
        </p:txBody>
      </p:sp>
      <p:sp>
        <p:nvSpPr>
          <p:cNvPr id="211" name="Google Shape;211;p30">
            <a:extLst>
              <a:ext uri="{FF2B5EF4-FFF2-40B4-BE49-F238E27FC236}">
                <a16:creationId xmlns:a16="http://schemas.microsoft.com/office/drawing/2014/main" id="{7D023453-0639-CF2D-E002-D90D9E8551FD}"/>
              </a:ext>
            </a:extLst>
          </p:cNvPr>
          <p:cNvSpPr txBox="1">
            <a:spLocks noGrp="1"/>
          </p:cNvSpPr>
          <p:nvPr>
            <p:ph type="title" idx="2"/>
          </p:nvPr>
        </p:nvSpPr>
        <p:spPr>
          <a:xfrm>
            <a:off x="715100" y="1328100"/>
            <a:ext cx="1117500" cy="112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213" name="Google Shape;213;p30">
            <a:extLst>
              <a:ext uri="{FF2B5EF4-FFF2-40B4-BE49-F238E27FC236}">
                <a16:creationId xmlns:a16="http://schemas.microsoft.com/office/drawing/2014/main" id="{B6B82F9F-62F7-0DB1-31C1-C8F84163FB4B}"/>
              </a:ext>
            </a:extLst>
          </p:cNvPr>
          <p:cNvSpPr/>
          <p:nvPr/>
        </p:nvSpPr>
        <p:spPr>
          <a:xfrm>
            <a:off x="7486800" y="3553650"/>
            <a:ext cx="618300" cy="618300"/>
          </a:xfrm>
          <a:prstGeom prst="ellipse">
            <a:avLst/>
          </a:prstGeom>
          <a:noFill/>
          <a:ln w="2286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 name="Picture Placeholder 2">
            <a:extLst>
              <a:ext uri="{FF2B5EF4-FFF2-40B4-BE49-F238E27FC236}">
                <a16:creationId xmlns:a16="http://schemas.microsoft.com/office/drawing/2014/main" id="{7E33160E-6090-C356-9A5D-CADC5A84BAA5}"/>
              </a:ext>
            </a:extLst>
          </p:cNvPr>
          <p:cNvSpPr>
            <a:spLocks noGrp="1"/>
          </p:cNvSpPr>
          <p:nvPr>
            <p:ph type="pic" idx="3"/>
          </p:nvPr>
        </p:nvSpPr>
        <p:spPr/>
      </p:sp>
    </p:spTree>
    <p:extLst>
      <p:ext uri="{BB962C8B-B14F-4D97-AF65-F5344CB8AC3E}">
        <p14:creationId xmlns:p14="http://schemas.microsoft.com/office/powerpoint/2010/main" val="387308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6B72-851C-1B69-2C7C-8D4F5135CE8A}"/>
              </a:ext>
            </a:extLst>
          </p:cNvPr>
          <p:cNvSpPr>
            <a:spLocks noGrp="1"/>
          </p:cNvSpPr>
          <p:nvPr>
            <p:ph type="title"/>
          </p:nvPr>
        </p:nvSpPr>
        <p:spPr/>
        <p:txBody>
          <a:bodyPr/>
          <a:lstStyle/>
          <a:p>
            <a:r>
              <a:rPr lang="en-US"/>
              <a:t>Functional Requirements</a:t>
            </a:r>
          </a:p>
        </p:txBody>
      </p:sp>
      <p:sp>
        <p:nvSpPr>
          <p:cNvPr id="10" name="Oval 9">
            <a:extLst>
              <a:ext uri="{FF2B5EF4-FFF2-40B4-BE49-F238E27FC236}">
                <a16:creationId xmlns:a16="http://schemas.microsoft.com/office/drawing/2014/main" id="{6B0F2511-0884-ED70-20C8-0D6C27E75D20}"/>
              </a:ext>
            </a:extLst>
          </p:cNvPr>
          <p:cNvSpPr/>
          <p:nvPr/>
        </p:nvSpPr>
        <p:spPr>
          <a:xfrm>
            <a:off x="4116960" y="2112673"/>
            <a:ext cx="912694" cy="912694"/>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9214AF-1BD8-AA93-5F04-AE6847C625A5}"/>
              </a:ext>
            </a:extLst>
          </p:cNvPr>
          <p:cNvSpPr/>
          <p:nvPr/>
        </p:nvSpPr>
        <p:spPr>
          <a:xfrm>
            <a:off x="3737383" y="1890898"/>
            <a:ext cx="349724" cy="341194"/>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BDF9DCB-19D6-FCB2-7E29-B9651320E2FE}"/>
              </a:ext>
            </a:extLst>
          </p:cNvPr>
          <p:cNvSpPr txBox="1"/>
          <p:nvPr/>
        </p:nvSpPr>
        <p:spPr>
          <a:xfrm>
            <a:off x="1386101" y="1718766"/>
            <a:ext cx="21239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Applicant Registration</a:t>
            </a:r>
          </a:p>
        </p:txBody>
      </p:sp>
      <p:sp>
        <p:nvSpPr>
          <p:cNvPr id="13" name="TextBox 12">
            <a:extLst>
              <a:ext uri="{FF2B5EF4-FFF2-40B4-BE49-F238E27FC236}">
                <a16:creationId xmlns:a16="http://schemas.microsoft.com/office/drawing/2014/main" id="{48281986-B1E2-2C90-638F-22C1E3F83126}"/>
              </a:ext>
            </a:extLst>
          </p:cNvPr>
          <p:cNvSpPr txBox="1"/>
          <p:nvPr/>
        </p:nvSpPr>
        <p:spPr>
          <a:xfrm>
            <a:off x="388108" y="2904414"/>
            <a:ext cx="30792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Job Listing Creation &amp; Management</a:t>
            </a:r>
          </a:p>
        </p:txBody>
      </p:sp>
      <p:sp>
        <p:nvSpPr>
          <p:cNvPr id="14" name="TextBox 13">
            <a:extLst>
              <a:ext uri="{FF2B5EF4-FFF2-40B4-BE49-F238E27FC236}">
                <a16:creationId xmlns:a16="http://schemas.microsoft.com/office/drawing/2014/main" id="{A46A51C1-8E63-FDB4-6269-794D06AFD648}"/>
              </a:ext>
            </a:extLst>
          </p:cNvPr>
          <p:cNvSpPr txBox="1"/>
          <p:nvPr/>
        </p:nvSpPr>
        <p:spPr>
          <a:xfrm>
            <a:off x="891368" y="3552682"/>
            <a:ext cx="30792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Application Submission &amp; Lifecycle</a:t>
            </a:r>
          </a:p>
        </p:txBody>
      </p:sp>
      <p:sp>
        <p:nvSpPr>
          <p:cNvPr id="15" name="TextBox 14">
            <a:extLst>
              <a:ext uri="{FF2B5EF4-FFF2-40B4-BE49-F238E27FC236}">
                <a16:creationId xmlns:a16="http://schemas.microsoft.com/office/drawing/2014/main" id="{7EE66749-A982-94D0-3B04-34F7F346BADD}"/>
              </a:ext>
            </a:extLst>
          </p:cNvPr>
          <p:cNvSpPr txBox="1"/>
          <p:nvPr/>
        </p:nvSpPr>
        <p:spPr>
          <a:xfrm>
            <a:off x="5250122" y="3552680"/>
            <a:ext cx="32839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Application Review/Approval Process</a:t>
            </a:r>
          </a:p>
        </p:txBody>
      </p:sp>
      <p:sp>
        <p:nvSpPr>
          <p:cNvPr id="16" name="TextBox 15">
            <a:extLst>
              <a:ext uri="{FF2B5EF4-FFF2-40B4-BE49-F238E27FC236}">
                <a16:creationId xmlns:a16="http://schemas.microsoft.com/office/drawing/2014/main" id="{F14C6E18-8A3D-40C6-EE5A-D80D39AA19B0}"/>
              </a:ext>
            </a:extLst>
          </p:cNvPr>
          <p:cNvSpPr txBox="1"/>
          <p:nvPr/>
        </p:nvSpPr>
        <p:spPr>
          <a:xfrm>
            <a:off x="5778971" y="2959855"/>
            <a:ext cx="32839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Interview Scheduling &amp; Results</a:t>
            </a:r>
          </a:p>
        </p:txBody>
      </p:sp>
      <p:sp>
        <p:nvSpPr>
          <p:cNvPr id="17" name="TextBox 16">
            <a:extLst>
              <a:ext uri="{FF2B5EF4-FFF2-40B4-BE49-F238E27FC236}">
                <a16:creationId xmlns:a16="http://schemas.microsoft.com/office/drawing/2014/main" id="{1728530B-D8D4-BC94-13DE-BAAB74420318}"/>
              </a:ext>
            </a:extLst>
          </p:cNvPr>
          <p:cNvSpPr txBox="1"/>
          <p:nvPr/>
        </p:nvSpPr>
        <p:spPr>
          <a:xfrm>
            <a:off x="5693672" y="1838179"/>
            <a:ext cx="32839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Employee Deployment</a:t>
            </a:r>
          </a:p>
        </p:txBody>
      </p:sp>
      <p:sp>
        <p:nvSpPr>
          <p:cNvPr id="18" name="TextBox 17">
            <a:extLst>
              <a:ext uri="{FF2B5EF4-FFF2-40B4-BE49-F238E27FC236}">
                <a16:creationId xmlns:a16="http://schemas.microsoft.com/office/drawing/2014/main" id="{46EB68A3-47F9-CDB9-39B3-804F7E04DC25}"/>
              </a:ext>
            </a:extLst>
          </p:cNvPr>
          <p:cNvSpPr txBox="1"/>
          <p:nvPr/>
        </p:nvSpPr>
        <p:spPr>
          <a:xfrm>
            <a:off x="3079272" y="1155790"/>
            <a:ext cx="29854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Equipment Orders &amp; Management</a:t>
            </a:r>
          </a:p>
        </p:txBody>
      </p:sp>
      <p:sp>
        <p:nvSpPr>
          <p:cNvPr id="19" name="Oval 18">
            <a:extLst>
              <a:ext uri="{FF2B5EF4-FFF2-40B4-BE49-F238E27FC236}">
                <a16:creationId xmlns:a16="http://schemas.microsoft.com/office/drawing/2014/main" id="{385F323D-0840-31DA-10C7-E36EE7B7AADD}"/>
              </a:ext>
            </a:extLst>
          </p:cNvPr>
          <p:cNvSpPr/>
          <p:nvPr/>
        </p:nvSpPr>
        <p:spPr>
          <a:xfrm>
            <a:off x="4398445" y="1532645"/>
            <a:ext cx="349724" cy="341194"/>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42FE18F-2A8E-EF16-682C-2D7FF409D78C}"/>
              </a:ext>
            </a:extLst>
          </p:cNvPr>
          <p:cNvSpPr/>
          <p:nvPr/>
        </p:nvSpPr>
        <p:spPr>
          <a:xfrm>
            <a:off x="5119217" y="1890898"/>
            <a:ext cx="349724" cy="341194"/>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787B84F-DF92-5D38-A6E9-9BCF0928919D}"/>
              </a:ext>
            </a:extLst>
          </p:cNvPr>
          <p:cNvSpPr/>
          <p:nvPr/>
        </p:nvSpPr>
        <p:spPr>
          <a:xfrm>
            <a:off x="5251430" y="2684174"/>
            <a:ext cx="349724" cy="341194"/>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D9AA25C-A782-17FD-60E1-7AB6C31D119D}"/>
              </a:ext>
            </a:extLst>
          </p:cNvPr>
          <p:cNvSpPr/>
          <p:nvPr/>
        </p:nvSpPr>
        <p:spPr>
          <a:xfrm>
            <a:off x="3562519" y="2650055"/>
            <a:ext cx="349724" cy="341194"/>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6DD5D69-CE5D-8645-324A-C777F346BBE9}"/>
              </a:ext>
            </a:extLst>
          </p:cNvPr>
          <p:cNvSpPr/>
          <p:nvPr/>
        </p:nvSpPr>
        <p:spPr>
          <a:xfrm>
            <a:off x="3971952" y="3213025"/>
            <a:ext cx="349724" cy="341194"/>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021137E-A458-9F1B-999C-12632F477B78}"/>
              </a:ext>
            </a:extLst>
          </p:cNvPr>
          <p:cNvSpPr/>
          <p:nvPr/>
        </p:nvSpPr>
        <p:spPr>
          <a:xfrm>
            <a:off x="4854792" y="3213025"/>
            <a:ext cx="349724" cy="341194"/>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04547"/>
      </p:ext>
    </p:extLst>
  </p:cSld>
  <p:clrMapOvr>
    <a:masterClrMapping/>
  </p:clrMapOvr>
</p:sld>
</file>

<file path=ppt/theme/theme1.xml><?xml version="1.0" encoding="utf-8"?>
<a:theme xmlns:a="http://schemas.openxmlformats.org/drawingml/2006/main" name="Lymphangitis by Slidesgo">
  <a:themeElements>
    <a:clrScheme name="Simple Light">
      <a:dk1>
        <a:srgbClr val="161644"/>
      </a:dk1>
      <a:lt1>
        <a:srgbClr val="F9FFFD"/>
      </a:lt1>
      <a:dk2>
        <a:srgbClr val="89E4CB"/>
      </a:dk2>
      <a:lt2>
        <a:srgbClr val="89C6E4"/>
      </a:lt2>
      <a:accent1>
        <a:srgbClr val="FFFFFF"/>
      </a:accent1>
      <a:accent2>
        <a:srgbClr val="FFFFFF"/>
      </a:accent2>
      <a:accent3>
        <a:srgbClr val="FFFFFF"/>
      </a:accent3>
      <a:accent4>
        <a:srgbClr val="FFFFFF"/>
      </a:accent4>
      <a:accent5>
        <a:srgbClr val="FFFFFF"/>
      </a:accent5>
      <a:accent6>
        <a:srgbClr val="FFFFFF"/>
      </a:accent6>
      <a:hlink>
        <a:srgbClr val="161644"/>
      </a:hlink>
      <a:folHlink>
        <a:srgbClr val="0097A7"/>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Lymphangitis by Slidesgo</vt:lpstr>
      <vt:lpstr>Job Submission Application System</vt:lpstr>
      <vt:lpstr>Table of contents</vt:lpstr>
      <vt:lpstr>Project Overview</vt:lpstr>
      <vt:lpstr>Purpose</vt:lpstr>
      <vt:lpstr>Scope</vt:lpstr>
      <vt:lpstr>Stakeholder Analysis</vt:lpstr>
      <vt:lpstr>RACI Matrix</vt:lpstr>
      <vt:lpstr>Requirement Specifications</vt:lpstr>
      <vt:lpstr>Functional Requirements</vt:lpstr>
      <vt:lpstr>Data Model</vt:lpstr>
      <vt:lpstr>PowerPoint Presentation</vt:lpstr>
      <vt:lpstr>Business Process Flow</vt:lpstr>
      <vt:lpstr>Business Process Flow Diagram</vt:lpstr>
      <vt:lpstr>Security Plan</vt:lpstr>
      <vt:lpstr>Security Roles</vt:lpstr>
      <vt:lpstr>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c:title>
  <cp:revision>1</cp:revision>
  <dcterms:modified xsi:type="dcterms:W3CDTF">2024-01-25T17:11:15Z</dcterms:modified>
</cp:coreProperties>
</file>