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26T09:47:48.069"/>
    </inkml:context>
    <inkml:brush xml:id="br0">
      <inkml:brushProperty name="width" value="0.035" units="cm"/>
      <inkml:brushProperty name="height" value="0.035" units="cm"/>
      <inkml:brushProperty name="color" value="#E71224"/>
      <inkml:brushProperty name="ignorePressure" value="1"/>
    </inkml:brush>
  </inkml:definitions>
  <inkml:trace contextRef="#ctx0" brushRef="#br0">0 0,'22014'0,"-21996"0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6T09:49:04.242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423 1 24575,'-3'1'0,"-1"0"0,0 1 0,1 0 0,0 0 0,-1 0 0,1 0 0,0 0 0,0 1 0,0-1 0,-4 6 0,-1-2 0,-19 17 0,2 2 0,0 0 0,2 2 0,0 1 0,-27 45 0,26-32 0,1 1 0,3 2 0,1 0 0,3 0 0,1 2 0,-15 83 0,5 29 0,8 1 0,4 306 0,17-413 0,1-1 0,23 90 0,42 95 0,-43-149 0,-19-62 0,10 26 0,-3 2 0,-2 0 0,-2 0 0,4 65 0,-2 55 0,-6-101 0,33 181 0,-24-182 0,-4 1 0,5 133 0,-18-170 0,-1 13 0,2-1 0,2 0 0,3 0 0,17 82 0,-11-88 0,18 57 0,-24-88 0,0 0 0,0-1 0,1 1 0,1-1 0,-1 0 0,1-1 0,1 0 0,0 0 0,0 0 0,9 6 0,14 9 0,52 29 0,-69-45 0,0 0 0,1-1 0,0 0 0,0-1 0,1-1 0,15 3 0,96 5 0,-114-11 0,147 19 0,-99-12 0,-44-5 0,-1-1 0,1 0 0,-1-1 0,1 0 0,-1-1 0,1-1 0,-1-1 0,1-1 0,19-5 0,-12-1 0,-1-2 0,0 0 0,31-22 0,-27 16 0,45-21 0,-48 26 0,-1-1 0,0-1 0,0-1 0,-2-1 0,0 0 0,0-2 0,-2-1 0,0 0 0,30-43 0,-17 21 0,24-30 0,83-140 0,91-269 0,-205 420 0,-7 18 0,-1-1 0,18-77 0,-25 59 0,5-112 0,-16-65 0,-2 92 0,-7-202 0,-1-28 0,12 352 0,-1 1 0,-1 0 0,-2 0 0,0-1 0,-1 1 0,-14-42 0,7 34 0,1 2 0,-1-1 0,-2 2 0,-1 0 0,0 0 0,-38-50 0,15 34 0,-2 2 0,-2 2 0,-2 1 0,-1 2 0,-2 3 0,-2 1 0,0 2 0,-98-44 0,78 47 0,-2 3 0,-100-23 0,127 40 0,-1 1 0,0 3 0,-55 1 0,-154 4-1365,231-1-5461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6T09:49:13.622"/>
    </inkml:context>
    <inkml:brush xml:id="br0">
      <inkml:brushProperty name="width" value="0.035" units="cm"/>
      <inkml:brushProperty name="height" value="0.035" units="cm"/>
      <inkml:brushProperty name="color" value="#FF4E00"/>
      <inkml:brushProperty name="inkEffects" value="rainbow"/>
      <inkml:brushProperty name="anchorX" value="0"/>
      <inkml:brushProperty name="anchorY" value="0"/>
      <inkml:brushProperty name="scaleFactor" value="0.5"/>
    </inkml:brush>
  </inkml:definitions>
  <inkml:trace contextRef="#ctx0" brushRef="#br0">3791 195 24575,'0'0'0,"0"-4"0,-4-1 0,-4 1 0,-6-4 0,-2-3 0,-7-4 0,-2-2 0,-6-3 0,-7 0 0,-8-2 0,-3 4 0,-5 1 0,-3 3 0,5 5 0,3 3 0,3 3 0,6 1 0,2 2 0,5 1 0,-1 0 0,-5-1 0,-6 1 0,-15-1 0,-22 1 0,-29-1 0,-24 0 0,-21 0 0,-13 8 0,-2 5 0,6 5 0,13 2 0,18 1 0,17 2 0,23-5 0,13 0 0,12-5 0,6 1 0,7 1 0,2 5 0,-1-2 0,-6 1 0,7 5 0,-2 0 0,3 1 0,8-1 0,6-5 0,7 0 0,5-2 0,4 2 0,-3-5 0,2 1 0,-9 1 0,-3 5 0,-8 2 0,-3 5 0,0 0 0,0-4 0,0-6 0,11-2 0,5 0 0,5-5 0,7 3 0,3-4 0,1-3 0,3 3 0,-1 5 0,-1 4 0,-2 2 0,-2 1 0,-1 1 0,-1 0 0,3-1 0,0 4 0,0-4 0,3 0 0,-1 2 0,4 1 0,-2 4 0,4-1 0,1 0 0,4-2 0,1-2 0,1-1 0,2-1 0,0 0 0,1-1 0,-1 0 0,1-1 0,-1 1 0,0 4 0,0 1 0,0 4 0,0 3 0,0-1 0,0-1 0,0-3 0,0-2 0,0 2 0,0-1 0,0-2 0,0 4 0,0 3 0,0-1 0,0 3 0,0-3 0,0-1 0,0-3 0,0-2 0,0-2 0,0-1 0,0-1 0,0 0 0,0-1 0,0 1 0,0 0 0,0 4 0,0 4 0,0 1 0,0 4 0,0 6 0,0-2 0,5 2 0,3 1 0,5-4 0,3 1 0,4-5 0,-4-3 0,1-3 0,1 2 0,0-7 0,-3 4 0,1 3 0,5 7 0,0 0 0,7-1 0,-5 1 0,0 1 0,-1-7 0,-1-4 0,0-2 0,-5-2 0,1 3 0,-1-5 0,1 4 0,-2 4 0,0-4 0,1-1 0,1-1 0,-3 0 0,2-2 0,0 1 0,-3 0 0,-3-1 0,1 1 0,2-4 0,2 4 0,-2 0 0,-3 1 0,1 0 0,2-4 0,-2 0 0,2-1 0,2 1 0,2-3 0,1 0 0,2 1 0,1-3 0,4 1 0,1 1 0,-4 2 0,3-3 0,3-3 0,8 1 0,9 1 0,11-2 0,10 2 0,4 2 0,2-3 0,3 2 0,-1-3 0,-2 2 0,1-3 0,3-2 0,7-3 0,2-2 0,6-1 0,5-2 0,5 0 0,-2-1 0,1 1 0,-6-1 0,-4 1 0,-3 0 0,-2 0 0,-5 0 0,-1 0 0,4 0 0,2 0 0,0 0 0,-3 0 0,0 0 0,0 0 0,-9 0 0,-3 0 0,-4 0 0,-11 0 0,-1 0 0,-5 0 0,-2 0 0,1 0 0,0 0 0,-2 0 0,4 0 0,3 0 0,-1 0 0,-1 0 0,-3 0 0,-1 0 0,1 0 0,-4 0 0,-2 0 0,4 0 0,-5 0 0,4 0 0,4 0 0,-4 0 0,4 0 0,-1 0 0,-6 0 0,-1-4 0,-5-1 0,-5 1 0,1 0 0,1 2 0,2 0 0,6 1 0,3 1 0,2 0 0,3 0 0,-3-4 0,2-1 0,0 1 0,-2 0 0,-1 2 0,4-4 0,-6 1 0,-4-4 0,-6 1 0,-5 1 0,-3 2 0,-3 2 0,-1-3 0,0 1 0,-1 0 0,0 2 0,0 1 0,1-4 0,4 1 0,5 1 0,4 0 0,3 2 0,-1 1 0,-2-4 0,0 0 0,1 1 0,2-4 0,-2 1 0,1-3 0,-3 1 0,-3 2 0,1 2 0,-2-3 0,2-2 0,3 1 0,2-3 0,3 1 0,1-1 0,-6-2 0,-5 1 0,-3-1 0,-4 3 0,-5-2 0,-1 3 0,4-2 0,-3-1 0,5-3 0,0 2 0,2-1 0,3-1 0,1-2 0,-2-1 0,-4-1 0,-3 0 0,-4-2 0,-1 1 0,1 0 0,-4-1 0,2-3 0,2-1 0,-3 0 0,-2-3 0,0 1 0,-1-3 0,-3 1 0,3 1 0,-3-6 0,0 2 0,-2-3 0,-2 3 0,4-6 0,-1-2 0,-1-1 0,0-6 0,-2-4 0,-1 4 0,-4-3 0,-6-2 0,-4 1 0,-3 2 0,-4-3 0,-1-6 0,0 2 0,3 1 0,4 4 0,1 3 0,-1 3 0,3 2 0,-6-3 0,-2 1 0,-6 0 0,-5 0 0,3 2 0,2 1 0,1 8 0,1 1 0,6 1 0,-4 2 0,0-2 0,0 3 0,-5 1 0,4-1 0,0 2 0,1 5 0,1 2 0,-1 2 0,1 4 0,-1-4 0,5-4 0,-5-7 0,0 0 0,-5 1 0,-1-3 0,1 1 0,0 3 0,-2 1 0,0 3 0,6 1 0,-3 2 0,1-5 0,-4 1 0,-3-4 0,0 0 0,1 1 0,-2 2 0,3 1 0,1 2 0,-2 5 0,1 1 0,-2 1 0,-3 3 0,2-1 0,-3-1 0,-5-6 0,-7 3 0,-2-1 0,-4-1 0,-4 4 0,6 5 0,2 3 0,-1 4 0,6 2 0,6 1 0,-3-3 0,4 0 0,-4-4 0,-5 1 0,-1 1 0,-5-4 0,0 3 0,2 1 0,2 1 0,-3 2 0,7-2 0,0 0 0,-2-4 0,5 1 0,0-2 0,5 1 0,4-3 0,4 2 0,-1 2 0,-2 2 0,-8-1 0,2 1 0,-2-3 0,-6 1 0,0 1 0,-1 3 0,4 1 0,6 1 0,5 1 0,4 1 0,7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6T09:49:17.254"/>
    </inkml:context>
    <inkml:brush xml:id="br0">
      <inkml:brushProperty name="width" value="0.035" units="cm"/>
      <inkml:brushProperty name="height" value="0.035" units="cm"/>
      <inkml:brushProperty name="color" value="#FF4E00"/>
      <inkml:brushProperty name="inkEffects" value="rainbow"/>
      <inkml:brushProperty name="anchorX" value="1017.12402"/>
      <inkml:brushProperty name="anchorY" value="1102.35718"/>
      <inkml:brushProperty name="scaleFactor" value="0.5"/>
    </inkml:brush>
  </inkml:definitions>
  <inkml:trace contextRef="#ctx0" brushRef="#br0">357 1 24575,'0'0'0,"-3"7"0,-2 7 0,1 11 0,-4 13 0,1 9 0,-3 13 0,-3 9 0,-3 8 0,-7 5 0,-1 7 0,-1 10 0,0 5 0,1 11 0,4 11 0,-2 1 0,4 2 0,5-5 0,3-4 0,5-5 0,2-7 0,3-4 0,4-2 0,1 0 0,0-4 0,0-3 0,2 0 0,3-2 0,0-3 0,-1 3 0,-3-6 0,-2-5 0,-6-7 0,-10-4 0,-5-17 0,-4-11 0,-2-10 0,0-3 0,3-4 0,6 2 0,4 7 0,8 8 0,4 11 0,2 11 0,0 12 0,-1 7 0,4 8 0,4 1 0,3-3 0,3-7 0,2-6 0,1-5 0,2-13 0,0-8 0,0 0 0,4-5 0,4-5 0,0-2 0,8 0 0,6-1 0,8-3 0,4 1 0,1-3 0,1-4 0,2-6 0,1-8 0,-2-1 0,-1-5 0,1-3 0,10-2 0,1-3 0,13-5 0,8-4 0,16-6 0,10-7 0,-2-3 0,-9-1 0,-11-5 0,-15 1 0,-13 1 0,-15 1 0,-13 7 0,-4-3 0,-7 1 0,1-1 0,7 2 0,6-1 0,0 0 0,0 1 0,1-1 0,-9 1 0,-4 4 0,-5 5 0,-2 0 0,-3 3 0,0-6 0,0 2 0,0-6 0,4-11 0,1-9 0,5-6 0,3-11 0,3-13 0,4 0 0,-3-5 0,-3 0 0,-4 2 0,-4-2 0,-2 2 0,-2-2 0,-5-3 0,4-11 0,-5 2 0,-3-5 0,-5 0 0,-3-4 0,-2-3 0,-2 1 0,-1 3 0,-1 6 0,0 3 0,1 2 0,-1 1 0,1 8 0,-1 0 0,-3 0 0,-4-3 0,-5-2 0,-4 6 0,-6-1 0,-2-1 0,-1 2 0,-4-3 0,1 3 0,-3 6 0,2-2 0,1 2 0,2 2 0,2 0 0,2 5 0,1 0 0,1 5 0,0 4 0,1 7 0,-1 8 0,4 5 0,1 9 0,-1 8 0,4 2 0,-1 0 0,-6 2 0,-5-1 0,-6 2 0,3-2 0,-2-2 0,-8-7 0,2-3 0,-2-1 0,-1 0 0,-6 0 0,-1-3 0,-5 0 0,-3 1 0,-4 1 0,1 1 0,-1 1 0,3 5 0,-1 1 0,7 0 0,-1 4 0,-2 3 0,1 4 0,2 2 0,-2 3 0,1 1 0,2 0 0,6 1 0,1-1 0,1 1 0,5-1 0,0 1 0,-1-1 0,3 0 0,6 4 0,8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6T09:57:02.315"/>
    </inkml:context>
    <inkml:brush xml:id="br0">
      <inkml:brushProperty name="width" value="0.035" units="cm"/>
      <inkml:brushProperty name="height" value="0.035" units="cm"/>
      <inkml:brushProperty name="color" value="#FF4E00"/>
      <inkml:brushProperty name="inkEffects" value="rainbow"/>
      <inkml:brushProperty name="anchorX" value="-521.81573"/>
      <inkml:brushProperty name="anchorY" value="-49.27671"/>
      <inkml:brushProperty name="scaleFactor" value="0.5"/>
    </inkml:brush>
  </inkml:definitions>
  <inkml:trace contextRef="#ctx0" brushRef="#br0">0 1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26T09:48:11.350"/>
    </inkml:context>
    <inkml:brush xml:id="br0">
      <inkml:brushProperty name="width" value="0.035" units="cm"/>
      <inkml:brushProperty name="height" value="0.035" units="cm"/>
      <inkml:brushProperty name="color" value="#E71224"/>
      <inkml:brushProperty name="ignorePressure" value="1"/>
    </inkml:brush>
  </inkml:definitions>
  <inkml:trace contextRef="#ctx0" brushRef="#br0">1 1,'0'9201,"0"-9188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26T09:48:16.781"/>
    </inkml:context>
    <inkml:brush xml:id="br0">
      <inkml:brushProperty name="width" value="0.035" units="cm"/>
      <inkml:brushProperty name="height" value="0.035" units="cm"/>
      <inkml:brushProperty name="color" value="#E71224"/>
      <inkml:brushProperty name="ignorePressure" value="1"/>
    </inkml:brush>
  </inkml:definitions>
  <inkml:trace contextRef="#ctx0" brushRef="#br0">0 1,'0'11280,"0"-11268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6T09:48:23.87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 24575,'305'-2'0,"334"4"0,-330 20 0,43-1 0,787-22 0,-1078 4 57,91 15 1,-94-8-798,106 2 0,-146-12-6086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6T09:48:25.96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24575,'349'11'0,"-8"0"0,1183-12 0,-1484 2 0,44 9 0,33 1 0,-84-10 0,38 8 0,28 1 0,18-10-1365,-99 0-5461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6T09:48:27.78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66 24575,'533'-11'0,"-74"1"0,815 10 0,-1249-2 0,0 0 0,25-6 0,12-2 0,11 1 0,-28 3 0,54-1 0,-5 6 0,163 20 0,-230-13-1365,-8 1-5461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6T09:48:42.88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4915 426 24575,'0'-1'0,"0"0"0,-1 0 0,1 0 0,-1 0 0,1 0 0,-1 1 0,1-1 0,-1 0 0,0 0 0,1 1 0,-1-1 0,0 0 0,0 1 0,1-1 0,-1 0 0,0 1 0,0-1 0,0 1 0,0 0 0,0-1 0,-1 0 0,-29-9 0,18 6 0,-133-53 0,-1 7 0,-184-38 0,131 50 0,-249-15 0,-40 11 0,-50-4 0,-1 25 0,363 21 0,-213 2 0,303 2 0,0 4 0,0 3 0,2 4 0,-101 31 0,168-39 0,1-1 0,0 2 0,0 1 0,1 0 0,0 1 0,1 0 0,0 2 0,0 0 0,1 0 0,-19 23 0,-79 80 0,-12 11 0,103-101 0,-344 366 0,358-383 0,0 0 0,1 0 0,0 0 0,0 1 0,1 0 0,-6 13 0,-20 58 0,26-62 0,0 0 0,1 1 0,1-1 0,-1 29 0,5 79 0,1-55 0,-3 77 0,8 164 0,-5-295 0,2 1 0,0-1 0,0 1 0,2-1 0,0-1 0,14 26 0,60 87 0,2 1 0,-58-83 0,38 73 0,64 173 0,-116-270 0,1 1 0,0-1 0,2-1 0,1 0 0,0-1 0,2-1 0,27 29 0,-35-38 0,0 0 0,-1 1 0,0 0 0,-1 0 0,0 0 0,-1 1 0,0 0 0,-1 0 0,4 22 0,16 44 0,-16-61 0,2-1 0,20 30 0,-1-3 0,-20-30 0,0-1 0,1 0 0,1-1 0,0 0 0,1-1 0,0 0 0,19 12 0,101 57 0,-123-75 0,46 21 0,2-2 0,0-3 0,90 21 0,-11-3 0,-59-18 0,1-3 0,1-3 0,131 7 0,248-19 0,-245-5 0,-141 2 0,54 1 0,232-28 0,-144 0 0,-106 15 0,136-33 0,-225 40 0,212-49 0,-178 44 0,0 3 0,77 0 0,385 10 0,-487-1 0,-1 1 0,0 1 0,0 2 0,43 14 0,20 4 0,-44-14 0,5 2 0,0-2 0,1-3 0,62 2 0,-77-7 0,41 6 0,34 2 0,-87-8 0,42 7 0,-42-5 0,43 2 0,22-5 0,178-22 0,-254 18 0,-1-1 0,0 0 0,0-1 0,14-7 0,-14 6 0,0 0 0,1 1 0,21-5 0,-11 6 0,0 2 0,27 1 0,-29 1 0,-1-1 0,43-7 0,-57 6 0,-1-1 0,1 1 0,0-1 0,-1 0 0,0-1 0,1 1 0,-1-1 0,8-7 0,41-44 0,-3 5 0,-21 23 0,0-1 0,-1-1 0,-2-2 0,-2-1 0,42-63 0,-53 69 0,-1 0 0,-1-1 0,-1 0 0,-2-1 0,-1-1 0,-1 0 0,-1 0 0,5-56 0,-10-181 0,-5 125 0,0 80 0,-3-1 0,-14-60 0,-2-21 0,-15-90 0,1 7 0,29 181 0,-2 0 0,-2 1 0,-3 0 0,-1 1 0,-1 0 0,-3 1 0,-41-67 0,44 87 0,-1 0 0,0 1 0,-2 2 0,-27-25 0,-12-12 0,-5-7 0,-3 4 0,-110-78 0,113 97 0,-2 2 0,-1 3 0,-2 2 0,-135-43 0,-48 4 0,137 47 0,-38-11 0,128 30 66,-38-4 1,-10-2-1565,58 9-5328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6T09:48:46.78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212 1 24575,'-1'0'0,"-1"1"0,1-1 0,0 1 0,-1-1 0,1 1 0,0 0 0,-1 0 0,1 0 0,0 0 0,0 0 0,0 0 0,0 0 0,0 0 0,0 0 0,0 0 0,0 0 0,0 1 0,0-1 0,1 0 0,-2 3 0,-13 32 0,14-33 0,-97 262 0,84-221 0,2 1 0,3 0 0,1 0 0,2 1 0,2 0 0,4 80 0,-10 33 0,0-28 0,9-93 0,2-1 0,1 1 0,3 0 0,0-1 0,16 53 0,81 177 0,-23-69 0,-62-149 0,-2 2 0,8 52 0,-8 33 0,-11-86 0,14 73 0,4-44 0,4-1 0,3-1 0,3-1 0,44 72 0,-61-116 0,18 54 0,-26-64 0,1 0 0,1-1 0,0 0 0,2-1 0,24 37 0,-13-31 0,-15-19 0,0 0 0,-1 1 0,0 0 0,0 0 0,-1 1 0,0-1 0,-1 1 0,1 0 0,-2 1 0,4 10 0,9 48 0,-9-44 0,-1 1 0,-2 0 0,4 41 0,-8-23 0,-1-7 0,3 1 0,9 61 0,-3-51 0,-6-28 0,2-1 0,0 0 0,12 31 0,-10-36 0,1 0 0,0 0 0,1-1 0,1-1 0,0 1 0,0-1 0,1-1 0,0 0 0,1 0 0,0-1 0,1-1 0,0 1 0,0-2 0,1 0 0,0 0 0,0-1 0,0-1 0,1 0 0,16 3 0,99 28 0,18 3 0,229 11 0,-307-49 0,0-3 0,0-3 0,-1-3 0,97-24 0,-124 20 0,62-27 0,-63 23 0,57-16 0,-71 25 0,0-1 0,0-1 0,-1-2 0,0 0 0,-1-1 0,0-2 0,-1 0 0,0-2 0,-2 0 0,0-2 0,0 0 0,19-24 0,33-44 0,-3-3 0,-4-2 0,-5-4 0,-3-2 0,72-172 0,-107 211 0,-4-1 0,-2-1 0,-3-1 0,12-111 0,-17 40 0,-10-162 0,0 261 0,-2 1 0,-1 0 0,-1 0 0,-2 0 0,-1 0 0,-1 1 0,-2 1 0,-23-46 0,-218-366 0,102 244 0,14 19 0,55 68 0,-170-180 0,213 253 0,-2 3 0,-1 1 0,-2 2 0,-1 1 0,-1 3 0,-64-29 0,26 19 0,-114-36 0,109 45 0,7 2 0,-145-28 0,173 50 0,1 2 0,-67 5 0,25 1 0,72-3 0,-504-20 0,401 2 35,-76-7-1435,180 24-5426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6T09:49:00.736"/>
    </inkml:context>
    <inkml:brush xml:id="br0">
      <inkml:brushProperty name="width" value="0.035" units="cm"/>
      <inkml:brushProperty name="height" value="0.035" units="cm"/>
      <inkml:brushProperty name="color" value="#33CCFF"/>
    </inkml:brush>
  </inkml:definitions>
  <inkml:trace contextRef="#ctx0" brushRef="#br0">2268 129 24575,'-31'-2'0,"-1"-2"0,-55-13 0,23 4 0,-387-57 0,324 56 0,-202 5 0,298 12 0,-1 0 0,1 3 0,0 0 0,0 2 0,0 1 0,-33 16 0,-169 92 0,99-45 0,99-54 0,1 1 0,1 2 0,-47 39 0,64-46 0,0 1 0,1 1 0,0 0 0,2 1 0,0 0 0,1 1 0,0 0 0,-8 21 0,-140 338 0,148-347 0,2 0 0,1 1 0,2 0 0,1 0 0,1 1 0,2 0 0,0 47 0,4 97 0,2 97 0,0-249 0,2 0 0,0 0 0,2 0 0,0-1 0,2 0 0,20 39 0,1 6 0,17 33 0,4-3 0,65 93 0,-94-149 0,0 0 0,-3 1 0,27 90 0,-37-110 0,0-1 0,2 0 0,1-1 0,15 22 0,16 27 0,-34-53 0,1-1 0,0-1 0,1 0 0,1 0 0,25 23 0,-2-8 0,45 30 0,30 32 0,-83-66 0,1-2 0,1-1 0,39 23 0,-8-9 0,-37-22 0,0-1 0,1-1 0,33 13 0,390 113 0,-324-114 0,0-5 0,150 4 0,254-19 0,-342-6 0,502-13 0,-154-8 0,-337 16 0,-92 5 0,0-5 0,132-24 0,-151 16 0,110-3 0,-111 12 0,115-22 0,-165 19 0,-6 1 0,1 2 0,52-4 0,-9 8 0,-4 0 0,136-17 0,-158 7 0,1-1 0,-2-2 0,0-2 0,-1-2 0,76-42 0,-59 28 0,0 3 0,84-27 0,-130 51 0,0-2 0,-1 0 0,0-1 0,0 0 0,-1-1 0,0-1 0,-1 0 0,0 0 0,0-2 0,-1 1 0,-1-1 0,0-1 0,0 0 0,-1 0 0,-1-1 0,0 0 0,8-24 0,7-17 0,-2 0 0,-3-1 0,19-104 0,-25 80 0,-3 0 0,-4-1 0,-4 0 0,-17-155 0,2 165 0,-45-123 0,36 125 0,-26-123 0,0-41 0,37 191 0,-2 2 0,-2 0 0,-31-58 0,-65-110 0,99 189 0,0 1 0,-1 0 0,0 1 0,-2 0 0,0 2 0,0 0 0,-2 0 0,-35-22 0,2 7 0,-1 2 0,-65-25 0,-177-46 0,-9 26 0,175 43 0,-384-80 0,-7 38 0,197 40 0,-368-19 0,536 40 0,97 5 0,-99 2 0,89 17 0,24-4 0,21-4-11,1 1 0,0 0-1,-23 12 1,6-4-1309,20-7-5506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B2CB4B-FC92-D4EA-6BF6-3D7CFEE4B5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4FAC9BB-5B71-03C1-DA1C-4C12CC4635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2E2AA8-C80D-CB1A-FBDD-1CE06741E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569E1-08A3-47B3-A9C9-1A7DA5EFF7CD}" type="datetimeFigureOut">
              <a:rPr lang="zh-CN" altLang="en-US" smtClean="0"/>
              <a:t>2024/9/28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B29C1B-B5AD-4066-F185-1A40D343F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2DBA6F-D34B-0988-6496-343F031FF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D6087-4E12-445B-B0B5-5E8AEE0362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4851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675789-6BBF-0F70-A584-D968E5B50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A386F66-B438-014C-5CB8-75015C7D58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1B1411-0B65-FE7F-E6AF-F145749A0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569E1-08A3-47B3-A9C9-1A7DA5EFF7CD}" type="datetimeFigureOut">
              <a:rPr lang="zh-CN" altLang="en-US" smtClean="0"/>
              <a:t>2024/9/28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E3D043-68FE-D15D-CF81-087570830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6D1FF3-874F-8844-1466-AAB3D881F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D6087-4E12-445B-B0B5-5E8AEE0362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1904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A44E727-6B7F-5BCE-5CC5-3A666192E5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1A6D7F-B376-2197-B52D-871DB9DFA1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692D47-7035-7EAF-EB63-D7A479954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569E1-08A3-47B3-A9C9-1A7DA5EFF7CD}" type="datetimeFigureOut">
              <a:rPr lang="zh-CN" altLang="en-US" smtClean="0"/>
              <a:t>2024/9/28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9DC328-94F3-E6AF-8ADA-0A38E522D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EEC8F0-34E0-34A5-BCFE-3E70C2BB9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D6087-4E12-445B-B0B5-5E8AEE0362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167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8246B4-EC41-73AB-C385-AEE70E413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134468-B30A-F179-3735-878F13890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037E22-29A7-B7CE-92C6-E726F8B69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569E1-08A3-47B3-A9C9-1A7DA5EFF7CD}" type="datetimeFigureOut">
              <a:rPr lang="zh-CN" altLang="en-US" smtClean="0"/>
              <a:t>2024/9/28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D5CAB2-915D-1ED0-FC58-39916E721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4A13ED-4368-999F-7E91-0B12F358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D6087-4E12-445B-B0B5-5E8AEE0362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9880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B779A2-B46C-E18C-A921-31C8359A0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EDA5FE-72CD-ABD0-DA3D-3E86029CA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A90ACA-D592-6E60-F993-3DEE436A5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569E1-08A3-47B3-A9C9-1A7DA5EFF7CD}" type="datetimeFigureOut">
              <a:rPr lang="zh-CN" altLang="en-US" smtClean="0"/>
              <a:t>2024/9/28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294C91-9B4B-F290-6A4F-D4F8E2043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9D0327-8740-215E-46C6-2E01E18C4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D6087-4E12-445B-B0B5-5E8AEE0362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6649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98B2B8-2013-59BA-7C14-38249D78E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CF1F74-693A-1E65-07AB-14F61B619A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226047-8994-15BE-FBE3-0AA30E8581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B3A9D6-CE29-2713-8D34-679E9E2A1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569E1-08A3-47B3-A9C9-1A7DA5EFF7CD}" type="datetimeFigureOut">
              <a:rPr lang="zh-CN" altLang="en-US" smtClean="0"/>
              <a:t>2024/9/28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7D6E8F-9796-F14D-EB61-4007C9E6D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CAE511-F7E0-B420-D65D-7851D2BF3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D6087-4E12-445B-B0B5-5E8AEE0362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8815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FD2C92-28A4-69D3-FCAA-E4F80907C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3D4FED-6293-1DC1-27A3-08773225AE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AD9573F-62C0-C8EB-B086-241F4C210D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87C69B9-1D0A-775C-3EB6-2AC1137062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0F326EC-9F8D-D9C2-FBBC-F7CFF7F034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FDB5856-62C8-CB79-1462-11EF7F495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569E1-08A3-47B3-A9C9-1A7DA5EFF7CD}" type="datetimeFigureOut">
              <a:rPr lang="zh-CN" altLang="en-US" smtClean="0"/>
              <a:t>2024/9/28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95D36C5-6985-784B-95E9-AFD22C283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2964471-1ED2-09E5-AA04-EE7C056BD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D6087-4E12-445B-B0B5-5E8AEE0362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1881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6D7539-9346-38CA-0624-1DA0E3BEB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1944EAE-83AE-65F3-5B3F-73A534844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569E1-08A3-47B3-A9C9-1A7DA5EFF7CD}" type="datetimeFigureOut">
              <a:rPr lang="zh-CN" altLang="en-US" smtClean="0"/>
              <a:t>2024/9/28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3253BEA-D692-FB5E-BB5D-89358C3A5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88B977C-6457-AB60-B02B-394546E95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D6087-4E12-445B-B0B5-5E8AEE0362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7040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61EBB5F-5A97-43E9-6EDE-A03E7224E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569E1-08A3-47B3-A9C9-1A7DA5EFF7CD}" type="datetimeFigureOut">
              <a:rPr lang="zh-CN" altLang="en-US" smtClean="0"/>
              <a:t>2024/9/28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263D9B9-B845-A643-B639-609509661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D8C50AD-B9C8-3907-192A-C6A3AF303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D6087-4E12-445B-B0B5-5E8AEE0362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5494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BD8042-99F7-3F4A-F055-CC9859801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AD4EAF-100F-4EEF-F651-B44F50FF40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8A6F45-2C67-74F7-C6B7-D2F5F60870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B03CD3-2E8F-6590-6E72-0C3681337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569E1-08A3-47B3-A9C9-1A7DA5EFF7CD}" type="datetimeFigureOut">
              <a:rPr lang="zh-CN" altLang="en-US" smtClean="0"/>
              <a:t>2024/9/28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AA6B61-91E0-7FB0-7248-A080C35D9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9051F30-1AFC-C7C4-DDE6-AA64D5696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D6087-4E12-445B-B0B5-5E8AEE0362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8927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8FC5C4-6E72-9FE1-EF0F-74BEE0407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5BEFCD8-FC7D-4A2D-E0B4-4735ED648B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324205-4142-63AD-C2DC-E55DEB131D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5C363F-2F37-F4DD-CA4E-C8C239D11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569E1-08A3-47B3-A9C9-1A7DA5EFF7CD}" type="datetimeFigureOut">
              <a:rPr lang="zh-CN" altLang="en-US" smtClean="0"/>
              <a:t>2024/9/28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892BE1F-0BD9-CBFD-421F-8703BC819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65A756-BFDC-E059-9C7A-E058B9BAE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D6087-4E12-445B-B0B5-5E8AEE0362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0192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7A1F210-330F-0C49-B4C7-750A2D847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827FEE-6E04-BFA9-96D1-6252EB2700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D13907-B285-B9D0-D557-0EBA0BA646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5569E1-08A3-47B3-A9C9-1A7DA5EFF7CD}" type="datetimeFigureOut">
              <a:rPr lang="zh-CN" altLang="en-US" smtClean="0"/>
              <a:t>2024/9/28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2C406F-FE8D-4F4F-FC52-915DEC0932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F1FEC0-7D0B-ABBD-892B-2C1DED48EC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75D6087-4E12-445B-B0B5-5E8AEE0362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212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customXml" Target="../ink/ink6.xml"/><Relationship Id="rId18" Type="http://schemas.openxmlformats.org/officeDocument/2006/relationships/image" Target="../media/image23.png"/><Relationship Id="rId26" Type="http://schemas.openxmlformats.org/officeDocument/2006/relationships/image" Target="../media/image27.png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7" Type="http://schemas.openxmlformats.org/officeDocument/2006/relationships/customXml" Target="../ink/ink3.xml"/><Relationship Id="rId12" Type="http://schemas.openxmlformats.org/officeDocument/2006/relationships/image" Target="../media/image20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2" Type="http://schemas.openxmlformats.org/officeDocument/2006/relationships/image" Target="../media/image15.png"/><Relationship Id="rId16" Type="http://schemas.openxmlformats.org/officeDocument/2006/relationships/image" Target="../media/image22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customXml" Target="../ink/ink5.xml"/><Relationship Id="rId24" Type="http://schemas.openxmlformats.org/officeDocument/2006/relationships/image" Target="../media/image26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28.png"/><Relationship Id="rId10" Type="http://schemas.openxmlformats.org/officeDocument/2006/relationships/image" Target="../media/image19.png"/><Relationship Id="rId19" Type="http://schemas.openxmlformats.org/officeDocument/2006/relationships/customXml" Target="../ink/ink9.xml"/><Relationship Id="rId4" Type="http://schemas.openxmlformats.org/officeDocument/2006/relationships/image" Target="../media/image16.png"/><Relationship Id="rId9" Type="http://schemas.openxmlformats.org/officeDocument/2006/relationships/customXml" Target="../ink/ink4.xml"/><Relationship Id="rId14" Type="http://schemas.openxmlformats.org/officeDocument/2006/relationships/image" Target="../media/image21.png"/><Relationship Id="rId22" Type="http://schemas.openxmlformats.org/officeDocument/2006/relationships/image" Target="../media/image25.png"/><Relationship Id="rId27" Type="http://schemas.openxmlformats.org/officeDocument/2006/relationships/customXml" Target="../ink/ink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D9AED97-D1C8-D0CB-26C2-17A6D6A811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041" y="2767106"/>
            <a:ext cx="2880828" cy="3071906"/>
          </a:xfrm>
        </p:spPr>
        <p:txBody>
          <a:bodyPr anchor="t">
            <a:normAutofit/>
          </a:bodyPr>
          <a:lstStyle/>
          <a:p>
            <a:pPr algn="l"/>
            <a:r>
              <a:rPr lang="zh-CN" altLang="en-US" sz="4000">
                <a:solidFill>
                  <a:srgbClr val="FFFFFF"/>
                </a:solidFill>
              </a:rPr>
              <a:t>算法简介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E752755-9CFF-729E-4228-3A93572818D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660042" y="806824"/>
            <a:ext cx="2919738" cy="149411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winograd最早在1980年arithmetic complexity of computations这篇文章中提到过</a:t>
            </a:r>
            <a:r>
              <a:rPr kumimoji="0" lang="zh-CN" altLang="en-US" sz="11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，</a:t>
            </a:r>
            <a:endParaRPr kumimoji="0" lang="en-US" altLang="zh-CN" sz="11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zh-CN" altLang="en-US" sz="11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</a:rPr>
              <a:t>而后在</a:t>
            </a: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</a:rPr>
              <a:t>CVPR2016</a:t>
            </a:r>
            <a:r>
              <a:rPr kumimoji="0" lang="zh-CN" altLang="en-US" sz="11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</a:rPr>
              <a:t>会议上，</a:t>
            </a:r>
            <a:r>
              <a:rPr kumimoji="0" lang="en-US" altLang="zh-CN" sz="11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</a:rPr>
              <a:t>Andraw</a:t>
            </a: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</a:rPr>
              <a:t> Lavin</a:t>
            </a:r>
            <a:r>
              <a:rPr kumimoji="0" lang="zh-CN" altLang="en-US" sz="11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</a:rPr>
              <a:t>等人提出了使用</a:t>
            </a: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</a:rPr>
              <a:t>Winograd</a:t>
            </a:r>
            <a:r>
              <a:rPr kumimoji="0" lang="zh-CN" altLang="en-US" sz="11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</a:rPr>
              <a:t>算法对卷积进行加速，并发表论文</a:t>
            </a: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</a:rPr>
              <a:t>Fast Algorithms for Convolutional Neural </a:t>
            </a:r>
            <a:r>
              <a:rPr kumimoji="0" lang="en-US" altLang="zh-CN" sz="11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</a:rPr>
              <a:t>NetWorks</a:t>
            </a:r>
            <a:r>
              <a:rPr kumimoji="0" lang="en-US" altLang="zh-CN" sz="11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</a:rPr>
              <a:t> </a:t>
            </a:r>
            <a:r>
              <a:rPr kumimoji="0" lang="zh-CN" altLang="en-US" sz="11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</a:rPr>
              <a:t>才火起来。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</a:rPr>
              <a:t> </a:t>
            </a:r>
            <a:endParaRPr kumimoji="0" lang="zh-CN" altLang="zh-CN" sz="11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FE48E79-AF06-2EEE-EF6B-BD2CC599C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5288" y="825186"/>
            <a:ext cx="7225748" cy="4165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06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15BAAC3-15FF-696C-6D5D-7691A254A9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5176" y="386575"/>
            <a:ext cx="5430008" cy="200052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1CCEB8D-9EA6-CC80-0877-C48278F130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995" y="2503840"/>
            <a:ext cx="6154009" cy="149563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562C372-762F-EE07-A1B2-036C7CFDFA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8196" y="4146691"/>
            <a:ext cx="12192000" cy="1749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655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F61DEF0-2590-E9BA-C5EF-F02A09A96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872" y="337080"/>
            <a:ext cx="9173855" cy="150516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DF9A0CE-EAA7-784C-DABA-FDEF79899F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660" y="2168715"/>
            <a:ext cx="8487960" cy="181952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83EA542-82AB-5D66-CF66-F4521FB6B9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6380" y="3988244"/>
            <a:ext cx="6487430" cy="183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518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B7857A3-0AC3-6C51-3FE1-0BBFFB6DA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817" y="342469"/>
            <a:ext cx="10671724" cy="6173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439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5319B9E-5994-F6AB-3EC4-78202EDAB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148" y="447252"/>
            <a:ext cx="7678222" cy="156231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B72EB79-4978-4F0E-A28E-4C8987819A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9930" y="2160981"/>
            <a:ext cx="5387719" cy="118317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9E78CAD-E134-FBEA-0EE9-08053A97A746}"/>
              </a:ext>
            </a:extLst>
          </p:cNvPr>
          <p:cNvSpPr txBox="1"/>
          <p:nvPr/>
        </p:nvSpPr>
        <p:spPr>
          <a:xfrm>
            <a:off x="1529262" y="3429000"/>
            <a:ext cx="73880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这里包含</a:t>
            </a:r>
            <a:r>
              <a:rPr lang="en-US" altLang="zh-CN" dirty="0"/>
              <a:t>4</a:t>
            </a:r>
            <a:r>
              <a:rPr lang="zh-CN" altLang="en-US" dirty="0"/>
              <a:t>次</a:t>
            </a:r>
            <a:r>
              <a:rPr lang="en-US" altLang="zh-CN" dirty="0"/>
              <a:t>F(2x3)</a:t>
            </a:r>
            <a:r>
              <a:rPr lang="zh-CN" altLang="en-US" dirty="0"/>
              <a:t>， 也就是总乘法次数</a:t>
            </a:r>
            <a:r>
              <a:rPr lang="en-US" altLang="zh-CN" dirty="0"/>
              <a:t>4x4; </a:t>
            </a:r>
            <a:r>
              <a:rPr lang="zh-CN" altLang="en-US" dirty="0"/>
              <a:t>普通矩阵乘法包含</a:t>
            </a:r>
            <a:r>
              <a:rPr lang="en-US" altLang="zh-CN" dirty="0"/>
              <a:t>36</a:t>
            </a:r>
            <a:r>
              <a:rPr lang="zh-CN" altLang="en-US" dirty="0"/>
              <a:t>次乘法，是</a:t>
            </a:r>
            <a:r>
              <a:rPr lang="en-US" altLang="zh-CN" dirty="0" err="1"/>
              <a:t>winograd</a:t>
            </a:r>
            <a:r>
              <a:rPr lang="zh-CN" altLang="en-US" dirty="0"/>
              <a:t>的</a:t>
            </a:r>
            <a:r>
              <a:rPr lang="en-US" altLang="zh-CN" dirty="0"/>
              <a:t>2.25</a:t>
            </a:r>
            <a:r>
              <a:rPr lang="zh-CN" altLang="en-US" dirty="0"/>
              <a:t>倍</a:t>
            </a:r>
            <a:r>
              <a:rPr lang="en-US" altLang="zh-CN" dirty="0"/>
              <a:t>.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二维卷积的乘法次数</a:t>
            </a:r>
            <a:r>
              <a:rPr lang="en-US" altLang="zh-CN" dirty="0"/>
              <a:t>F(</a:t>
            </a:r>
            <a:r>
              <a:rPr lang="en-US" altLang="zh-CN" dirty="0" err="1"/>
              <a:t>mxn,rxs</a:t>
            </a:r>
            <a:r>
              <a:rPr lang="en-US" altLang="zh-CN" dirty="0"/>
              <a:t>) = (m+r-1)(n+s-1) 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dirty="0" err="1"/>
              <a:t>Eg</a:t>
            </a:r>
            <a:r>
              <a:rPr lang="en-US" altLang="zh-CN" dirty="0"/>
              <a:t>: F(3x3,2x2) = 4 x 4 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94800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55CEFEC-AB28-258F-C026-0C89AE89585E}"/>
              </a:ext>
            </a:extLst>
          </p:cNvPr>
          <p:cNvSpPr txBox="1"/>
          <p:nvPr/>
        </p:nvSpPr>
        <p:spPr>
          <a:xfrm>
            <a:off x="1161974" y="431869"/>
            <a:ext cx="85821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err="1"/>
              <a:t>Winorgad</a:t>
            </a:r>
            <a:r>
              <a:rPr lang="zh-CN" altLang="en-US" dirty="0"/>
              <a:t>算法在</a:t>
            </a:r>
            <a:r>
              <a:rPr lang="en-US" altLang="zh-CN" dirty="0" err="1"/>
              <a:t>cudnn</a:t>
            </a:r>
            <a:r>
              <a:rPr lang="zh-CN" altLang="en-US" dirty="0"/>
              <a:t>中有约束条件，它要求水平垂直步长</a:t>
            </a:r>
            <a:r>
              <a:rPr lang="en-US" altLang="zh-CN" dirty="0"/>
              <a:t>=1</a:t>
            </a:r>
            <a:r>
              <a:rPr lang="zh-CN" altLang="en-US" dirty="0"/>
              <a:t>，卷积核高宽为</a:t>
            </a:r>
            <a:r>
              <a:rPr lang="en-US" altLang="zh-CN" dirty="0"/>
              <a:t>3.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AF4660B-B3FF-7B9A-F87E-3EBD86E8A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186" y="1428658"/>
            <a:ext cx="5744377" cy="131463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96B312B-C922-A23C-B5F0-B74AE5EEDA3B}"/>
              </a:ext>
            </a:extLst>
          </p:cNvPr>
          <p:cNvSpPr txBox="1"/>
          <p:nvPr/>
        </p:nvSpPr>
        <p:spPr>
          <a:xfrm>
            <a:off x="1022971" y="3191380"/>
            <a:ext cx="85821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Conv6: </a:t>
            </a:r>
            <a:r>
              <a:rPr lang="zh-CN" altLang="en-US" dirty="0"/>
              <a:t>矩阵乘法： </a:t>
            </a:r>
            <a:r>
              <a:rPr lang="en-US" altLang="zh-CN" dirty="0"/>
              <a:t>10x10x3x3. Winograd 12x12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Conv7 </a:t>
            </a:r>
            <a:r>
              <a:rPr lang="zh-CN" altLang="en-US" dirty="0"/>
              <a:t>矩阵</a:t>
            </a:r>
            <a:r>
              <a:rPr lang="en-US" altLang="zh-CN" dirty="0"/>
              <a:t>/Win = 3x3x222x222/224x224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Conv8 : </a:t>
            </a:r>
            <a:r>
              <a:rPr lang="zh-CN" altLang="en-US" dirty="0"/>
              <a:t>矩阵</a:t>
            </a:r>
            <a:r>
              <a:rPr lang="en-US" altLang="zh-CN" dirty="0"/>
              <a:t>/Win = 3x3x110x110/112 x 112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71425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73FDE95-3F2D-4D54-5129-8954E76408DE}"/>
              </a:ext>
            </a:extLst>
          </p:cNvPr>
          <p:cNvSpPr txBox="1"/>
          <p:nvPr/>
        </p:nvSpPr>
        <p:spPr>
          <a:xfrm>
            <a:off x="1161974" y="431869"/>
            <a:ext cx="858210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err="1"/>
              <a:t>Winorgad</a:t>
            </a:r>
            <a:r>
              <a:rPr lang="en-US" altLang="zh-CN" dirty="0"/>
              <a:t> </a:t>
            </a:r>
            <a:r>
              <a:rPr lang="en-US" altLang="zh-CN" dirty="0" err="1"/>
              <a:t>nonFused</a:t>
            </a:r>
            <a:r>
              <a:rPr lang="en-US" altLang="zh-CN" dirty="0"/>
              <a:t> </a:t>
            </a:r>
            <a:r>
              <a:rPr lang="zh-CN" altLang="en-US" dirty="0"/>
              <a:t>算法在</a:t>
            </a:r>
            <a:r>
              <a:rPr lang="en-US" altLang="zh-CN" dirty="0" err="1"/>
              <a:t>cudnn</a:t>
            </a:r>
            <a:r>
              <a:rPr lang="zh-CN" altLang="en-US" dirty="0"/>
              <a:t>中的约束条件，水平垂直步长</a:t>
            </a:r>
            <a:r>
              <a:rPr lang="en-US" altLang="zh-CN" dirty="0"/>
              <a:t>1</a:t>
            </a:r>
            <a:r>
              <a:rPr lang="zh-CN" altLang="en-US" dirty="0"/>
              <a:t>，卷积核高宽为</a:t>
            </a:r>
            <a:r>
              <a:rPr lang="en-US" altLang="zh-CN" dirty="0"/>
              <a:t>(3,3)</a:t>
            </a:r>
            <a:r>
              <a:rPr lang="zh-CN" altLang="en-US" dirty="0"/>
              <a:t>或者</a:t>
            </a:r>
            <a:r>
              <a:rPr lang="en-US" altLang="zh-CN" dirty="0"/>
              <a:t>(5,5).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找了篇论文</a:t>
            </a:r>
            <a:r>
              <a:rPr lang="en-US" altLang="zh-CN" b="1" dirty="0"/>
              <a:t>Efficient Non-fused Winograd on GPUs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err="1"/>
              <a:t>Gpt</a:t>
            </a:r>
            <a:r>
              <a:rPr lang="en-US" altLang="zh-CN" dirty="0"/>
              <a:t>: </a:t>
            </a:r>
            <a:r>
              <a:rPr lang="zh-CN" altLang="en-US" dirty="0"/>
              <a:t>主要的区别在于融合程度和实现方式。</a:t>
            </a:r>
            <a:r>
              <a:rPr lang="en-US" altLang="zh-CN" dirty="0"/>
              <a:t>WINOGRAD </a:t>
            </a:r>
            <a:r>
              <a:rPr lang="zh-CN" altLang="en-US" dirty="0"/>
              <a:t>更侧重于将变换、乘法和逆变换等步骤融合在一起，以提高计算效率，而 </a:t>
            </a:r>
            <a:r>
              <a:rPr lang="en-US" altLang="zh-CN" dirty="0"/>
              <a:t>WINOGRAD_NONFUSED </a:t>
            </a:r>
            <a:r>
              <a:rPr lang="zh-CN" altLang="en-US" dirty="0"/>
              <a:t>则更侧重于将这些步骤分离开来，可能会更灵活，但在一些情况下性能可能略逊于 </a:t>
            </a:r>
            <a:r>
              <a:rPr lang="en-US" altLang="zh-CN" dirty="0"/>
              <a:t>WINOGRAD</a:t>
            </a:r>
            <a:r>
              <a:rPr lang="zh-CN" altLang="en-US" dirty="0"/>
              <a:t>。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8831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0C46770D-0F75-80F8-2E89-BBD1BD79B05A}"/>
              </a:ext>
            </a:extLst>
          </p:cNvPr>
          <p:cNvSpPr txBox="1"/>
          <p:nvPr/>
        </p:nvSpPr>
        <p:spPr>
          <a:xfrm>
            <a:off x="1006548" y="623777"/>
            <a:ext cx="103490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800" b="1" dirty="0"/>
              <a:t>相比普通的矩阵乘法，</a:t>
            </a:r>
            <a:r>
              <a:rPr lang="en-US" altLang="zh-CN" sz="1800" b="1" dirty="0"/>
              <a:t>Winograd</a:t>
            </a:r>
            <a:r>
              <a:rPr lang="zh-CN" altLang="en-US" sz="1800" b="1" dirty="0"/>
              <a:t>通过减少乘法的次数来达到加速的目的。</a:t>
            </a:r>
            <a:endParaRPr lang="en-US" altLang="zh-CN" sz="1800" b="1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b="1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b="1" dirty="0"/>
              <a:t>以一维卷积为例：输入</a:t>
            </a:r>
            <a:r>
              <a:rPr lang="en-US" altLang="zh-CN" b="1" dirty="0"/>
              <a:t>[d0,d1,d2,d3] </a:t>
            </a:r>
            <a:r>
              <a:rPr lang="zh-CN" altLang="en-US" b="1" dirty="0"/>
              <a:t>卷积核</a:t>
            </a:r>
            <a:r>
              <a:rPr lang="en-US" altLang="zh-CN" b="1" dirty="0"/>
              <a:t>[g0,g1,g2] </a:t>
            </a:r>
            <a:r>
              <a:rPr lang="zh-CN" altLang="en-US" b="1" dirty="0"/>
              <a:t>输出</a:t>
            </a:r>
            <a:r>
              <a:rPr lang="en-US" altLang="zh-CN" b="1" dirty="0"/>
              <a:t>[r0,r1]</a:t>
            </a:r>
            <a:r>
              <a:rPr lang="zh-CN" altLang="en-US" b="1" dirty="0"/>
              <a:t>如下图：</a:t>
            </a:r>
            <a:endParaRPr lang="en-US" altLang="zh-CN" b="1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b="1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b="1" dirty="0"/>
              <a:t>如果以矩阵乘法来计算，这次卷积过程需要</a:t>
            </a:r>
            <a:r>
              <a:rPr lang="en-US" altLang="zh-CN" b="1" dirty="0"/>
              <a:t>6</a:t>
            </a:r>
            <a:r>
              <a:rPr lang="zh-CN" altLang="en-US" b="1" dirty="0"/>
              <a:t>次乘法，</a:t>
            </a:r>
            <a:r>
              <a:rPr lang="en-US" altLang="zh-CN" b="1" dirty="0"/>
              <a:t>4</a:t>
            </a:r>
            <a:r>
              <a:rPr lang="zh-CN" altLang="en-US" b="1" dirty="0"/>
              <a:t>次加法：</a:t>
            </a:r>
            <a:endParaRPr lang="en-US" altLang="zh-CN" b="1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b="1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8D250EFF-0B26-530B-F3F2-E13769008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460" y="2500423"/>
            <a:ext cx="10799135" cy="222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354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1513007-5AB3-2262-26EB-60FC0AEF7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2529" y="1623035"/>
            <a:ext cx="5864298" cy="104593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1D3F7C5-9393-FE11-D86E-B6E8B126470E}"/>
              </a:ext>
            </a:extLst>
          </p:cNvPr>
          <p:cNvSpPr txBox="1"/>
          <p:nvPr/>
        </p:nvSpPr>
        <p:spPr>
          <a:xfrm>
            <a:off x="1006548" y="623777"/>
            <a:ext cx="10349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b="1" dirty="0"/>
              <a:t>Winograd </a:t>
            </a:r>
            <a:r>
              <a:rPr lang="zh-CN" altLang="en-US" b="1" dirty="0"/>
              <a:t>主要做法如下：</a:t>
            </a:r>
            <a:endParaRPr lang="en-US" altLang="zh-CN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0195193-D9B6-EFA9-7172-8213A9539E83}"/>
              </a:ext>
            </a:extLst>
          </p:cNvPr>
          <p:cNvSpPr txBox="1"/>
          <p:nvPr/>
        </p:nvSpPr>
        <p:spPr>
          <a:xfrm>
            <a:off x="1006548" y="2986273"/>
            <a:ext cx="10349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b="1" dirty="0"/>
              <a:t>各</a:t>
            </a:r>
            <a:r>
              <a:rPr lang="en-US" altLang="zh-CN" b="1" dirty="0"/>
              <a:t>mi </a:t>
            </a:r>
            <a:r>
              <a:rPr lang="zh-CN" altLang="en-US" b="1" dirty="0"/>
              <a:t>的值如下： 这些结论在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arithmetic complexity of computations</a:t>
            </a:r>
            <a:r>
              <a:rPr kumimoji="0" lang="zh-CN" altLang="en-US" sz="1800" b="0" i="0" u="none" strike="noStrike" cap="none" normalizeH="0" baseline="0" dirty="0">
                <a:ln>
                  <a:noFill/>
                </a:ln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这篇论文中证明过。</a:t>
            </a:r>
            <a:endParaRPr lang="en-US" altLang="zh-CN" b="1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9513903-B850-908D-DB49-A80825F17A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3408" y="3768156"/>
            <a:ext cx="5387719" cy="1183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879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924CB6B-3AE8-EB55-31CA-9C4C206E3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818" y="2808519"/>
            <a:ext cx="5444949" cy="77667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A1D924A-E4D2-C938-DA0A-08210D420D85}"/>
              </a:ext>
            </a:extLst>
          </p:cNvPr>
          <p:cNvSpPr txBox="1"/>
          <p:nvPr/>
        </p:nvSpPr>
        <p:spPr>
          <a:xfrm>
            <a:off x="1006548" y="623777"/>
            <a:ext cx="10349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b="1" dirty="0"/>
              <a:t>代入证明： </a:t>
            </a:r>
            <a:r>
              <a:rPr lang="en-US" altLang="zh-CN" b="1" dirty="0"/>
              <a:t>m1 + m2 + m3 = d0g0 + d1g1 + d2g2 &amp; m2-m3-m4 = d1g0 + d2g1 + g2d3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F33A941-0D34-6C31-CAF4-A8DE805EBA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4970" y="1367392"/>
            <a:ext cx="5387719" cy="118317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B6C9A1D-ED58-D89D-E57A-3CE45191B3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9767" y="2808519"/>
            <a:ext cx="6092112" cy="893671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AC7D65F3-50C2-D028-4FE5-9E1752A1DC55}"/>
              </a:ext>
            </a:extLst>
          </p:cNvPr>
          <p:cNvSpPr txBox="1"/>
          <p:nvPr/>
        </p:nvSpPr>
        <p:spPr>
          <a:xfrm>
            <a:off x="1006548" y="4267449"/>
            <a:ext cx="103490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b="1" dirty="0"/>
              <a:t>Winograd</a:t>
            </a:r>
            <a:r>
              <a:rPr lang="zh-CN" altLang="en-US" b="1" dirty="0"/>
              <a:t>算法：涉及数据的</a:t>
            </a:r>
            <a:r>
              <a:rPr lang="en-US" altLang="zh-CN" b="1" dirty="0"/>
              <a:t>4</a:t>
            </a:r>
            <a:r>
              <a:rPr lang="zh-CN" altLang="en-US" b="1" dirty="0"/>
              <a:t>次加法，以及涉及滤波器的</a:t>
            </a:r>
            <a:r>
              <a:rPr lang="en-US" altLang="zh-CN" b="1" dirty="0"/>
              <a:t>3</a:t>
            </a:r>
            <a:r>
              <a:rPr lang="zh-CN" altLang="en-US" b="1" dirty="0"/>
              <a:t>次加法和</a:t>
            </a:r>
            <a:r>
              <a:rPr lang="en-US" altLang="zh-CN" b="1" dirty="0"/>
              <a:t>2</a:t>
            </a:r>
            <a:r>
              <a:rPr lang="zh-CN" altLang="en-US" b="1" dirty="0"/>
              <a:t>次常数乘法（</a:t>
            </a:r>
            <a:r>
              <a:rPr lang="en-US" altLang="zh-CN" b="1" dirty="0"/>
              <a:t>g0 + g2</a:t>
            </a:r>
            <a:r>
              <a:rPr lang="zh-CN" altLang="en-US" b="1" dirty="0"/>
              <a:t>的和只需计算一次），并且还需要</a:t>
            </a:r>
            <a:r>
              <a:rPr lang="en-US" altLang="zh-CN" b="1" dirty="0"/>
              <a:t>4</a:t>
            </a:r>
            <a:r>
              <a:rPr lang="zh-CN" altLang="en-US" b="1" dirty="0"/>
              <a:t>次加法将乘积减少到最终结果。</a:t>
            </a:r>
            <a:endParaRPr lang="en-US" altLang="zh-CN" b="1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b="1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b="1" dirty="0"/>
              <a:t>像与</a:t>
            </a:r>
            <a:r>
              <a:rPr lang="en-US" altLang="zh-CN" b="1" dirty="0"/>
              <a:t>g</a:t>
            </a:r>
            <a:r>
              <a:rPr lang="zh-CN" altLang="en-US" b="1" dirty="0"/>
              <a:t>或者</a:t>
            </a:r>
            <a:r>
              <a:rPr lang="en-US" altLang="zh-CN" b="1" dirty="0"/>
              <a:t>d</a:t>
            </a:r>
            <a:r>
              <a:rPr lang="zh-CN" altLang="en-US" b="1" dirty="0"/>
              <a:t>有关的操作都可以提前算出来，故实际</a:t>
            </a:r>
            <a:r>
              <a:rPr lang="en-US" altLang="zh-CN" b="1" dirty="0" err="1"/>
              <a:t>winograd</a:t>
            </a:r>
            <a:r>
              <a:rPr lang="zh-CN" altLang="en-US" b="1" dirty="0"/>
              <a:t>算法只使用了</a:t>
            </a:r>
            <a:r>
              <a:rPr lang="en-US" altLang="zh-CN" b="1" dirty="0"/>
              <a:t>4</a:t>
            </a:r>
            <a:r>
              <a:rPr lang="zh-CN" altLang="en-US" b="1" dirty="0"/>
              <a:t>次加法和</a:t>
            </a:r>
            <a:r>
              <a:rPr lang="en-US" altLang="zh-CN" b="1" dirty="0"/>
              <a:t>4</a:t>
            </a:r>
            <a:r>
              <a:rPr lang="zh-CN" altLang="en-US" b="1" dirty="0"/>
              <a:t>次乘法，相比矩阵乘法，少用了两次乘法。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3561531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59DA122-552F-1E28-7463-8A43E424DC0D}"/>
              </a:ext>
            </a:extLst>
          </p:cNvPr>
          <p:cNvSpPr txBox="1"/>
          <p:nvPr/>
        </p:nvSpPr>
        <p:spPr>
          <a:xfrm>
            <a:off x="1006548" y="623777"/>
            <a:ext cx="103490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b="1" dirty="0"/>
              <a:t>Winograd</a:t>
            </a:r>
            <a:r>
              <a:rPr lang="zh-CN" altLang="en-US" b="1" dirty="0"/>
              <a:t>关于乘法次数的计算 一维：</a:t>
            </a:r>
            <a:r>
              <a:rPr lang="en-US" altLang="zh-CN" b="1" dirty="0"/>
              <a:t>F(</a:t>
            </a:r>
            <a:r>
              <a:rPr lang="en-US" altLang="zh-CN" b="1" dirty="0" err="1"/>
              <a:t>m,r</a:t>
            </a:r>
            <a:r>
              <a:rPr lang="en-US" altLang="zh-CN" b="1" dirty="0"/>
              <a:t>) = m + r -1;  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b="1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b="1" dirty="0"/>
              <a:t>m: </a:t>
            </a:r>
            <a:r>
              <a:rPr lang="zh-CN" altLang="en-US" b="1" dirty="0"/>
              <a:t>输出元素个数，</a:t>
            </a:r>
            <a:r>
              <a:rPr lang="en-US" altLang="zh-CN" b="1" dirty="0"/>
              <a:t>r</a:t>
            </a:r>
            <a:r>
              <a:rPr lang="zh-CN" altLang="en-US" b="1" dirty="0"/>
              <a:t>卷积核大小。</a:t>
            </a:r>
            <a:endParaRPr lang="en-US" altLang="zh-CN" b="1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b="1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b="1" dirty="0"/>
              <a:t>将</a:t>
            </a:r>
            <a:r>
              <a:rPr lang="en-US" altLang="zh-CN" b="1" dirty="0"/>
              <a:t>1D</a:t>
            </a:r>
            <a:r>
              <a:rPr lang="zh-CN" altLang="en-US" b="1" dirty="0"/>
              <a:t>卷积写成矩阵形式为：</a:t>
            </a:r>
            <a:endParaRPr lang="en-US" altLang="zh-CN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F565C73-8BFC-9708-D6BD-71101CBB5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4815" y="1624789"/>
            <a:ext cx="2410161" cy="47631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F989B33-A2EB-9A29-3186-57A80D375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548" y="2543712"/>
            <a:ext cx="3467584" cy="34009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C7C4C01-2236-D5C3-49A9-ABF77E3686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5745" y="2307474"/>
            <a:ext cx="6763240" cy="198787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71A30E4-AF9B-1FEA-9C9A-240FD8D075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4815" y="4428427"/>
            <a:ext cx="7150376" cy="2160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387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07150F9-E20E-6EE7-19A2-9597030C4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951" y="3330432"/>
            <a:ext cx="8228618" cy="199598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6955572-9E39-9CD5-DEE8-4B51B991E5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903" y="245530"/>
            <a:ext cx="10560365" cy="257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98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C075064-9125-9EC0-D2AB-6239271E0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274" y="2409032"/>
            <a:ext cx="3467584" cy="34009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602E10F-B175-15CB-9F74-DE24048CD6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4787" y="1355431"/>
            <a:ext cx="2410161" cy="47631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7C70C5A-2C1A-A1C7-E211-CE836F2DD34D}"/>
              </a:ext>
            </a:extLst>
          </p:cNvPr>
          <p:cNvSpPr txBox="1"/>
          <p:nvPr/>
        </p:nvSpPr>
        <p:spPr>
          <a:xfrm>
            <a:off x="5067878" y="1996701"/>
            <a:ext cx="823668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b="1" dirty="0"/>
              <a:t>g: </a:t>
            </a:r>
            <a:r>
              <a:rPr lang="zh-CN" altLang="en-US" b="1" dirty="0"/>
              <a:t>卷积核</a:t>
            </a:r>
            <a:endParaRPr lang="en-US" altLang="zh-CN" b="1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b="1" dirty="0"/>
              <a:t>G: </a:t>
            </a:r>
            <a:r>
              <a:rPr lang="zh-CN" altLang="en-US" b="1" dirty="0"/>
              <a:t>卷积核变换矩阵，尺寸为（</a:t>
            </a:r>
            <a:r>
              <a:rPr lang="en-US" altLang="zh-CN" b="1" dirty="0"/>
              <a:t>m+r-1</a:t>
            </a:r>
            <a:r>
              <a:rPr lang="zh-CN" altLang="en-US" b="1" dirty="0"/>
              <a:t>）</a:t>
            </a:r>
            <a:r>
              <a:rPr lang="en-US" altLang="zh-CN" b="1" dirty="0"/>
              <a:t>* r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b="1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b="1" dirty="0"/>
              <a:t> d:  </a:t>
            </a:r>
            <a:r>
              <a:rPr lang="zh-CN" altLang="en-US" b="1" dirty="0"/>
              <a:t>输入张量</a:t>
            </a:r>
            <a:endParaRPr lang="en-US" altLang="zh-CN" b="1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b="1" dirty="0"/>
              <a:t>BT: </a:t>
            </a:r>
            <a:r>
              <a:rPr lang="zh-CN" altLang="en-US" b="1" dirty="0"/>
              <a:t>输入变换矩阵 ： （</a:t>
            </a:r>
            <a:r>
              <a:rPr lang="en-US" altLang="zh-CN" b="1" dirty="0"/>
              <a:t>m+r-1</a:t>
            </a:r>
            <a:r>
              <a:rPr lang="zh-CN" altLang="en-US" b="1" dirty="0"/>
              <a:t>）</a:t>
            </a:r>
            <a:r>
              <a:rPr lang="en-US" altLang="zh-CN" b="1" dirty="0"/>
              <a:t>* </a:t>
            </a:r>
            <a:r>
              <a:rPr lang="zh-CN" altLang="en-US" b="1" dirty="0"/>
              <a:t>（</a:t>
            </a:r>
            <a:r>
              <a:rPr lang="en-US" altLang="zh-CN" b="1" dirty="0"/>
              <a:t>m+r-1</a:t>
            </a:r>
            <a:r>
              <a:rPr lang="zh-CN" altLang="en-US" b="1" dirty="0"/>
              <a:t>）</a:t>
            </a:r>
            <a:endParaRPr lang="en-US" altLang="zh-CN" b="1" dirty="0"/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b="1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b="1" dirty="0"/>
              <a:t>At: </a:t>
            </a:r>
            <a:r>
              <a:rPr lang="zh-CN" altLang="en-US" b="1" dirty="0"/>
              <a:t>输出变换矩阵 </a:t>
            </a:r>
            <a:r>
              <a:rPr lang="en-US" altLang="zh-CN" b="1" dirty="0"/>
              <a:t>m * </a:t>
            </a:r>
            <a:r>
              <a:rPr lang="zh-CN" altLang="en-US" b="1" dirty="0"/>
              <a:t>（</a:t>
            </a:r>
            <a:r>
              <a:rPr lang="en-US" altLang="zh-CN" b="1" dirty="0"/>
              <a:t>m+r-1</a:t>
            </a:r>
            <a:r>
              <a:rPr lang="zh-CN" altLang="en-US" b="1" dirty="0"/>
              <a:t>）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1316497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F23DC74-B086-B663-649A-1555D7FAB00D}"/>
              </a:ext>
            </a:extLst>
          </p:cNvPr>
          <p:cNvSpPr txBox="1"/>
          <p:nvPr/>
        </p:nvSpPr>
        <p:spPr>
          <a:xfrm>
            <a:off x="3982279" y="331305"/>
            <a:ext cx="7600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1D -&gt; 2D </a:t>
            </a:r>
            <a:r>
              <a:rPr lang="zh-CN" altLang="en-US" sz="2400" dirty="0"/>
              <a:t>推导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8D4BD00-8265-83C6-365C-1676F8DA8332}"/>
              </a:ext>
            </a:extLst>
          </p:cNvPr>
          <p:cNvSpPr txBox="1"/>
          <p:nvPr/>
        </p:nvSpPr>
        <p:spPr>
          <a:xfrm>
            <a:off x="404191" y="1285461"/>
            <a:ext cx="7388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以</a:t>
            </a:r>
            <a:r>
              <a:rPr lang="en-US" altLang="zh-CN" dirty="0"/>
              <a:t>F(3x3,2x2)</a:t>
            </a:r>
            <a:r>
              <a:rPr lang="zh-CN" altLang="en-US" dirty="0"/>
              <a:t>为例，卷积核大小</a:t>
            </a:r>
            <a:r>
              <a:rPr lang="en-US" altLang="zh-CN" dirty="0"/>
              <a:t>3x3, </a:t>
            </a:r>
            <a:r>
              <a:rPr lang="zh-CN" altLang="en-US" dirty="0"/>
              <a:t>输出张量</a:t>
            </a:r>
            <a:r>
              <a:rPr lang="en-US" altLang="zh-CN" dirty="0"/>
              <a:t>2x2, </a:t>
            </a:r>
            <a:r>
              <a:rPr lang="zh-CN" altLang="en-US" dirty="0"/>
              <a:t>输入张量</a:t>
            </a:r>
            <a:r>
              <a:rPr lang="en-US" altLang="zh-CN" dirty="0"/>
              <a:t>4x4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7275EE0-D104-45D1-2E8C-D823E4C1E3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430" y="1988144"/>
            <a:ext cx="10169040" cy="174171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5A5A7C5-BA14-5AEB-3935-D0C3D5EF86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430" y="4285226"/>
            <a:ext cx="11178363" cy="1434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813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E6914AB-986A-70E8-31BD-CBE99A7DA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48" y="138866"/>
            <a:ext cx="11736438" cy="481590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70B67783-C2CB-1DD7-D16F-AB4FED63195E}"/>
                  </a:ext>
                </a:extLst>
              </p14:cNvPr>
              <p14:cNvContentPartPr/>
              <p14:nvPr/>
            </p14:nvContentPartPr>
            <p14:xfrm>
              <a:off x="822840" y="2677980"/>
              <a:ext cx="7931880" cy="360"/>
            </p14:xfrm>
          </p:contentPart>
        </mc:Choice>
        <mc:Fallback xmlns=""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70B67783-C2CB-1DD7-D16F-AB4FED63195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6720" y="2671860"/>
                <a:ext cx="794412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墨迹 7">
                <a:extLst>
                  <a:ext uri="{FF2B5EF4-FFF2-40B4-BE49-F238E27FC236}">
                    <a16:creationId xmlns:a16="http://schemas.microsoft.com/office/drawing/2014/main" id="{28D08C64-1702-C8EF-00DA-BBEE1F7C68D9}"/>
                  </a:ext>
                </a:extLst>
              </p14:cNvPr>
              <p14:cNvContentPartPr/>
              <p14:nvPr/>
            </p14:nvContentPartPr>
            <p14:xfrm>
              <a:off x="3489360" y="1287660"/>
              <a:ext cx="360" cy="3317760"/>
            </p14:xfrm>
          </p:contentPart>
        </mc:Choice>
        <mc:Fallback xmlns="">
          <p:pic>
            <p:nvPicPr>
              <p:cNvPr id="8" name="墨迹 7">
                <a:extLst>
                  <a:ext uri="{FF2B5EF4-FFF2-40B4-BE49-F238E27FC236}">
                    <a16:creationId xmlns:a16="http://schemas.microsoft.com/office/drawing/2014/main" id="{28D08C64-1702-C8EF-00DA-BBEE1F7C68D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483240" y="1281540"/>
                <a:ext cx="12600" cy="333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墨迹 8">
                <a:extLst>
                  <a:ext uri="{FF2B5EF4-FFF2-40B4-BE49-F238E27FC236}">
                    <a16:creationId xmlns:a16="http://schemas.microsoft.com/office/drawing/2014/main" id="{83EA4968-5FDE-0035-943B-F7CF03F024ED}"/>
                  </a:ext>
                </a:extLst>
              </p14:cNvPr>
              <p14:cNvContentPartPr/>
              <p14:nvPr/>
            </p14:nvContentPartPr>
            <p14:xfrm>
              <a:off x="6087840" y="876180"/>
              <a:ext cx="360" cy="4065480"/>
            </p14:xfrm>
          </p:contentPart>
        </mc:Choice>
        <mc:Fallback xmlns="">
          <p:pic>
            <p:nvPicPr>
              <p:cNvPr id="9" name="墨迹 8">
                <a:extLst>
                  <a:ext uri="{FF2B5EF4-FFF2-40B4-BE49-F238E27FC236}">
                    <a16:creationId xmlns:a16="http://schemas.microsoft.com/office/drawing/2014/main" id="{83EA4968-5FDE-0035-943B-F7CF03F024E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081720" y="870060"/>
                <a:ext cx="12600" cy="407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墨迹 9">
                <a:extLst>
                  <a:ext uri="{FF2B5EF4-FFF2-40B4-BE49-F238E27FC236}">
                    <a16:creationId xmlns:a16="http://schemas.microsoft.com/office/drawing/2014/main" id="{083CA6A3-9739-57C3-469F-2C96BA225ACF}"/>
                  </a:ext>
                </a:extLst>
              </p14:cNvPr>
              <p14:cNvContentPartPr/>
              <p14:nvPr/>
            </p14:nvContentPartPr>
            <p14:xfrm>
              <a:off x="10591800" y="2605620"/>
              <a:ext cx="1150920" cy="31320"/>
            </p14:xfrm>
          </p:contentPart>
        </mc:Choice>
        <mc:Fallback xmlns="">
          <p:pic>
            <p:nvPicPr>
              <p:cNvPr id="10" name="墨迹 9">
                <a:extLst>
                  <a:ext uri="{FF2B5EF4-FFF2-40B4-BE49-F238E27FC236}">
                    <a16:creationId xmlns:a16="http://schemas.microsoft.com/office/drawing/2014/main" id="{083CA6A3-9739-57C3-469F-2C96BA225AC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585680" y="2599500"/>
                <a:ext cx="116316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墨迹 10">
                <a:extLst>
                  <a:ext uri="{FF2B5EF4-FFF2-40B4-BE49-F238E27FC236}">
                    <a16:creationId xmlns:a16="http://schemas.microsoft.com/office/drawing/2014/main" id="{05682C19-27E2-39A4-049D-DA73039389BC}"/>
                  </a:ext>
                </a:extLst>
              </p14:cNvPr>
              <p14:cNvContentPartPr/>
              <p14:nvPr/>
            </p14:nvContentPartPr>
            <p14:xfrm>
              <a:off x="8991600" y="1783020"/>
              <a:ext cx="1005840" cy="23040"/>
            </p14:xfrm>
          </p:contentPart>
        </mc:Choice>
        <mc:Fallback xmlns="">
          <p:pic>
            <p:nvPicPr>
              <p:cNvPr id="11" name="墨迹 10">
                <a:extLst>
                  <a:ext uri="{FF2B5EF4-FFF2-40B4-BE49-F238E27FC236}">
                    <a16:creationId xmlns:a16="http://schemas.microsoft.com/office/drawing/2014/main" id="{05682C19-27E2-39A4-049D-DA73039389B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985480" y="1776900"/>
                <a:ext cx="101808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2" name="墨迹 11">
                <a:extLst>
                  <a:ext uri="{FF2B5EF4-FFF2-40B4-BE49-F238E27FC236}">
                    <a16:creationId xmlns:a16="http://schemas.microsoft.com/office/drawing/2014/main" id="{0E3B3C02-7F12-264A-4682-C81F36EA35B6}"/>
                  </a:ext>
                </a:extLst>
              </p14:cNvPr>
              <p14:cNvContentPartPr/>
              <p14:nvPr/>
            </p14:nvContentPartPr>
            <p14:xfrm>
              <a:off x="9083040" y="3329220"/>
              <a:ext cx="1095120" cy="24120"/>
            </p14:xfrm>
          </p:contentPart>
        </mc:Choice>
        <mc:Fallback xmlns="">
          <p:pic>
            <p:nvPicPr>
              <p:cNvPr id="12" name="墨迹 11">
                <a:extLst>
                  <a:ext uri="{FF2B5EF4-FFF2-40B4-BE49-F238E27FC236}">
                    <a16:creationId xmlns:a16="http://schemas.microsoft.com/office/drawing/2014/main" id="{0E3B3C02-7F12-264A-4682-C81F36EA35B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076920" y="3323100"/>
                <a:ext cx="1107360" cy="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3" name="墨迹 12">
                <a:extLst>
                  <a:ext uri="{FF2B5EF4-FFF2-40B4-BE49-F238E27FC236}">
                    <a16:creationId xmlns:a16="http://schemas.microsoft.com/office/drawing/2014/main" id="{401D3156-B48A-8039-C614-D8D0410102E9}"/>
                  </a:ext>
                </a:extLst>
              </p14:cNvPr>
              <p14:cNvContentPartPr/>
              <p14:nvPr/>
            </p14:nvContentPartPr>
            <p14:xfrm>
              <a:off x="1011840" y="1332660"/>
              <a:ext cx="2471760" cy="1312560"/>
            </p14:xfrm>
          </p:contentPart>
        </mc:Choice>
        <mc:Fallback xmlns="">
          <p:pic>
            <p:nvPicPr>
              <p:cNvPr id="13" name="墨迹 12">
                <a:extLst>
                  <a:ext uri="{FF2B5EF4-FFF2-40B4-BE49-F238E27FC236}">
                    <a16:creationId xmlns:a16="http://schemas.microsoft.com/office/drawing/2014/main" id="{401D3156-B48A-8039-C614-D8D0410102E9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005720" y="1326540"/>
                <a:ext cx="2484000" cy="132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墨迹 13">
                <a:extLst>
                  <a:ext uri="{FF2B5EF4-FFF2-40B4-BE49-F238E27FC236}">
                    <a16:creationId xmlns:a16="http://schemas.microsoft.com/office/drawing/2014/main" id="{143B4A8D-C2FC-5A90-05C0-898084438D08}"/>
                  </a:ext>
                </a:extLst>
              </p14:cNvPr>
              <p14:cNvContentPartPr/>
              <p14:nvPr/>
            </p14:nvContentPartPr>
            <p14:xfrm>
              <a:off x="8991240" y="365700"/>
              <a:ext cx="1181880" cy="1447920"/>
            </p14:xfrm>
          </p:contentPart>
        </mc:Choice>
        <mc:Fallback xmlns="">
          <p:pic>
            <p:nvPicPr>
              <p:cNvPr id="14" name="墨迹 13">
                <a:extLst>
                  <a:ext uri="{FF2B5EF4-FFF2-40B4-BE49-F238E27FC236}">
                    <a16:creationId xmlns:a16="http://schemas.microsoft.com/office/drawing/2014/main" id="{143B4A8D-C2FC-5A90-05C0-898084438D08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985120" y="359580"/>
                <a:ext cx="1194120" cy="146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墨迹 14">
                <a:extLst>
                  <a:ext uri="{FF2B5EF4-FFF2-40B4-BE49-F238E27FC236}">
                    <a16:creationId xmlns:a16="http://schemas.microsoft.com/office/drawing/2014/main" id="{65953F6A-3732-5CF9-2A4B-596609115572}"/>
                  </a:ext>
                </a:extLst>
              </p14:cNvPr>
              <p14:cNvContentPartPr/>
              <p14:nvPr/>
            </p14:nvContentPartPr>
            <p14:xfrm>
              <a:off x="3618240" y="1432020"/>
              <a:ext cx="2433600" cy="1266480"/>
            </p14:xfrm>
          </p:contentPart>
        </mc:Choice>
        <mc:Fallback xmlns="">
          <p:pic>
            <p:nvPicPr>
              <p:cNvPr id="15" name="墨迹 14">
                <a:extLst>
                  <a:ext uri="{FF2B5EF4-FFF2-40B4-BE49-F238E27FC236}">
                    <a16:creationId xmlns:a16="http://schemas.microsoft.com/office/drawing/2014/main" id="{65953F6A-3732-5CF9-2A4B-596609115572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612120" y="1425900"/>
                <a:ext cx="2445840" cy="127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6" name="墨迹 15">
                <a:extLst>
                  <a:ext uri="{FF2B5EF4-FFF2-40B4-BE49-F238E27FC236}">
                    <a16:creationId xmlns:a16="http://schemas.microsoft.com/office/drawing/2014/main" id="{971C97E6-08DD-FF10-C58B-D3237E569931}"/>
                  </a:ext>
                </a:extLst>
              </p14:cNvPr>
              <p14:cNvContentPartPr/>
              <p14:nvPr/>
            </p14:nvContentPartPr>
            <p14:xfrm>
              <a:off x="9182040" y="1912260"/>
              <a:ext cx="824400" cy="1416600"/>
            </p14:xfrm>
          </p:contentPart>
        </mc:Choice>
        <mc:Fallback xmlns="">
          <p:pic>
            <p:nvPicPr>
              <p:cNvPr id="16" name="墨迹 15">
                <a:extLst>
                  <a:ext uri="{FF2B5EF4-FFF2-40B4-BE49-F238E27FC236}">
                    <a16:creationId xmlns:a16="http://schemas.microsoft.com/office/drawing/2014/main" id="{971C97E6-08DD-FF10-C58B-D3237E569931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9175920" y="1906140"/>
                <a:ext cx="836640" cy="142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3">
            <p14:nvContentPartPr>
              <p14:cNvPr id="17" name="墨迹 16">
                <a:extLst>
                  <a:ext uri="{FF2B5EF4-FFF2-40B4-BE49-F238E27FC236}">
                    <a16:creationId xmlns:a16="http://schemas.microsoft.com/office/drawing/2014/main" id="{15AE05F1-1F16-2BAD-37AC-F42A1CA78392}"/>
                  </a:ext>
                </a:extLst>
              </p14:cNvPr>
              <p14:cNvContentPartPr/>
              <p14:nvPr/>
            </p14:nvContentPartPr>
            <p14:xfrm>
              <a:off x="6125640" y="1400700"/>
              <a:ext cx="2454840" cy="1260000"/>
            </p14:xfrm>
          </p:contentPart>
        </mc:Choice>
        <mc:Fallback xmlns="">
          <p:pic>
            <p:nvPicPr>
              <p:cNvPr id="17" name="墨迹 16">
                <a:extLst>
                  <a:ext uri="{FF2B5EF4-FFF2-40B4-BE49-F238E27FC236}">
                    <a16:creationId xmlns:a16="http://schemas.microsoft.com/office/drawing/2014/main" id="{15AE05F1-1F16-2BAD-37AC-F42A1CA78392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119520" y="1394580"/>
                <a:ext cx="2467080" cy="127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5">
            <p14:nvContentPartPr>
              <p14:cNvPr id="18" name="墨迹 17">
                <a:extLst>
                  <a:ext uri="{FF2B5EF4-FFF2-40B4-BE49-F238E27FC236}">
                    <a16:creationId xmlns:a16="http://schemas.microsoft.com/office/drawing/2014/main" id="{A8453EBC-EAE3-0735-B892-E82E29992C05}"/>
                  </a:ext>
                </a:extLst>
              </p14:cNvPr>
              <p14:cNvContentPartPr/>
              <p14:nvPr/>
            </p14:nvContentPartPr>
            <p14:xfrm>
              <a:off x="9068640" y="3489780"/>
              <a:ext cx="1037160" cy="1624320"/>
            </p14:xfrm>
          </p:contentPart>
        </mc:Choice>
        <mc:Fallback xmlns="">
          <p:pic>
            <p:nvPicPr>
              <p:cNvPr id="18" name="墨迹 17">
                <a:extLst>
                  <a:ext uri="{FF2B5EF4-FFF2-40B4-BE49-F238E27FC236}">
                    <a16:creationId xmlns:a16="http://schemas.microsoft.com/office/drawing/2014/main" id="{A8453EBC-EAE3-0735-B892-E82E29992C05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9062520" y="3483660"/>
                <a:ext cx="1049400" cy="163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7">
            <p14:nvContentPartPr>
              <p14:cNvPr id="19" name="墨迹 18">
                <a:extLst>
                  <a:ext uri="{FF2B5EF4-FFF2-40B4-BE49-F238E27FC236}">
                    <a16:creationId xmlns:a16="http://schemas.microsoft.com/office/drawing/2014/main" id="{647F7D70-28E6-5423-7956-E65B037DE7C0}"/>
                  </a:ext>
                </a:extLst>
              </p14:cNvPr>
              <p14:cNvContentPartPr/>
              <p14:nvPr/>
            </p14:nvContentPartPr>
            <p14:xfrm>
              <a:off x="5257740" y="5539620"/>
              <a:ext cx="360" cy="360"/>
            </p14:xfrm>
          </p:contentPart>
        </mc:Choice>
        <mc:Fallback xmlns="">
          <p:pic>
            <p:nvPicPr>
              <p:cNvPr id="19" name="墨迹 18">
                <a:extLst>
                  <a:ext uri="{FF2B5EF4-FFF2-40B4-BE49-F238E27FC236}">
                    <a16:creationId xmlns:a16="http://schemas.microsoft.com/office/drawing/2014/main" id="{647F7D70-28E6-5423-7956-E65B037DE7C0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5251620" y="5533500"/>
                <a:ext cx="12600" cy="1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92565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359</TotalTime>
  <Words>579</Words>
  <Application>Microsoft Office PowerPoint</Application>
  <PresentationFormat>宽屏</PresentationFormat>
  <Paragraphs>44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等线</vt:lpstr>
      <vt:lpstr>等线 Light</vt:lpstr>
      <vt:lpstr>Arial</vt:lpstr>
      <vt:lpstr>Open Sans</vt:lpstr>
      <vt:lpstr>Wingdings</vt:lpstr>
      <vt:lpstr>Office 主题​​</vt:lpstr>
      <vt:lpstr>算法简介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吉祥 马</dc:creator>
  <cp:lastModifiedBy>吉祥 马</cp:lastModifiedBy>
  <cp:revision>8</cp:revision>
  <dcterms:created xsi:type="dcterms:W3CDTF">2024-09-26T06:36:26Z</dcterms:created>
  <dcterms:modified xsi:type="dcterms:W3CDTF">2024-09-28T01:49:53Z</dcterms:modified>
</cp:coreProperties>
</file>