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4" y="1289836"/>
            <a:ext cx="8825658" cy="2677648"/>
          </a:xfrm>
        </p:spPr>
        <p:txBody>
          <a:bodyPr/>
          <a:lstStyle/>
          <a:p>
            <a:r>
              <a:rPr lang="en-US" altLang="zh-TW" dirty="0" smtClean="0"/>
              <a:t>Android</a:t>
            </a:r>
            <a:r>
              <a:rPr lang="zh-TW" altLang="en-US" dirty="0" smtClean="0"/>
              <a:t>期末專題－數獨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093131" y="4153989"/>
            <a:ext cx="3252652" cy="133241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資工二 </a:t>
            </a:r>
            <a:r>
              <a:rPr lang="en-US" altLang="zh-TW" dirty="0" smtClean="0"/>
              <a:t>105590033</a:t>
            </a:r>
            <a:r>
              <a:rPr lang="zh-TW" altLang="en-US" dirty="0" smtClean="0"/>
              <a:t> 許邦毅</a:t>
            </a:r>
            <a:endParaRPr lang="en-US" altLang="zh-TW" dirty="0" smtClean="0"/>
          </a:p>
          <a:p>
            <a:r>
              <a:rPr lang="zh-TW" altLang="en-US" dirty="0" smtClean="0"/>
              <a:t>資工二</a:t>
            </a:r>
            <a:r>
              <a:rPr lang="zh-TW" altLang="en-US" dirty="0"/>
              <a:t> </a:t>
            </a:r>
            <a:r>
              <a:rPr lang="en-US" altLang="zh-TW" dirty="0" smtClean="0"/>
              <a:t>105590031</a:t>
            </a:r>
            <a:r>
              <a:rPr lang="zh-TW" altLang="en-US" dirty="0" smtClean="0"/>
              <a:t> </a:t>
            </a:r>
            <a:r>
              <a:rPr lang="zh-TW" altLang="en-US" dirty="0"/>
              <a:t>李朝勳</a:t>
            </a:r>
          </a:p>
        </p:txBody>
      </p:sp>
    </p:spTree>
    <p:extLst>
      <p:ext uri="{BB962C8B-B14F-4D97-AF65-F5344CB8AC3E}">
        <p14:creationId xmlns:p14="http://schemas.microsoft.com/office/powerpoint/2010/main" val="78563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089057"/>
          </a:xfrm>
        </p:spPr>
        <p:txBody>
          <a:bodyPr/>
          <a:lstStyle/>
          <a:p>
            <a:r>
              <a:rPr lang="zh-TW" altLang="en-US" dirty="0"/>
              <a:t>操作說明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最後完成會顯示 恭喜你</a:t>
            </a:r>
            <a:endParaRPr lang="zh-TW" altLang="en-US" dirty="0"/>
          </a:p>
        </p:txBody>
      </p:sp>
      <p:pic>
        <p:nvPicPr>
          <p:cNvPr id="5" name="圖片版面配置區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7" b="9817"/>
          <a:stretch>
            <a:fillRect/>
          </a:stretch>
        </p:blipFill>
        <p:spPr>
          <a:xfrm>
            <a:off x="6539557" y="1084810"/>
            <a:ext cx="3718348" cy="5267825"/>
          </a:xfrm>
        </p:spPr>
      </p:pic>
    </p:spTree>
    <p:extLst>
      <p:ext uri="{BB962C8B-B14F-4D97-AF65-F5344CB8AC3E}">
        <p14:creationId xmlns:p14="http://schemas.microsoft.com/office/powerpoint/2010/main" val="18858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610118"/>
          </a:xfrm>
        </p:spPr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很長很長的程式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368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Layout</a:t>
            </a:r>
            <a:r>
              <a:rPr lang="zh-TW" altLang="en-US" dirty="0" smtClean="0"/>
              <a:t>規劃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91" y="2381430"/>
            <a:ext cx="7195175" cy="4045311"/>
          </a:xfrm>
        </p:spPr>
      </p:pic>
    </p:spTree>
    <p:extLst>
      <p:ext uri="{BB962C8B-B14F-4D97-AF65-F5344CB8AC3E}">
        <p14:creationId xmlns:p14="http://schemas.microsoft.com/office/powerpoint/2010/main" val="172896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4" y="2275113"/>
            <a:ext cx="2793159" cy="2061755"/>
          </a:xfrm>
        </p:spPr>
        <p:txBody>
          <a:bodyPr/>
          <a:lstStyle/>
          <a:p>
            <a:r>
              <a:rPr lang="zh-TW" altLang="en-US" dirty="0" smtClean="0"/>
              <a:t>我們利用許多個按鈕來進行操作，並加上一些數獨的基本功能。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157" y="1463040"/>
            <a:ext cx="5631187" cy="4676381"/>
          </a:xfrm>
        </p:spPr>
      </p:pic>
    </p:spTree>
    <p:extLst>
      <p:ext uri="{BB962C8B-B14F-4D97-AF65-F5344CB8AC3E}">
        <p14:creationId xmlns:p14="http://schemas.microsoft.com/office/powerpoint/2010/main" val="18831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089057"/>
          </a:xfrm>
        </p:spPr>
        <p:txBody>
          <a:bodyPr/>
          <a:lstStyle/>
          <a:p>
            <a:r>
              <a:rPr lang="zh-TW" altLang="en-US" dirty="0"/>
              <a:t>操作說明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首先我們先</a:t>
            </a:r>
            <a:r>
              <a:rPr lang="zh-TW" altLang="en-US" dirty="0" smtClean="0"/>
              <a:t>點選，你</a:t>
            </a:r>
            <a:r>
              <a:rPr lang="zh-TW" altLang="en-US" dirty="0"/>
              <a:t>要輸入的</a:t>
            </a:r>
            <a:r>
              <a:rPr lang="zh-TW" altLang="en-US" dirty="0" smtClean="0"/>
              <a:t>數字。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870" y="575395"/>
            <a:ext cx="3557233" cy="5707209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28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089057"/>
          </a:xfrm>
        </p:spPr>
        <p:txBody>
          <a:bodyPr/>
          <a:lstStyle/>
          <a:p>
            <a:r>
              <a:rPr lang="zh-TW" altLang="en-US" dirty="0"/>
              <a:t>操作說明</a:t>
            </a:r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822" b="5822"/>
          <a:stretch>
            <a:fillRect/>
          </a:stretch>
        </p:blipFill>
        <p:spPr>
          <a:xfrm>
            <a:off x="6544035" y="875211"/>
            <a:ext cx="3806070" cy="5392100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接下來，選擇你要的格子</a:t>
            </a:r>
            <a:r>
              <a:rPr lang="en-US" altLang="zh-TW" dirty="0" smtClean="0"/>
              <a:t>(</a:t>
            </a:r>
            <a:r>
              <a:rPr lang="zh-TW" altLang="en-US" dirty="0" smtClean="0"/>
              <a:t>目前只有第一排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就會輸入你要的數字。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663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089057"/>
          </a:xfrm>
        </p:spPr>
        <p:txBody>
          <a:bodyPr/>
          <a:lstStyle/>
          <a:p>
            <a:r>
              <a:rPr lang="zh-TW" altLang="en-US" dirty="0"/>
              <a:t>操作說明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如果你輸入有誤，他會以紅字提醒。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/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870" y="666173"/>
            <a:ext cx="3561478" cy="576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5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089057"/>
          </a:xfrm>
        </p:spPr>
        <p:txBody>
          <a:bodyPr/>
          <a:lstStyle/>
          <a:p>
            <a:r>
              <a:rPr lang="zh-TW" altLang="en-US" dirty="0"/>
              <a:t>操作說明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這時我們可以利用清除把錯誤清除。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/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870" y="632712"/>
            <a:ext cx="3616182" cy="571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9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089057"/>
          </a:xfrm>
        </p:spPr>
        <p:txBody>
          <a:bodyPr/>
          <a:lstStyle/>
          <a:p>
            <a:r>
              <a:rPr lang="zh-TW" altLang="en-US" dirty="0"/>
              <a:t>操作說明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還可以利用重新按鍵來重新開始。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/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051" y="561146"/>
            <a:ext cx="3611291" cy="587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2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089057"/>
          </a:xfrm>
        </p:spPr>
        <p:txBody>
          <a:bodyPr/>
          <a:lstStyle/>
          <a:p>
            <a:r>
              <a:rPr lang="zh-TW" altLang="en-US" dirty="0"/>
              <a:t>操作說明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使用提示按鈕會從第一個給答案</a:t>
            </a:r>
            <a:endParaRPr lang="zh-TW" altLang="en-US" dirty="0"/>
          </a:p>
        </p:txBody>
      </p:sp>
      <p:pic>
        <p:nvPicPr>
          <p:cNvPr id="8" name="圖片版面配置區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2" b="8632"/>
          <a:stretch>
            <a:fillRect/>
          </a:stretch>
        </p:blipFill>
        <p:spPr>
          <a:xfrm>
            <a:off x="6569397" y="1234439"/>
            <a:ext cx="3588052" cy="5083233"/>
          </a:xfrm>
        </p:spPr>
      </p:pic>
    </p:spTree>
    <p:extLst>
      <p:ext uri="{BB962C8B-B14F-4D97-AF65-F5344CB8AC3E}">
        <p14:creationId xmlns:p14="http://schemas.microsoft.com/office/powerpoint/2010/main" val="415032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</TotalTime>
  <Words>136</Words>
  <Application>Microsoft Office PowerPoint</Application>
  <PresentationFormat>寬螢幕</PresentationFormat>
  <Paragraphs>22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Century Gothic</vt:lpstr>
      <vt:lpstr>Wingdings 3</vt:lpstr>
      <vt:lpstr>離子會議室</vt:lpstr>
      <vt:lpstr>Android期末專題－數獨</vt:lpstr>
      <vt:lpstr>Layout規劃</vt:lpstr>
      <vt:lpstr>我們利用許多個按鈕來進行操作，並加上一些數獨的基本功能。 </vt:lpstr>
      <vt:lpstr>操作說明</vt:lpstr>
      <vt:lpstr>操作說明</vt:lpstr>
      <vt:lpstr>操作說明</vt:lpstr>
      <vt:lpstr>操作說明</vt:lpstr>
      <vt:lpstr>操作說明</vt:lpstr>
      <vt:lpstr>操作說明</vt:lpstr>
      <vt:lpstr>操作說明</vt:lpstr>
      <vt:lpstr>程式說明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Android期末專題－數獨</dc:title>
  <dc:creator>Windows 使用者</dc:creator>
  <cp:lastModifiedBy>Windows 使用者</cp:lastModifiedBy>
  <cp:revision>5</cp:revision>
  <dcterms:created xsi:type="dcterms:W3CDTF">2018-06-25T17:55:48Z</dcterms:created>
  <dcterms:modified xsi:type="dcterms:W3CDTF">2018-06-26T07:59:13Z</dcterms:modified>
</cp:coreProperties>
</file>