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27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3A013-65FF-4F5A-B25B-6C45F5418D86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B7CD-00C5-4338-AB55-351C5B72A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Nhu cầu : Hiện nay ng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ời dung có thể truy cập website ở bất kỳ đâu, bất kỳ thiết bị nào ( máy tính, máy tính bảng, điện thoại, smartwear ).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Giải Pháp : 1 Website nhận đ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ợc yêu cầu truy cập từ các thiết bị khác nhau và ta cần hiển thị theo các cách khác nhau.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Để giải quyết : </a:t>
            </a:r>
            <a:b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Ta có thể sử dụng code để kiểm tra thiết bị ng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ời dung đang sử dụng và chuyển h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ớng ng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ời dung đến địa chỉ trang web đ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ợc thiết kế dành riêng cho thiết bị đó.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VD : m.facebook.com. Và với giải pháp này có bao nhiêu thiết bị ta phải thiết kế ra bấy nhiêu website : DT, Tablet, Computer.</a:t>
            </a:r>
            <a:b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RWD : Xây dựng 1 layout và layout tự động điều chỉnh kích th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ớc khi chạy trên các thiết bị khác nhau.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0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Row : tràn toàn bộ nội dung của container.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1 cột trái – 1 cột phải : div.col-lg-8 { } và div.col-lg-4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Kích th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ớc khác bổ sung them class col-md-4 : &lt;div class=“col-md-4”&gt;&lt;div class=“col-md-4”&gt;&lt;div class=“col-md-4”&gt;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Nếu bỏ row ra ngoài container =&gt; chiều rộng tràn hết màn hình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Với small device col-sm-6 col-sm-2 col-sm-4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Với extra-small device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_ Nhu cầu : Hiện nay ng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ời dung có thể truy cập website ở bất kỳ đâu, bất kỳ thiết bị nào ( máy tính, máy tính bảng, điện thoại, smartwear ).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_ Giải Pháp : 1 Website nhận đ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ợc yêu cầu truy cập từ các thiết bị khác nhau và ta cần hiển thị theo các cách khác nhau.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_ Để giải quyết : 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Ta có thể sử dụng code để kiểm tra thiết bị ng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ời dung đang sử dụng và chuyển h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ớng ng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ời dung đến địa chỉ trang web đ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ợc thiết kế dành riêng cho thiết bị đó.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VD : m.facebook.com. Và với giải pháp này có bao nhiêu thiết bị ta phải thiết kế ra bấy nhiêu website : DT, Tablet, Computer.</a:t>
            </a:r>
            <a:b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RWD : Xây dựng 1 layout và layout tự động điều chỉnh kích th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ớc khi chạy trên các thiết bị khác nhau.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u điểm : thân thiện ng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ời dung, tiết kiệm thời gian bao trỉ và nâng cấp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_ Nh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 : mất thời gian xây dựng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nhanh : gọi tên thẻ + tab ( plugin emmet )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Cha con ( Nesting ) : div&gt;ul&gt;li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thẻ cùng cấp : div + div + div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nhiều thẻ : ul &gt; li*30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thẻ có class &amp; id : div.abc#def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thẻ kèm thuộc tính : a[href=zing.vn title=website tin tức] + tab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thẻ kèm value : a[href=#]{Click Me}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thẻ kèm đoạn văn bản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Tạo dữ liệu mẫu : lorem + tab, có 10 từ : lorem10 + tab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(min-width : 1000px){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body{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width: 100%;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background-color: yellow;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(max-width : 1000px){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body{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width: 100%;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background-color: red;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: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(min-width : 800px) and (max-width : 1000px){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body{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width: 100%;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background-color: blue;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3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(orientation : landscape){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body{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width: 100%;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background-color: black;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class=“container”&gt;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class=“header”&gt;Header&lt;/div&gt;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class=“left”&gt;Left&lt;/div&gt;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class=“right”&gt;Right&lt;/div&gt;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class=“footer”&gt;Footer&lt;/div&gt;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b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*{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margin: 0;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padding : 0;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div.container{ width : 90%; margin : 10px auto;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div.Container &gt; div{ height : 100px; line-height : 100px;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div.Container &gt; div.header{ // t</a:t>
            </a:r>
            <a:r>
              <a:rPr lang="vi-VN" sz="1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ơng tự màu cho left, right, footer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background-color : #e3f27e;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(min-width : 1000px){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div.left{ width :  70%; float left }</a:t>
            </a:r>
            <a:b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div.right { width : 30%; float right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div.container &gt; div.footer { clear: both;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(min-width : 750px) and (max-width : 1000px){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div.left{ width :  50%; float left }</a:t>
            </a:r>
            <a:b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div.right { width : 50%; float right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div.footer { clear: both;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(min-width : 450px) and (max-width : 750px){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 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width : 100%;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display: block;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@media all and (max-width : 450px){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div.header,  div.container &gt; div.right, div.container &gt; div.footer{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width : 100%;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display: none;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div.container &gt; div.left {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width: 100%;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display: block;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_ Meta name : viewport =&gt; dung để zoom.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class=“container”&gt; // giải thích về các class có sẵn.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    &lt;h1&gt;Hello Bootstrap&lt;/h1&gt;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Chúng ta có thể override lại https://getbootstrap.com/docs/3.3/customize/#less-variables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B7CD-00C5-4338-AB55-351C5B72A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1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42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8B5D07-A923-485A-AB3D-1C3ED000D9C1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593A-3E32-4DEA-9F25-EF729EF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B35A-AE25-432C-98F6-96279CFAC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A681-716B-4F83-BC97-6AE31DA04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6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Bootstrap :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trang sẽ nằm trong thẻ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class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 của bootstrap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Kích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màn hình : extra small, small, medium, large : col-xs, col-sm, col-md, col-lg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Quy tắc tổng 12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Offsetting columns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Nesting columns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ordering : push &amp; pull</a:t>
            </a:r>
          </a:p>
        </p:txBody>
      </p:sp>
    </p:spTree>
    <p:extLst>
      <p:ext uri="{BB962C8B-B14F-4D97-AF65-F5344CB8AC3E}">
        <p14:creationId xmlns:p14="http://schemas.microsoft.com/office/powerpoint/2010/main" val="378940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Bootstrap :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Extra small : &lt; 768 col-xs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Small : &gt;= 768 col-sm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Medium : &gt;= 992 col-md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Large : &gt;= 1200 col-lg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Bootstrap quy định 12 cột.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Khi dung hệ thống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 phải dùng thẻ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 class là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Bỏ ngoài container =&gt; tràn hết màn hình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định nghĩa =&gt; mỗi thẻ div là 1 dòng</a:t>
            </a:r>
          </a:p>
        </p:txBody>
      </p:sp>
    </p:spTree>
    <p:extLst>
      <p:ext uri="{BB962C8B-B14F-4D97-AF65-F5344CB8AC3E}">
        <p14:creationId xmlns:p14="http://schemas.microsoft.com/office/powerpoint/2010/main" val="14602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Nhu cầu ?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?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các trang web dành riêng cho từng thiết bị.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RWD : thiết kế trang web có khả năng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điều chỉnh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thích với kích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của thiết bị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Extension hỗ trợ kiểm tra RWD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responsive">
            <a:extLst>
              <a:ext uri="{FF2B5EF4-FFF2-40B4-BE49-F238E27FC236}">
                <a16:creationId xmlns:a16="http://schemas.microsoft.com/office/drawing/2014/main" id="{0532F589-278B-405F-97FB-09CD52038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4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nhanh thẻ. (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nhanh thẻ cha con. (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nhiều thẻ cùng lúc ( +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nhiều thẻ ( *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thẻ kèm theo class ( tag.class_name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thẻ kèm id ( tag#id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thẻ kèm attribute ( tag[key=value]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thẻ kèm text ( tag{value}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dữ liệu mẫu ( lorem + tab 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CSS Media tạo RWD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Loại màn hình : aural, braille, handheld, print, projection, screen, tty, tv.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Kích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( dimensions )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duyệt ( browser ) : min(max) – width(height)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( device ) : min(max)-device-width(height)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ớng ( orientation ) : dọc ( portrait ), ngang ( land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: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Nếu screen &gt; 1000px =&gt; background vàng,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lại đỏ.</a:t>
            </a:r>
          </a:p>
        </p:txBody>
      </p:sp>
    </p:spTree>
    <p:extLst>
      <p:ext uri="{BB962C8B-B14F-4D97-AF65-F5344CB8AC3E}">
        <p14:creationId xmlns:p14="http://schemas.microsoft.com/office/powerpoint/2010/main" val="7596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CSS Media tạo RWD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Loại màn hình : aural, braille, handheld, print, projection, screen, tty, tv.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Kích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( dimensions )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duyệt ( browser ) : min(max) – width(height)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( device ) : min(max)-device-width(height)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ớng ( orientation ) : dọc ( portrait ), ngang ( landscape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: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Nếu screen &gt; 1000px =&gt; background vàng,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lại đỏ.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Nếu màn hình ngang, dọc.</a:t>
            </a:r>
          </a:p>
        </p:txBody>
      </p:sp>
    </p:spTree>
    <p:extLst>
      <p:ext uri="{BB962C8B-B14F-4D97-AF65-F5344CB8AC3E}">
        <p14:creationId xmlns:p14="http://schemas.microsoft.com/office/powerpoint/2010/main" val="62304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CSS Media tạo RWD :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4 thẻ header, div(left), div(right), footer.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device có width &gt; 1000px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 (e3f27e) 100%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Left Right ( 458c63 – 7d8ee2 ) 70% 30%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Footer ( c56a90 ) 100%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750px &lt; device &lt; 1000px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 100%, Left Right 50-50, Footer 100%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450px &lt; device &lt; 750px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100- 100 – 100 - 100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 450 : 0 – 100 – 0 - 0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CSS Media tạo RWD :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4 thẻ header, div(left), div(right), footer.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device có width &gt; 1000px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 (e3f27e) 100%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Left Right ( 458c63 – 7d8ee2 ) 70% 30%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Footer ( c56a90 ) 100%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750px &lt; device &lt; 1000px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 100%, Left Right 50-50, Footer 100%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450px &lt; device &lt; 750px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100- 100 – 100 - 100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 450 : 0 – 100 – 0 - 0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5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A81-E165-43BE-8978-34F6CF22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91D-B902-4941-ABFA-2188E360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framework có mã nguồn HTML, CSS, JS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xây dựng sẵn để xây dựng ứng dụng Responsive.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ớng dẫn tích hợp bootstrap.</a:t>
            </a:r>
          </a:p>
        </p:txBody>
      </p:sp>
    </p:spTree>
    <p:extLst>
      <p:ext uri="{BB962C8B-B14F-4D97-AF65-F5344CB8AC3E}">
        <p14:creationId xmlns:p14="http://schemas.microsoft.com/office/powerpoint/2010/main" val="936762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1291</Words>
  <Application>Microsoft Office PowerPoint</Application>
  <PresentationFormat>Widescreen</PresentationFormat>
  <Paragraphs>187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Bootstrap</vt:lpstr>
      <vt:lpstr>1. Responsive Web Design</vt:lpstr>
      <vt:lpstr>1. Responsive Web Design</vt:lpstr>
      <vt:lpstr>2. Demo</vt:lpstr>
      <vt:lpstr>3. CSS Media tạo RWD</vt:lpstr>
      <vt:lpstr>3. CSS Media tạo RWD</vt:lpstr>
      <vt:lpstr>3. CSS Media tạo RWD : Thực Hành</vt:lpstr>
      <vt:lpstr>3. CSS Media tạo RWD : Thực Hành</vt:lpstr>
      <vt:lpstr>4. Bootstrap</vt:lpstr>
      <vt:lpstr>4. Bootstrap : Grid System</vt:lpstr>
      <vt:lpstr>4. Bootstrap : Grid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nghiepuit</cp:lastModifiedBy>
  <cp:revision>133</cp:revision>
  <dcterms:created xsi:type="dcterms:W3CDTF">2017-11-21T14:40:16Z</dcterms:created>
  <dcterms:modified xsi:type="dcterms:W3CDTF">2017-11-21T18:03:47Z</dcterms:modified>
</cp:coreProperties>
</file>