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4" r:id="rId5"/>
    <p:sldId id="259" r:id="rId6"/>
    <p:sldId id="261" r:id="rId7"/>
    <p:sldId id="263" r:id="rId8"/>
    <p:sldId id="260" r:id="rId9"/>
    <p:sldId id="265" r:id="rId10"/>
    <p:sldId id="266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react-dom@16.7.0" TargetMode="External"/><Relationship Id="rId2" Type="http://schemas.openxmlformats.org/officeDocument/2006/relationships/hyperlink" Target="mailto:react@16.7.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C8A3-BD30-4080-B94F-1C3F7A4E47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ReactJS 16.7+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3DC4F-A8D0-44D1-9971-2FEA2334A4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React HOOKS</a:t>
            </a:r>
          </a:p>
        </p:txBody>
      </p:sp>
    </p:spTree>
    <p:extLst>
      <p:ext uri="{BB962C8B-B14F-4D97-AF65-F5344CB8AC3E}">
        <p14:creationId xmlns:p14="http://schemas.microsoft.com/office/powerpoint/2010/main" val="2932847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7902-8F99-46D4-AAFF-B8FA37BCD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6. useRef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DF71-0C8C-4F6A-8C59-46A5A0FB5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Dùng để tham chiếu, truy cập đến phần tử reactjs.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VD : set autofocus, …</a:t>
            </a:r>
          </a:p>
        </p:txBody>
      </p:sp>
    </p:spTree>
    <p:extLst>
      <p:ext uri="{BB962C8B-B14F-4D97-AF65-F5344CB8AC3E}">
        <p14:creationId xmlns:p14="http://schemas.microsoft.com/office/powerpoint/2010/main" val="1226895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7902-8F99-46D4-AAFF-B8FA37BCD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7. useContext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DF71-0C8C-4F6A-8C59-46A5A0FB5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Dùng để chia sẽ dữ liệu giữa các component.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Káº¿t quáº£ hÃ¬nh áº£nh cho props drilling">
            <a:extLst>
              <a:ext uri="{FF2B5EF4-FFF2-40B4-BE49-F238E27FC236}">
                <a16:creationId xmlns:a16="http://schemas.microsoft.com/office/drawing/2014/main" id="{95BD992F-7BFB-46C1-A38C-6AA6CCDFC67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8" y="2620965"/>
            <a:ext cx="10593604" cy="40727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9327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7902-8F99-46D4-AAFF-B8FA37BCD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7. useContext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DF71-0C8C-4F6A-8C59-46A5A0FB5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Dùng để chia sẽ dữ liệu giữa các component.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Cú pháp :</a:t>
            </a:r>
          </a:p>
          <a:p>
            <a:pPr marL="457200" lvl="1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B1: Tạo context : const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MyContext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= React.createContext()</a:t>
            </a:r>
          </a:p>
          <a:p>
            <a:pPr marL="457200" lvl="1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B2: Wrapper component cần nhận data từ context</a:t>
            </a:r>
          </a:p>
          <a:p>
            <a:pPr marL="457200" lvl="1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VD : &lt;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MyContext.Provider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457200" lvl="1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B3.1 : </a:t>
            </a:r>
            <a:r>
              <a:rPr lang="en-US"/>
              <a:t> </a:t>
            </a:r>
          </a:p>
          <a:p>
            <a:pPr marL="457200" lvl="1" indent="0">
              <a:buNone/>
            </a:pPr>
            <a:r>
              <a:rPr lang="en-US"/>
              <a:t>	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&lt; MyContext.Consumer&gt; {value =&gt; &lt;h1&gt; value &lt;h1/&gt;} /&gt;</a:t>
            </a:r>
          </a:p>
          <a:p>
            <a:pPr marL="457200" lvl="1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B3.2 :</a:t>
            </a:r>
          </a:p>
          <a:p>
            <a:pPr marL="457200" lvl="1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useContext(MyContext);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226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7902-8F99-46D4-AAFF-B8FA37BCD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8. useReducer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DF71-0C8C-4F6A-8C59-46A5A0FB5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Thay thế redux : state management.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Hoạt động khá giống reducer của redux.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Cú pháp : const [ state, dispatch ] = useReducer(reducer, initialState)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Dispatch action: dispatch({ type: “ACTION_TYPE” })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: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useContext: khởi tạo state.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useReducer: cập nhật state.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789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7902-8F99-46D4-AAFF-B8FA37BCD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Yêu cầu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DF71-0C8C-4F6A-8C59-46A5A0FB5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ReactJS 16.7+</a:t>
            </a:r>
          </a:p>
        </p:txBody>
      </p:sp>
    </p:spTree>
    <p:extLst>
      <p:ext uri="{BB962C8B-B14F-4D97-AF65-F5344CB8AC3E}">
        <p14:creationId xmlns:p14="http://schemas.microsoft.com/office/powerpoint/2010/main" val="1660080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7902-8F99-46D4-AAFF-B8FA37BCD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Giới thiệu : Function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DF71-0C8C-4F6A-8C59-46A5A0FB5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Là 1 hàm nhận vào các props và trả về JSX.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Không có state và lifecycle methods.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Dễ đọc, debug, test, performance tốt, khả năng tái sử dụng cao 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 class component.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Function component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tích hợp sẵn vào react. Ta có thể bắt đầu làm việc với function component nếu thấy class component hiện tại không dùng state + lifecycle hooks =&gt; tái cấu trúc các class component không cần thiết.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2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7902-8F99-46D4-AAFF-B8FA37BCD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Giới thiệu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DF71-0C8C-4F6A-8C59-46A5A0FB5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Cho phép sử dụng state và những chức năng khác của react mà không cần phải viết class component.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Có 2 loại component : class ( lifecycle ) &amp; function. VD khi ta muốn componentDidMount lập tức gọi api lưu data và display. Chỉ class component thực hiện được. Thường ta sẽ dùng state của class component và render. 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React hooks : về mặt business, xử lý logic, các common function ta không cần class component. React hooks sử dụng function components. Chia sẻ logic giữa các component. Giúp sử dụng state + lifecycle ( kết nối 2 phần này lại ) mà không cần es6 class. Giúp code ngắn gọn. 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Class component thường sử dụng render props để chia sẽ logic giữa các component.</a:t>
            </a:r>
          </a:p>
        </p:txBody>
      </p:sp>
    </p:spTree>
    <p:extLst>
      <p:ext uri="{BB962C8B-B14F-4D97-AF65-F5344CB8AC3E}">
        <p14:creationId xmlns:p14="http://schemas.microsoft.com/office/powerpoint/2010/main" val="2306305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7902-8F99-46D4-AAFF-B8FA37BCD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Giới thiệu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DF71-0C8C-4F6A-8C59-46A5A0FB5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Lifecycle có khả năng giảm performance nếu quản lý ko tốt.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Tránh sử dụng con trỏ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ComponentDidMount + componentDidUpdate + componentWillUnmount = useEffect.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 hooks : useState, useEffect, useReducer, useRef, useContext, useMemo, useCallback, …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138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7902-8F99-46D4-AAFF-B8FA37BCD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Giới thiệu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DF71-0C8C-4F6A-8C59-46A5A0FB5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Lifecycle có khả năng giảm performance nếu quản lý ko tốt.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Tránh sử dụng con trỏ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ComponentDidMount + componentDidUpdate + componentWillUnmount = useEffect.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 hooks : useState, useEffect, useReducer, useRef, useContext, useMemo, useCallback, …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411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7902-8F99-46D4-AAFF-B8FA37BCD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Cài đặt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DF71-0C8C-4F6A-8C59-46A5A0FB5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Tạo mới project :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Cài đặt create-react-app version mới nhất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Tạo project =&gt; project reactjs 16.7+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Migrate project cũ :</a:t>
            </a:r>
          </a:p>
          <a:p>
            <a:pPr marL="457200" lvl="1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npm install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react@16.7.0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npm install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react-dom@16.7.0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502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7902-8F99-46D4-AAFF-B8FA37BCD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 useState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DF71-0C8C-4F6A-8C59-46A5A0FB5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Dùng để thao tác với state của function component.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Cú pháp : 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const [ STATE, FUNCTION_SET_STATE ] = useState( INIT_VALUE_STATE ]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Trong đó :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_ STATE : state, do ta định nghĩa. VD : count, data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_ FUNCTION_SET_STATE : tên function dùng để setState ( ở es6 class ). 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ờng đặt cú pháp set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VD : setCount, setData.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_ INIT_VALUE_STATE : giá trị mặc định của state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128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7902-8F99-46D4-AAFF-B8FA37BCD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5. useEffect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DF71-0C8C-4F6A-8C59-46A5A0FB5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Dùng để xử lý side effect, hoặc xử lý giống componentDidMount, componentDidUpdate, componentWillUnmount.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Thao tác dữ liệu với API.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Cập nhật DOM. VD : thao tác page title.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trả về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thực hiện khi component unmounted. 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ờng dùng hủy đăng ký event, giải phóng bộ nhớ.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Tham số thứ 2 là 1 array ( ta có thể truyền vào các state ) :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Chỉ chạy khi mount và unmount ta truyền mảng rỗng.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Side effect chỉ chạy lại khi value trong array thay đổi.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Cú pháp : useEffect(() =&gt; { return () =&gt; {} });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110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</TotalTime>
  <Words>645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Times New Roman</vt:lpstr>
      <vt:lpstr>Wingdings 3</vt:lpstr>
      <vt:lpstr>Ion</vt:lpstr>
      <vt:lpstr>ReactJS 16.7+</vt:lpstr>
      <vt:lpstr>1. Yêu cầu</vt:lpstr>
      <vt:lpstr>2. Giới thiệu : Function Component</vt:lpstr>
      <vt:lpstr>2. Giới thiệu</vt:lpstr>
      <vt:lpstr>2. Giới thiệu</vt:lpstr>
      <vt:lpstr>2. Giới thiệu</vt:lpstr>
      <vt:lpstr>3. Cài đặt</vt:lpstr>
      <vt:lpstr>4. useState</vt:lpstr>
      <vt:lpstr>5. useEffect</vt:lpstr>
      <vt:lpstr>6. useRef</vt:lpstr>
      <vt:lpstr>7. useContext</vt:lpstr>
      <vt:lpstr>7. useContext</vt:lpstr>
      <vt:lpstr>8. useReducer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16.7+</dc:title>
  <dc:creator>nghiepuit</dc:creator>
  <cp:lastModifiedBy>nghiepuit</cp:lastModifiedBy>
  <cp:revision>34</cp:revision>
  <dcterms:created xsi:type="dcterms:W3CDTF">2019-01-26T10:19:07Z</dcterms:created>
  <dcterms:modified xsi:type="dcterms:W3CDTF">2019-01-26T11:30:06Z</dcterms:modified>
</cp:coreProperties>
</file>