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7" r:id="rId5"/>
    <p:sldId id="268" r:id="rId6"/>
    <p:sldId id="278" r:id="rId7"/>
    <p:sldId id="272" r:id="rId8"/>
    <p:sldId id="273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143" userDrawn="1">
          <p15:clr>
            <a:srgbClr val="A4A3A4"/>
          </p15:clr>
        </p15:guide>
        <p15:guide id="8" pos="5616" userDrawn="1">
          <p15:clr>
            <a:srgbClr val="A4A3A4"/>
          </p15:clr>
        </p15:guide>
        <p15:guide id="9" pos="432" userDrawn="1">
          <p15:clr>
            <a:srgbClr val="A4A3A4"/>
          </p15:clr>
        </p15:guide>
        <p15:guide id="10" pos="5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2880"/>
        <p:guide pos="143"/>
        <p:guide pos="5616"/>
        <p:guide pos="432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20-Aug-18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20-Aug-18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471" y="4063998"/>
            <a:ext cx="6916951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471" y="1828800"/>
            <a:ext cx="6916951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5715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1" y="482603"/>
            <a:ext cx="495300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7400" y="2108200"/>
            <a:ext cx="29718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482600"/>
            <a:ext cx="2971800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85800"/>
            <a:ext cx="6781800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1994" y="685800"/>
            <a:ext cx="1383347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3401"/>
            <a:ext cx="7772400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2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632200"/>
            <a:ext cx="731520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3"/>
            <a:ext cx="731520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03401"/>
            <a:ext cx="37338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03401"/>
            <a:ext cx="37338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2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717800"/>
            <a:ext cx="37338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803400"/>
            <a:ext cx="37338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17800"/>
            <a:ext cx="37338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03400"/>
            <a:ext cx="37338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2600"/>
            <a:ext cx="77724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2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5715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381000" y="482603"/>
            <a:ext cx="4953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7400" y="2108200"/>
            <a:ext cx="2971800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482600"/>
            <a:ext cx="2971800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457138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2" y="482601"/>
            <a:ext cx="3809386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1" y="3733800"/>
            <a:ext cx="38862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1" y="1905000"/>
            <a:ext cx="3886200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75400"/>
            <a:ext cx="10668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6375400"/>
            <a:ext cx="55626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3360" y="6375400"/>
            <a:ext cx="62484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03401"/>
            <a:ext cx="77724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482600"/>
            <a:ext cx="7772400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3857" y="6313508"/>
            <a:ext cx="4495800" cy="50800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Prepared By Meng Liling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439" y="30480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Short Course Management System</a:t>
            </a:r>
            <a:endParaRPr lang="en-US" sz="5400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3647"/>
            <a:ext cx="2942823" cy="13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2438400"/>
            <a:ext cx="613821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Thank you</a:t>
            </a:r>
          </a:p>
          <a:p>
            <a:pPr algn="ctr"/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For your attention.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8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Problem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Purpose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Feature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Conclusion</a:t>
            </a:r>
          </a:p>
          <a:p>
            <a:pPr lvl="0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1" y="355600"/>
            <a:ext cx="7772400" cy="7112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526" y="380999"/>
            <a:ext cx="7772400" cy="709837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Overview</a:t>
            </a:r>
          </a:p>
        </p:txBody>
      </p:sp>
      <p:sp>
        <p:nvSpPr>
          <p:cNvPr id="33" name="Down Arrow 32"/>
          <p:cNvSpPr/>
          <p:nvPr/>
        </p:nvSpPr>
        <p:spPr>
          <a:xfrm flipV="1">
            <a:off x="4372605" y="2782771"/>
            <a:ext cx="438528" cy="18342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rot="2522353" flipV="1">
            <a:off x="4932447" y="2847141"/>
            <a:ext cx="438528" cy="202977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9282578" flipV="1">
            <a:off x="3854971" y="2823436"/>
            <a:ext cx="438528" cy="202977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30" y="4131282"/>
            <a:ext cx="1544769" cy="1544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45" y="1467066"/>
            <a:ext cx="1692226" cy="1692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91" y="2841746"/>
            <a:ext cx="1400392" cy="140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03" y="1733519"/>
            <a:ext cx="1893788" cy="1262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14" y="1265211"/>
            <a:ext cx="1391599" cy="1391599"/>
          </a:xfrm>
          <a:prstGeom prst="rect">
            <a:avLst/>
          </a:prstGeom>
        </p:spPr>
      </p:pic>
      <p:sp>
        <p:nvSpPr>
          <p:cNvPr id="37" name="Down Arrow 36"/>
          <p:cNvSpPr/>
          <p:nvPr/>
        </p:nvSpPr>
        <p:spPr>
          <a:xfrm rot="17541485" flipV="1">
            <a:off x="3260896" y="3071577"/>
            <a:ext cx="438528" cy="18416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181492" y="1358911"/>
            <a:ext cx="5533566" cy="5010875"/>
            <a:chOff x="5986684" y="2079057"/>
            <a:chExt cx="5533566" cy="3740597"/>
          </a:xfrm>
        </p:grpSpPr>
        <p:sp>
          <p:nvSpPr>
            <p:cNvPr id="12" name="TextBox 11"/>
            <p:cNvSpPr txBox="1"/>
            <p:nvPr/>
          </p:nvSpPr>
          <p:spPr>
            <a:xfrm>
              <a:off x="5986684" y="2079057"/>
              <a:ext cx="5533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0" dirty="0" smtClean="0">
                  <a:latin typeface="Arial"/>
                  <a:cs typeface="Arial"/>
                  <a:sym typeface="Arial"/>
                  <a:rtl val="0"/>
                </a:rPr>
                <a:t>Spend time to prepare and search documents</a:t>
              </a:r>
              <a:endParaRPr lang="en-US" kern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5929" y="5357989"/>
              <a:ext cx="5090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0" dirty="0" smtClean="0">
                  <a:latin typeface="Arial"/>
                  <a:cs typeface="Arial"/>
                  <a:sym typeface="Arial"/>
                  <a:rtl val="0"/>
                </a:rPr>
                <a:t>Difficult in calculate score and result</a:t>
              </a:r>
              <a:endParaRPr lang="en-US" kern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86684" y="3208850"/>
              <a:ext cx="4523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0" dirty="0" smtClean="0">
                  <a:latin typeface="Arial"/>
                  <a:cs typeface="Arial"/>
                  <a:sym typeface="Wingdings" panose="05000000000000000000" pitchFamily="2" charset="2"/>
                  <a:rtl val="0"/>
                </a:rPr>
                <a:t> </a:t>
              </a:r>
              <a:r>
                <a:rPr lang="en-US" kern="0" dirty="0" smtClean="0">
                  <a:latin typeface="Arial"/>
                  <a:cs typeface="Arial"/>
                  <a:sym typeface="Arial"/>
                  <a:rtl val="0"/>
                </a:rPr>
                <a:t>Spend Much Money</a:t>
              </a:r>
              <a:endParaRPr lang="en-US" kern="0" dirty="0"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91721"/>
            <a:ext cx="7772400" cy="651279"/>
          </a:xfrm>
        </p:spPr>
        <p:txBody>
          <a:bodyPr/>
          <a:lstStyle/>
          <a:p>
            <a:r>
              <a:rPr lang="en-US" dirty="0" smtClean="0"/>
              <a:t>II.     Problem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0" y="1143000"/>
            <a:ext cx="1328112" cy="13281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0" y="2599518"/>
            <a:ext cx="1352963" cy="13529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70737" y="4456616"/>
            <a:ext cx="509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 smtClean="0">
                <a:latin typeface="Arial"/>
                <a:cs typeface="Arial"/>
                <a:sym typeface="Arial"/>
                <a:rtl val="0"/>
              </a:rPr>
              <a:t>Difficult in manage exam schedule</a:t>
            </a:r>
            <a:endParaRPr lang="en-US" kern="0" dirty="0"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8" y="4079891"/>
            <a:ext cx="1391599" cy="13915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6" y="5602120"/>
            <a:ext cx="1528051" cy="10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181492" y="1358911"/>
            <a:ext cx="5533566" cy="4854097"/>
            <a:chOff x="5986684" y="2079057"/>
            <a:chExt cx="5533566" cy="3623563"/>
          </a:xfrm>
        </p:grpSpPr>
        <p:sp>
          <p:nvSpPr>
            <p:cNvPr id="12" name="TextBox 11"/>
            <p:cNvSpPr txBox="1"/>
            <p:nvPr/>
          </p:nvSpPr>
          <p:spPr>
            <a:xfrm>
              <a:off x="5986684" y="2079057"/>
              <a:ext cx="5533566" cy="6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0" dirty="0" smtClean="0">
                  <a:latin typeface="Arial"/>
                  <a:cs typeface="Arial"/>
                  <a:sym typeface="Arial"/>
                  <a:rtl val="0"/>
                </a:rPr>
                <a:t>Manage Student and Teacher </a:t>
              </a:r>
              <a:r>
                <a:rPr lang="en-US" kern="0" dirty="0" err="1" smtClean="0">
                  <a:latin typeface="Arial"/>
                  <a:cs typeface="Arial"/>
                  <a:sym typeface="Arial"/>
                  <a:rtl val="0"/>
                </a:rPr>
                <a:t>i</a:t>
              </a:r>
              <a:r>
                <a:rPr lang="en-US" kern="0" dirty="0" err="1" smtClean="0">
                  <a:latin typeface="Arial"/>
                  <a:cs typeface="Arial"/>
                  <a:sym typeface="Arial"/>
                  <a:rtl val="0"/>
                </a:rPr>
                <a:t>nformations</a:t>
              </a:r>
              <a:r>
                <a:rPr lang="en-US" kern="0" dirty="0" smtClean="0">
                  <a:latin typeface="Arial"/>
                  <a:cs typeface="Arial"/>
                  <a:sym typeface="Arial"/>
                  <a:rtl val="0"/>
                </a:rPr>
                <a:t> and attendance</a:t>
              </a:r>
              <a:endParaRPr lang="en-US" kern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5929" y="5357989"/>
              <a:ext cx="5090220" cy="3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kern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3000" y="3242645"/>
              <a:ext cx="4523816" cy="3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0" dirty="0" smtClean="0">
                  <a:latin typeface="Arial"/>
                  <a:cs typeface="Arial"/>
                  <a:sym typeface="Arial"/>
                  <a:rtl val="0"/>
                </a:rPr>
                <a:t>Mange Courses and Subject</a:t>
              </a:r>
              <a:endParaRPr lang="en-US" kern="0" dirty="0"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91721"/>
            <a:ext cx="7772400" cy="651279"/>
          </a:xfrm>
        </p:spPr>
        <p:txBody>
          <a:bodyPr/>
          <a:lstStyle/>
          <a:p>
            <a:r>
              <a:rPr lang="en-US" dirty="0" smtClean="0"/>
              <a:t>II.     Problem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70737" y="4266692"/>
            <a:ext cx="509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 smtClean="0">
                <a:latin typeface="Arial"/>
                <a:cs typeface="Arial"/>
                <a:sym typeface="Arial"/>
                <a:rtl val="0"/>
              </a:rPr>
              <a:t>Manage Reports   </a:t>
            </a:r>
            <a:endParaRPr lang="en-US" kern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6444" y="5751343"/>
            <a:ext cx="509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 smtClean="0">
                <a:latin typeface="Arial"/>
                <a:cs typeface="Arial"/>
                <a:sym typeface="Arial"/>
                <a:rtl val="0"/>
              </a:rPr>
              <a:t>Worry about loosing data</a:t>
            </a:r>
            <a:endParaRPr lang="en-US" kern="0" dirty="0"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0" y="2489147"/>
            <a:ext cx="1371600" cy="1283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8" y="5338994"/>
            <a:ext cx="1393692" cy="1393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0" y="3870011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4" y="914400"/>
            <a:ext cx="1609926" cy="16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559041" y="2485488"/>
            <a:ext cx="1942616" cy="1655813"/>
          </a:xfrm>
          <a:prstGeom prst="hexagon">
            <a:avLst/>
          </a:prstGeom>
          <a:solidFill>
            <a:schemeClr val="bg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/>
          <p:cNvSpPr/>
          <p:nvPr/>
        </p:nvSpPr>
        <p:spPr>
          <a:xfrm>
            <a:off x="4572000" y="762000"/>
            <a:ext cx="1942616" cy="1655813"/>
          </a:xfrm>
          <a:prstGeom prst="hexagon">
            <a:avLst/>
          </a:prstGeom>
          <a:solidFill>
            <a:schemeClr val="bg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/>
          <p:cNvSpPr/>
          <p:nvPr/>
        </p:nvSpPr>
        <p:spPr>
          <a:xfrm>
            <a:off x="6156760" y="1631763"/>
            <a:ext cx="1942616" cy="1655813"/>
          </a:xfrm>
          <a:prstGeom prst="hexagon">
            <a:avLst/>
          </a:prstGeom>
          <a:solidFill>
            <a:schemeClr val="bg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/>
          <p:cNvSpPr/>
          <p:nvPr/>
        </p:nvSpPr>
        <p:spPr>
          <a:xfrm>
            <a:off x="6149948" y="3345895"/>
            <a:ext cx="1942616" cy="1655813"/>
          </a:xfrm>
          <a:prstGeom prst="hexagon">
            <a:avLst/>
          </a:prstGeom>
          <a:solidFill>
            <a:schemeClr val="bg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/>
          <p:cNvSpPr/>
          <p:nvPr/>
        </p:nvSpPr>
        <p:spPr>
          <a:xfrm>
            <a:off x="4572000" y="4212499"/>
            <a:ext cx="1942616" cy="1655813"/>
          </a:xfrm>
          <a:prstGeom prst="hexagon">
            <a:avLst/>
          </a:prstGeom>
          <a:solidFill>
            <a:schemeClr val="bg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2400" cy="711200"/>
          </a:xfrm>
        </p:spPr>
        <p:txBody>
          <a:bodyPr/>
          <a:lstStyle/>
          <a:p>
            <a:r>
              <a:rPr lang="en-US" dirty="0" smtClean="0"/>
              <a:t>III.    Purpose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07932" y="1137363"/>
            <a:ext cx="8707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0" y="2299025"/>
            <a:ext cx="3699275" cy="175774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235035" y="1998711"/>
            <a:ext cx="17860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Issues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1676" y="2841707"/>
            <a:ext cx="11432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Are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84544" y="3735787"/>
            <a:ext cx="2055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Solved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36222" y="4576426"/>
            <a:ext cx="14141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Now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52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533400" y="292045"/>
            <a:ext cx="4523434" cy="711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IV.    Feature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535546" y="1143000"/>
            <a:ext cx="7772400" cy="447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Lack some of features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 UI is not fancy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 No user login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 Not include security yet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smtClean="0">
                <a:sym typeface="Wingdings" panose="05000000000000000000" pitchFamily="2" charset="2"/>
              </a:rPr>
              <a:t>Some features is not too flexible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1" y="279400"/>
            <a:ext cx="7772400" cy="635000"/>
          </a:xfrm>
        </p:spPr>
        <p:txBody>
          <a:bodyPr/>
          <a:lstStyle/>
          <a:p>
            <a:r>
              <a:rPr lang="en-US" dirty="0" smtClean="0"/>
              <a:t>V.   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1" y="279400"/>
            <a:ext cx="7772400" cy="635000"/>
          </a:xfrm>
        </p:spPr>
        <p:txBody>
          <a:bodyPr/>
          <a:lstStyle/>
          <a:p>
            <a:r>
              <a:rPr lang="en-US" dirty="0" smtClean="0"/>
              <a:t>VI.   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imson landscape design template" id="{73D20169-401E-4972-B02F-4B0444B70099}" vid="{315B30EE-3D96-471E-B16F-FC3628778332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0</TotalTime>
  <Words>114</Words>
  <Application>Microsoft Office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Cambria</vt:lpstr>
      <vt:lpstr>Century Gothic</vt:lpstr>
      <vt:lpstr>Harlow Solid Italic</vt:lpstr>
      <vt:lpstr>Wingdings</vt:lpstr>
      <vt:lpstr>Crimson landscape design template</vt:lpstr>
      <vt:lpstr>Short Course Management System</vt:lpstr>
      <vt:lpstr>Content</vt:lpstr>
      <vt:lpstr>Overview</vt:lpstr>
      <vt:lpstr>II.     Problem</vt:lpstr>
      <vt:lpstr>II.     Problem</vt:lpstr>
      <vt:lpstr>III.    Purpose</vt:lpstr>
      <vt:lpstr>PowerPoint Presentation</vt:lpstr>
      <vt:lpstr>V.    Demo</vt:lpstr>
      <vt:lpstr>VI.    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2016-02-08T07:11:06Z</dcterms:created>
  <dcterms:modified xsi:type="dcterms:W3CDTF">2018-08-20T00:10:53Z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