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sldIdLst>
    <p:sldId id="530" r:id="rId5"/>
    <p:sldId id="548" r:id="rId6"/>
    <p:sldId id="549" r:id="rId7"/>
    <p:sldId id="534" r:id="rId8"/>
    <p:sldId id="551" r:id="rId9"/>
    <p:sldId id="552" r:id="rId10"/>
    <p:sldId id="553" r:id="rId11"/>
    <p:sldId id="554" r:id="rId12"/>
    <p:sldId id="558" r:id="rId13"/>
    <p:sldId id="555" r:id="rId14"/>
    <p:sldId id="556" r:id="rId15"/>
    <p:sldId id="55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1" id="{E92B4483-F119-D346-A0E9-9CFC8BB0E00C}">
          <p14:sldIdLst>
            <p14:sldId id="530"/>
            <p14:sldId id="548"/>
            <p14:sldId id="549"/>
            <p14:sldId id="534"/>
            <p14:sldId id="551"/>
            <p14:sldId id="552"/>
            <p14:sldId id="553"/>
            <p14:sldId id="554"/>
            <p14:sldId id="558"/>
            <p14:sldId id="555"/>
            <p14:sldId id="556"/>
            <p14:sldId id="557"/>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BF6FA5-A0E5-874D-87DD-BE66671B8B22}" v="97" dt="2023-08-13T01:56:17.4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38" autoAdjust="0"/>
    <p:restoredTop sz="94480"/>
  </p:normalViewPr>
  <p:slideViewPr>
    <p:cSldViewPr snapToGrid="0">
      <p:cViewPr>
        <p:scale>
          <a:sx n="110" d="100"/>
          <a:sy n="110" d="100"/>
        </p:scale>
        <p:origin x="880"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th Beckett" userId="7b293baf-36f7-4370-894f-fbd750732c3f" providerId="ADAL" clId="{61BF6FA5-A0E5-874D-87DD-BE66671B8B22}"/>
    <pc:docChg chg="undo custSel addSld modSld modSection">
      <pc:chgData name="Seth Beckett" userId="7b293baf-36f7-4370-894f-fbd750732c3f" providerId="ADAL" clId="{61BF6FA5-A0E5-874D-87DD-BE66671B8B22}" dt="2023-08-13T02:02:22.951" v="2220" actId="20577"/>
      <pc:docMkLst>
        <pc:docMk/>
      </pc:docMkLst>
      <pc:sldChg chg="modSp mod">
        <pc:chgData name="Seth Beckett" userId="7b293baf-36f7-4370-894f-fbd750732c3f" providerId="ADAL" clId="{61BF6FA5-A0E5-874D-87DD-BE66671B8B22}" dt="2023-08-12T02:14:46.708" v="1" actId="20577"/>
        <pc:sldMkLst>
          <pc:docMk/>
          <pc:sldMk cId="1723491119" sldId="530"/>
        </pc:sldMkLst>
        <pc:spChg chg="mod">
          <ac:chgData name="Seth Beckett" userId="7b293baf-36f7-4370-894f-fbd750732c3f" providerId="ADAL" clId="{61BF6FA5-A0E5-874D-87DD-BE66671B8B22}" dt="2023-08-12T02:14:46.708" v="1" actId="20577"/>
          <ac:spMkLst>
            <pc:docMk/>
            <pc:sldMk cId="1723491119" sldId="530"/>
            <ac:spMk id="2" creationId="{DC870DB4-0446-EF22-E8E0-3A5B83923AC0}"/>
          </ac:spMkLst>
        </pc:spChg>
      </pc:sldChg>
      <pc:sldChg chg="modSp mod">
        <pc:chgData name="Seth Beckett" userId="7b293baf-36f7-4370-894f-fbd750732c3f" providerId="ADAL" clId="{61BF6FA5-A0E5-874D-87DD-BE66671B8B22}" dt="2023-08-12T02:19:01.465" v="220" actId="20577"/>
        <pc:sldMkLst>
          <pc:docMk/>
          <pc:sldMk cId="362782339" sldId="534"/>
        </pc:sldMkLst>
        <pc:spChg chg="mod">
          <ac:chgData name="Seth Beckett" userId="7b293baf-36f7-4370-894f-fbd750732c3f" providerId="ADAL" clId="{61BF6FA5-A0E5-874D-87DD-BE66671B8B22}" dt="2023-08-12T02:18:18.895" v="71" actId="20577"/>
          <ac:spMkLst>
            <pc:docMk/>
            <pc:sldMk cId="362782339" sldId="534"/>
            <ac:spMk id="2" creationId="{797310B5-D907-A977-7A9C-69F8BEB7BB3F}"/>
          </ac:spMkLst>
        </pc:spChg>
        <pc:spChg chg="mod">
          <ac:chgData name="Seth Beckett" userId="7b293baf-36f7-4370-894f-fbd750732c3f" providerId="ADAL" clId="{61BF6FA5-A0E5-874D-87DD-BE66671B8B22}" dt="2023-08-12T02:19:01.465" v="220" actId="20577"/>
          <ac:spMkLst>
            <pc:docMk/>
            <pc:sldMk cId="362782339" sldId="534"/>
            <ac:spMk id="3" creationId="{C05FF0B8-5B51-7376-0271-8D849CA3F8A8}"/>
          </ac:spMkLst>
        </pc:spChg>
      </pc:sldChg>
      <pc:sldChg chg="delSp mod">
        <pc:chgData name="Seth Beckett" userId="7b293baf-36f7-4370-894f-fbd750732c3f" providerId="ADAL" clId="{61BF6FA5-A0E5-874D-87DD-BE66671B8B22}" dt="2023-08-12T02:14:52.918" v="2" actId="478"/>
        <pc:sldMkLst>
          <pc:docMk/>
          <pc:sldMk cId="3134720277" sldId="548"/>
        </pc:sldMkLst>
        <pc:spChg chg="del">
          <ac:chgData name="Seth Beckett" userId="7b293baf-36f7-4370-894f-fbd750732c3f" providerId="ADAL" clId="{61BF6FA5-A0E5-874D-87DD-BE66671B8B22}" dt="2023-08-12T02:14:52.918" v="2" actId="478"/>
          <ac:spMkLst>
            <pc:docMk/>
            <pc:sldMk cId="3134720277" sldId="548"/>
            <ac:spMk id="4" creationId="{DDD0AE42-75AF-229C-2692-C10ADA4FFA83}"/>
          </ac:spMkLst>
        </pc:spChg>
      </pc:sldChg>
      <pc:sldChg chg="modSp">
        <pc:chgData name="Seth Beckett" userId="7b293baf-36f7-4370-894f-fbd750732c3f" providerId="ADAL" clId="{61BF6FA5-A0E5-874D-87DD-BE66671B8B22}" dt="2023-08-13T01:29:28.769" v="311" actId="20577"/>
        <pc:sldMkLst>
          <pc:docMk/>
          <pc:sldMk cId="2578273430" sldId="551"/>
        </pc:sldMkLst>
        <pc:graphicFrameChg chg="mod">
          <ac:chgData name="Seth Beckett" userId="7b293baf-36f7-4370-894f-fbd750732c3f" providerId="ADAL" clId="{61BF6FA5-A0E5-874D-87DD-BE66671B8B22}" dt="2023-08-13T01:29:28.769" v="311" actId="20577"/>
          <ac:graphicFrameMkLst>
            <pc:docMk/>
            <pc:sldMk cId="2578273430" sldId="551"/>
            <ac:graphicFrameMk id="18" creationId="{79BF9B10-78AC-C1AC-812F-1A82654A89D1}"/>
          </ac:graphicFrameMkLst>
        </pc:graphicFrameChg>
      </pc:sldChg>
      <pc:sldChg chg="addSp delSp modSp mod">
        <pc:chgData name="Seth Beckett" userId="7b293baf-36f7-4370-894f-fbd750732c3f" providerId="ADAL" clId="{61BF6FA5-A0E5-874D-87DD-BE66671B8B22}" dt="2023-08-13T01:38:33.117" v="579" actId="1076"/>
        <pc:sldMkLst>
          <pc:docMk/>
          <pc:sldMk cId="3024376124" sldId="552"/>
        </pc:sldMkLst>
        <pc:spChg chg="mod">
          <ac:chgData name="Seth Beckett" userId="7b293baf-36f7-4370-894f-fbd750732c3f" providerId="ADAL" clId="{61BF6FA5-A0E5-874D-87DD-BE66671B8B22}" dt="2023-08-13T01:34:27.112" v="334" actId="20577"/>
          <ac:spMkLst>
            <pc:docMk/>
            <pc:sldMk cId="3024376124" sldId="552"/>
            <ac:spMk id="2" creationId="{D249E45E-D6A7-9780-F652-BAF86DFBCC00}"/>
          </ac:spMkLst>
        </pc:spChg>
        <pc:spChg chg="mod">
          <ac:chgData name="Seth Beckett" userId="7b293baf-36f7-4370-894f-fbd750732c3f" providerId="ADAL" clId="{61BF6FA5-A0E5-874D-87DD-BE66671B8B22}" dt="2023-08-13T01:35:37.337" v="572" actId="20577"/>
          <ac:spMkLst>
            <pc:docMk/>
            <pc:sldMk cId="3024376124" sldId="552"/>
            <ac:spMk id="4" creationId="{BE22F651-7ABC-015D-B5C4-622708A64CB1}"/>
          </ac:spMkLst>
        </pc:spChg>
        <pc:picChg chg="add mod">
          <ac:chgData name="Seth Beckett" userId="7b293baf-36f7-4370-894f-fbd750732c3f" providerId="ADAL" clId="{61BF6FA5-A0E5-874D-87DD-BE66671B8B22}" dt="2023-08-13T01:38:33.117" v="579" actId="1076"/>
          <ac:picMkLst>
            <pc:docMk/>
            <pc:sldMk cId="3024376124" sldId="552"/>
            <ac:picMk id="3" creationId="{02AAA03C-F23D-142F-E5EB-92DD6E27FC91}"/>
          </ac:picMkLst>
        </pc:picChg>
        <pc:picChg chg="del">
          <ac:chgData name="Seth Beckett" userId="7b293baf-36f7-4370-894f-fbd750732c3f" providerId="ADAL" clId="{61BF6FA5-A0E5-874D-87DD-BE66671B8B22}" dt="2023-08-13T01:38:16.382" v="575" actId="478"/>
          <ac:picMkLst>
            <pc:docMk/>
            <pc:sldMk cId="3024376124" sldId="552"/>
            <ac:picMk id="16" creationId="{3DC1E6DA-2E1D-F731-D83A-A1499254E6D4}"/>
          </ac:picMkLst>
        </pc:picChg>
      </pc:sldChg>
      <pc:sldChg chg="addSp delSp modSp mod">
        <pc:chgData name="Seth Beckett" userId="7b293baf-36f7-4370-894f-fbd750732c3f" providerId="ADAL" clId="{61BF6FA5-A0E5-874D-87DD-BE66671B8B22}" dt="2023-08-13T01:48:59.949" v="1036" actId="1076"/>
        <pc:sldMkLst>
          <pc:docMk/>
          <pc:sldMk cId="256136551" sldId="553"/>
        </pc:sldMkLst>
        <pc:spChg chg="mod">
          <ac:chgData name="Seth Beckett" userId="7b293baf-36f7-4370-894f-fbd750732c3f" providerId="ADAL" clId="{61BF6FA5-A0E5-874D-87DD-BE66671B8B22}" dt="2023-08-13T01:38:52.974" v="612" actId="20577"/>
          <ac:spMkLst>
            <pc:docMk/>
            <pc:sldMk cId="256136551" sldId="553"/>
            <ac:spMk id="2" creationId="{D249E45E-D6A7-9780-F652-BAF86DFBCC00}"/>
          </ac:spMkLst>
        </pc:spChg>
        <pc:spChg chg="mod">
          <ac:chgData name="Seth Beckett" userId="7b293baf-36f7-4370-894f-fbd750732c3f" providerId="ADAL" clId="{61BF6FA5-A0E5-874D-87DD-BE66671B8B22}" dt="2023-08-13T01:47:45.792" v="1031" actId="242"/>
          <ac:spMkLst>
            <pc:docMk/>
            <pc:sldMk cId="256136551" sldId="553"/>
            <ac:spMk id="4" creationId="{BE22F651-7ABC-015D-B5C4-622708A64CB1}"/>
          </ac:spMkLst>
        </pc:spChg>
        <pc:picChg chg="del">
          <ac:chgData name="Seth Beckett" userId="7b293baf-36f7-4370-894f-fbd750732c3f" providerId="ADAL" clId="{61BF6FA5-A0E5-874D-87DD-BE66671B8B22}" dt="2023-08-13T01:47:52.948" v="1032" actId="478"/>
          <ac:picMkLst>
            <pc:docMk/>
            <pc:sldMk cId="256136551" sldId="553"/>
            <ac:picMk id="3" creationId="{840C9BBA-B3E9-1CFD-E565-F5A697B8AA7D}"/>
          </ac:picMkLst>
        </pc:picChg>
        <pc:picChg chg="add mod">
          <ac:chgData name="Seth Beckett" userId="7b293baf-36f7-4370-894f-fbd750732c3f" providerId="ADAL" clId="{61BF6FA5-A0E5-874D-87DD-BE66671B8B22}" dt="2023-08-13T01:48:59.949" v="1036" actId="1076"/>
          <ac:picMkLst>
            <pc:docMk/>
            <pc:sldMk cId="256136551" sldId="553"/>
            <ac:picMk id="5" creationId="{2C9A9592-FE1F-EDCF-13F1-001A1F62760E}"/>
          </ac:picMkLst>
        </pc:picChg>
      </pc:sldChg>
      <pc:sldChg chg="addSp delSp modSp mod">
        <pc:chgData name="Seth Beckett" userId="7b293baf-36f7-4370-894f-fbd750732c3f" providerId="ADAL" clId="{61BF6FA5-A0E5-874D-87DD-BE66671B8B22}" dt="2023-08-13T01:54:31.004" v="1459" actId="1076"/>
        <pc:sldMkLst>
          <pc:docMk/>
          <pc:sldMk cId="427216838" sldId="554"/>
        </pc:sldMkLst>
        <pc:spChg chg="mod">
          <ac:chgData name="Seth Beckett" userId="7b293baf-36f7-4370-894f-fbd750732c3f" providerId="ADAL" clId="{61BF6FA5-A0E5-874D-87DD-BE66671B8B22}" dt="2023-08-13T01:49:27.764" v="1066" actId="20577"/>
          <ac:spMkLst>
            <pc:docMk/>
            <pc:sldMk cId="427216838" sldId="554"/>
            <ac:spMk id="2" creationId="{D249E45E-D6A7-9780-F652-BAF86DFBCC00}"/>
          </ac:spMkLst>
        </pc:spChg>
        <pc:spChg chg="mod">
          <ac:chgData name="Seth Beckett" userId="7b293baf-36f7-4370-894f-fbd750732c3f" providerId="ADAL" clId="{61BF6FA5-A0E5-874D-87DD-BE66671B8B22}" dt="2023-08-13T01:54:11.145" v="1454" actId="242"/>
          <ac:spMkLst>
            <pc:docMk/>
            <pc:sldMk cId="427216838" sldId="554"/>
            <ac:spMk id="4" creationId="{BE22F651-7ABC-015D-B5C4-622708A64CB1}"/>
          </ac:spMkLst>
        </pc:spChg>
        <pc:picChg chg="del">
          <ac:chgData name="Seth Beckett" userId="7b293baf-36f7-4370-894f-fbd750732c3f" providerId="ADAL" clId="{61BF6FA5-A0E5-874D-87DD-BE66671B8B22}" dt="2023-08-13T01:54:16.449" v="1455" actId="478"/>
          <ac:picMkLst>
            <pc:docMk/>
            <pc:sldMk cId="427216838" sldId="554"/>
            <ac:picMk id="3" creationId="{EB244D67-0FDF-C9BB-7C46-4CECE076EFF6}"/>
          </ac:picMkLst>
        </pc:picChg>
        <pc:picChg chg="add mod">
          <ac:chgData name="Seth Beckett" userId="7b293baf-36f7-4370-894f-fbd750732c3f" providerId="ADAL" clId="{61BF6FA5-A0E5-874D-87DD-BE66671B8B22}" dt="2023-08-13T01:54:31.004" v="1459" actId="1076"/>
          <ac:picMkLst>
            <pc:docMk/>
            <pc:sldMk cId="427216838" sldId="554"/>
            <ac:picMk id="5" creationId="{5D821672-220B-1FEF-66BA-34D265B3B390}"/>
          </ac:picMkLst>
        </pc:picChg>
      </pc:sldChg>
      <pc:sldChg chg="delSp modSp mod">
        <pc:chgData name="Seth Beckett" userId="7b293baf-36f7-4370-894f-fbd750732c3f" providerId="ADAL" clId="{61BF6FA5-A0E5-874D-87DD-BE66671B8B22}" dt="2023-08-13T01:58:43.134" v="1885" actId="20577"/>
        <pc:sldMkLst>
          <pc:docMk/>
          <pc:sldMk cId="3713828111" sldId="555"/>
        </pc:sldMkLst>
        <pc:spChg chg="mod">
          <ac:chgData name="Seth Beckett" userId="7b293baf-36f7-4370-894f-fbd750732c3f" providerId="ADAL" clId="{61BF6FA5-A0E5-874D-87DD-BE66671B8B22}" dt="2023-08-13T01:57:40.218" v="1723" actId="20577"/>
          <ac:spMkLst>
            <pc:docMk/>
            <pc:sldMk cId="3713828111" sldId="555"/>
            <ac:spMk id="4" creationId="{BE22F651-7ABC-015D-B5C4-622708A64CB1}"/>
          </ac:spMkLst>
        </pc:spChg>
        <pc:spChg chg="mod">
          <ac:chgData name="Seth Beckett" userId="7b293baf-36f7-4370-894f-fbd750732c3f" providerId="ADAL" clId="{61BF6FA5-A0E5-874D-87DD-BE66671B8B22}" dt="2023-08-13T01:58:43.134" v="1885" actId="20577"/>
          <ac:spMkLst>
            <pc:docMk/>
            <pc:sldMk cId="3713828111" sldId="555"/>
            <ac:spMk id="6" creationId="{3DF22CC9-1295-2B21-05A9-68A44E669B8F}"/>
          </ac:spMkLst>
        </pc:spChg>
        <pc:spChg chg="del mod">
          <ac:chgData name="Seth Beckett" userId="7b293baf-36f7-4370-894f-fbd750732c3f" providerId="ADAL" clId="{61BF6FA5-A0E5-874D-87DD-BE66671B8B22}" dt="2023-08-12T02:15:02.291" v="4" actId="478"/>
          <ac:spMkLst>
            <pc:docMk/>
            <pc:sldMk cId="3713828111" sldId="555"/>
            <ac:spMk id="7" creationId="{A9F57080-19CA-8BBA-6050-8494551D4615}"/>
          </ac:spMkLst>
        </pc:spChg>
      </pc:sldChg>
      <pc:sldChg chg="modSp mod">
        <pc:chgData name="Seth Beckett" userId="7b293baf-36f7-4370-894f-fbd750732c3f" providerId="ADAL" clId="{61BF6FA5-A0E5-874D-87DD-BE66671B8B22}" dt="2023-08-13T02:02:22.951" v="2220" actId="20577"/>
        <pc:sldMkLst>
          <pc:docMk/>
          <pc:sldMk cId="1206538959" sldId="556"/>
        </pc:sldMkLst>
        <pc:spChg chg="mod">
          <ac:chgData name="Seth Beckett" userId="7b293baf-36f7-4370-894f-fbd750732c3f" providerId="ADAL" clId="{61BF6FA5-A0E5-874D-87DD-BE66671B8B22}" dt="2023-08-13T02:02:22.951" v="2220" actId="20577"/>
          <ac:spMkLst>
            <pc:docMk/>
            <pc:sldMk cId="1206538959" sldId="556"/>
            <ac:spMk id="3" creationId="{6F9C1627-7A56-025E-482D-E2AB014EDF92}"/>
          </ac:spMkLst>
        </pc:spChg>
      </pc:sldChg>
      <pc:sldChg chg="addSp delSp modSp add mod">
        <pc:chgData name="Seth Beckett" userId="7b293baf-36f7-4370-894f-fbd750732c3f" providerId="ADAL" clId="{61BF6FA5-A0E5-874D-87DD-BE66671B8B22}" dt="2023-08-13T01:56:27.277" v="1474" actId="1076"/>
        <pc:sldMkLst>
          <pc:docMk/>
          <pc:sldMk cId="3147078314" sldId="558"/>
        </pc:sldMkLst>
        <pc:spChg chg="mod">
          <ac:chgData name="Seth Beckett" userId="7b293baf-36f7-4370-894f-fbd750732c3f" providerId="ADAL" clId="{61BF6FA5-A0E5-874D-87DD-BE66671B8B22}" dt="2023-08-13T01:56:10.122" v="1467" actId="242"/>
          <ac:spMkLst>
            <pc:docMk/>
            <pc:sldMk cId="3147078314" sldId="558"/>
            <ac:spMk id="2" creationId="{D249E45E-D6A7-9780-F652-BAF86DFBCC00}"/>
          </ac:spMkLst>
        </pc:spChg>
        <pc:spChg chg="del">
          <ac:chgData name="Seth Beckett" userId="7b293baf-36f7-4370-894f-fbd750732c3f" providerId="ADAL" clId="{61BF6FA5-A0E5-874D-87DD-BE66671B8B22}" dt="2023-08-13T01:56:13.472" v="1468" actId="478"/>
          <ac:spMkLst>
            <pc:docMk/>
            <pc:sldMk cId="3147078314" sldId="558"/>
            <ac:spMk id="4" creationId="{BE22F651-7ABC-015D-B5C4-622708A64CB1}"/>
          </ac:spMkLst>
        </pc:spChg>
        <pc:spChg chg="add del mod">
          <ac:chgData name="Seth Beckett" userId="7b293baf-36f7-4370-894f-fbd750732c3f" providerId="ADAL" clId="{61BF6FA5-A0E5-874D-87DD-BE66671B8B22}" dt="2023-08-13T01:56:15.232" v="1469" actId="478"/>
          <ac:spMkLst>
            <pc:docMk/>
            <pc:sldMk cId="3147078314" sldId="558"/>
            <ac:spMk id="6" creationId="{BA266EBB-5F33-0379-488A-0C2F3A5DFD4A}"/>
          </ac:spMkLst>
        </pc:spChg>
        <pc:picChg chg="del">
          <ac:chgData name="Seth Beckett" userId="7b293baf-36f7-4370-894f-fbd750732c3f" providerId="ADAL" clId="{61BF6FA5-A0E5-874D-87DD-BE66671B8B22}" dt="2023-08-13T01:56:15.911" v="1470" actId="478"/>
          <ac:picMkLst>
            <pc:docMk/>
            <pc:sldMk cId="3147078314" sldId="558"/>
            <ac:picMk id="5" creationId="{5D821672-220B-1FEF-66BA-34D265B3B390}"/>
          </ac:picMkLst>
        </pc:picChg>
        <pc:picChg chg="add mod">
          <ac:chgData name="Seth Beckett" userId="7b293baf-36f7-4370-894f-fbd750732c3f" providerId="ADAL" clId="{61BF6FA5-A0E5-874D-87DD-BE66671B8B22}" dt="2023-08-13T01:56:27.277" v="1474" actId="1076"/>
          <ac:picMkLst>
            <pc:docMk/>
            <pc:sldMk cId="3147078314" sldId="558"/>
            <ac:picMk id="7" creationId="{FD1FBA83-EAD4-7CF1-33DA-18C567461A01}"/>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83AA67-1504-9A44-9DA0-5C51C23CB25D}" type="doc">
      <dgm:prSet loTypeId="urn:microsoft.com/office/officeart/2005/8/layout/chevron1" loCatId="" qsTypeId="urn:microsoft.com/office/officeart/2005/8/quickstyle/simple1" qsCatId="simple" csTypeId="urn:microsoft.com/office/officeart/2005/8/colors/colorful1" csCatId="colorful" phldr="1"/>
      <dgm:spPr/>
    </dgm:pt>
    <dgm:pt modelId="{8F2C2B8F-CF1F-A448-A894-D2CC54A279CB}">
      <dgm:prSet phldrT="[Text]"/>
      <dgm:spPr/>
      <dgm:t>
        <a:bodyPr/>
        <a:lstStyle/>
        <a:p>
          <a:r>
            <a:rPr lang="en-US" dirty="0"/>
            <a:t>Create Imitation Data</a:t>
          </a:r>
        </a:p>
      </dgm:t>
    </dgm:pt>
    <dgm:pt modelId="{263A27C8-DC64-EA43-8FE4-5FD1DD1E150B}" type="parTrans" cxnId="{706DA36B-9A39-7E48-B151-D0CBF33F3716}">
      <dgm:prSet/>
      <dgm:spPr/>
      <dgm:t>
        <a:bodyPr/>
        <a:lstStyle/>
        <a:p>
          <a:endParaRPr lang="en-US"/>
        </a:p>
      </dgm:t>
    </dgm:pt>
    <dgm:pt modelId="{5B4B6530-BD30-CC42-9495-B07934DAAA7F}" type="sibTrans" cxnId="{706DA36B-9A39-7E48-B151-D0CBF33F3716}">
      <dgm:prSet/>
      <dgm:spPr/>
      <dgm:t>
        <a:bodyPr/>
        <a:lstStyle/>
        <a:p>
          <a:endParaRPr lang="en-US"/>
        </a:p>
      </dgm:t>
    </dgm:pt>
    <dgm:pt modelId="{4A4B4326-D479-364B-83CE-623B7B0DF551}">
      <dgm:prSet phldrT="[Text]"/>
      <dgm:spPr/>
      <dgm:t>
        <a:bodyPr/>
        <a:lstStyle/>
        <a:p>
          <a:r>
            <a:rPr lang="en-US" dirty="0"/>
            <a:t>Automating Change Detection</a:t>
          </a:r>
        </a:p>
      </dgm:t>
    </dgm:pt>
    <dgm:pt modelId="{97041AC4-40DE-7B42-B33C-8ECB97F86DD9}" type="parTrans" cxnId="{FA459B90-5722-4B40-B2EF-C66EF27AE92C}">
      <dgm:prSet/>
      <dgm:spPr/>
      <dgm:t>
        <a:bodyPr/>
        <a:lstStyle/>
        <a:p>
          <a:endParaRPr lang="en-US"/>
        </a:p>
      </dgm:t>
    </dgm:pt>
    <dgm:pt modelId="{F04AE64C-3CF3-1044-9800-B4434F215F87}" type="sibTrans" cxnId="{FA459B90-5722-4B40-B2EF-C66EF27AE92C}">
      <dgm:prSet/>
      <dgm:spPr/>
      <dgm:t>
        <a:bodyPr/>
        <a:lstStyle/>
        <a:p>
          <a:endParaRPr lang="en-US"/>
        </a:p>
      </dgm:t>
    </dgm:pt>
    <dgm:pt modelId="{B4DB5F13-5B54-194F-82D7-AFB4A4CB3EBA}">
      <dgm:prSet phldrT="[Text]"/>
      <dgm:spPr/>
      <dgm:t>
        <a:bodyPr/>
        <a:lstStyle/>
        <a:p>
          <a:r>
            <a:rPr lang="en-US" dirty="0"/>
            <a:t>Creating &amp; Formatting Output</a:t>
          </a:r>
        </a:p>
      </dgm:t>
    </dgm:pt>
    <dgm:pt modelId="{96C672E5-2634-BD4E-8AA0-E01B73477ADF}" type="parTrans" cxnId="{700BE29C-9884-794D-8841-39BEEAC3AC9B}">
      <dgm:prSet/>
      <dgm:spPr/>
      <dgm:t>
        <a:bodyPr/>
        <a:lstStyle/>
        <a:p>
          <a:endParaRPr lang="en-US"/>
        </a:p>
      </dgm:t>
    </dgm:pt>
    <dgm:pt modelId="{B94E74FF-56CD-0749-8429-B8E86BF84B76}" type="sibTrans" cxnId="{700BE29C-9884-794D-8841-39BEEAC3AC9B}">
      <dgm:prSet/>
      <dgm:spPr/>
      <dgm:t>
        <a:bodyPr/>
        <a:lstStyle/>
        <a:p>
          <a:endParaRPr lang="en-US"/>
        </a:p>
      </dgm:t>
    </dgm:pt>
    <dgm:pt modelId="{33696695-6A79-AF43-8DE1-20BD545FAC03}" type="pres">
      <dgm:prSet presAssocID="{CE83AA67-1504-9A44-9DA0-5C51C23CB25D}" presName="Name0" presStyleCnt="0">
        <dgm:presLayoutVars>
          <dgm:dir/>
          <dgm:animLvl val="lvl"/>
          <dgm:resizeHandles val="exact"/>
        </dgm:presLayoutVars>
      </dgm:prSet>
      <dgm:spPr/>
    </dgm:pt>
    <dgm:pt modelId="{E053A304-7262-2B4F-BE9F-69BCBBED17C2}" type="pres">
      <dgm:prSet presAssocID="{8F2C2B8F-CF1F-A448-A894-D2CC54A279CB}" presName="parTxOnly" presStyleLbl="node1" presStyleIdx="0" presStyleCnt="3">
        <dgm:presLayoutVars>
          <dgm:chMax val="0"/>
          <dgm:chPref val="0"/>
          <dgm:bulletEnabled val="1"/>
        </dgm:presLayoutVars>
      </dgm:prSet>
      <dgm:spPr/>
    </dgm:pt>
    <dgm:pt modelId="{D4892321-AE5A-8444-9939-85A8F201C557}" type="pres">
      <dgm:prSet presAssocID="{5B4B6530-BD30-CC42-9495-B07934DAAA7F}" presName="parTxOnlySpace" presStyleCnt="0"/>
      <dgm:spPr/>
    </dgm:pt>
    <dgm:pt modelId="{81C9350B-CD66-7643-AB22-4306F4A9CA59}" type="pres">
      <dgm:prSet presAssocID="{4A4B4326-D479-364B-83CE-623B7B0DF551}" presName="parTxOnly" presStyleLbl="node1" presStyleIdx="1" presStyleCnt="3">
        <dgm:presLayoutVars>
          <dgm:chMax val="0"/>
          <dgm:chPref val="0"/>
          <dgm:bulletEnabled val="1"/>
        </dgm:presLayoutVars>
      </dgm:prSet>
      <dgm:spPr/>
    </dgm:pt>
    <dgm:pt modelId="{A8DD85CF-9DCA-414A-91FD-021C0F8A46BF}" type="pres">
      <dgm:prSet presAssocID="{F04AE64C-3CF3-1044-9800-B4434F215F87}" presName="parTxOnlySpace" presStyleCnt="0"/>
      <dgm:spPr/>
    </dgm:pt>
    <dgm:pt modelId="{C168319D-835A-F04B-9014-62514327800C}" type="pres">
      <dgm:prSet presAssocID="{B4DB5F13-5B54-194F-82D7-AFB4A4CB3EBA}" presName="parTxOnly" presStyleLbl="node1" presStyleIdx="2" presStyleCnt="3">
        <dgm:presLayoutVars>
          <dgm:chMax val="0"/>
          <dgm:chPref val="0"/>
          <dgm:bulletEnabled val="1"/>
        </dgm:presLayoutVars>
      </dgm:prSet>
      <dgm:spPr/>
    </dgm:pt>
  </dgm:ptLst>
  <dgm:cxnLst>
    <dgm:cxn modelId="{706DA36B-9A39-7E48-B151-D0CBF33F3716}" srcId="{CE83AA67-1504-9A44-9DA0-5C51C23CB25D}" destId="{8F2C2B8F-CF1F-A448-A894-D2CC54A279CB}" srcOrd="0" destOrd="0" parTransId="{263A27C8-DC64-EA43-8FE4-5FD1DD1E150B}" sibTransId="{5B4B6530-BD30-CC42-9495-B07934DAAA7F}"/>
    <dgm:cxn modelId="{FA459B90-5722-4B40-B2EF-C66EF27AE92C}" srcId="{CE83AA67-1504-9A44-9DA0-5C51C23CB25D}" destId="{4A4B4326-D479-364B-83CE-623B7B0DF551}" srcOrd="1" destOrd="0" parTransId="{97041AC4-40DE-7B42-B33C-8ECB97F86DD9}" sibTransId="{F04AE64C-3CF3-1044-9800-B4434F215F87}"/>
    <dgm:cxn modelId="{700BE29C-9884-794D-8841-39BEEAC3AC9B}" srcId="{CE83AA67-1504-9A44-9DA0-5C51C23CB25D}" destId="{B4DB5F13-5B54-194F-82D7-AFB4A4CB3EBA}" srcOrd="2" destOrd="0" parTransId="{96C672E5-2634-BD4E-8AA0-E01B73477ADF}" sibTransId="{B94E74FF-56CD-0749-8429-B8E86BF84B76}"/>
    <dgm:cxn modelId="{2485C1BC-DFA0-D241-B284-36F29A7DAA78}" type="presOf" srcId="{8F2C2B8F-CF1F-A448-A894-D2CC54A279CB}" destId="{E053A304-7262-2B4F-BE9F-69BCBBED17C2}" srcOrd="0" destOrd="0" presId="urn:microsoft.com/office/officeart/2005/8/layout/chevron1"/>
    <dgm:cxn modelId="{2DD7C7C1-75BF-FE4B-9F47-58BC47494334}" type="presOf" srcId="{CE83AA67-1504-9A44-9DA0-5C51C23CB25D}" destId="{33696695-6A79-AF43-8DE1-20BD545FAC03}" srcOrd="0" destOrd="0" presId="urn:microsoft.com/office/officeart/2005/8/layout/chevron1"/>
    <dgm:cxn modelId="{881765DB-FD1A-DE45-9B15-F7D489295CAE}" type="presOf" srcId="{4A4B4326-D479-364B-83CE-623B7B0DF551}" destId="{81C9350B-CD66-7643-AB22-4306F4A9CA59}" srcOrd="0" destOrd="0" presId="urn:microsoft.com/office/officeart/2005/8/layout/chevron1"/>
    <dgm:cxn modelId="{50705BE3-A683-D644-8BEB-C56AF36D8823}" type="presOf" srcId="{B4DB5F13-5B54-194F-82D7-AFB4A4CB3EBA}" destId="{C168319D-835A-F04B-9014-62514327800C}" srcOrd="0" destOrd="0" presId="urn:microsoft.com/office/officeart/2005/8/layout/chevron1"/>
    <dgm:cxn modelId="{7D3890F6-B4B2-E045-97E0-E6D3E66972B5}" type="presParOf" srcId="{33696695-6A79-AF43-8DE1-20BD545FAC03}" destId="{E053A304-7262-2B4F-BE9F-69BCBBED17C2}" srcOrd="0" destOrd="0" presId="urn:microsoft.com/office/officeart/2005/8/layout/chevron1"/>
    <dgm:cxn modelId="{E3AD17DC-69BA-3842-80CA-C6A926646D67}" type="presParOf" srcId="{33696695-6A79-AF43-8DE1-20BD545FAC03}" destId="{D4892321-AE5A-8444-9939-85A8F201C557}" srcOrd="1" destOrd="0" presId="urn:microsoft.com/office/officeart/2005/8/layout/chevron1"/>
    <dgm:cxn modelId="{983C656C-ABE1-EF48-B156-A35D0E8B0F49}" type="presParOf" srcId="{33696695-6A79-AF43-8DE1-20BD545FAC03}" destId="{81C9350B-CD66-7643-AB22-4306F4A9CA59}" srcOrd="2" destOrd="0" presId="urn:microsoft.com/office/officeart/2005/8/layout/chevron1"/>
    <dgm:cxn modelId="{B746398D-6B8F-AE46-BEAA-761650A892FE}" type="presParOf" srcId="{33696695-6A79-AF43-8DE1-20BD545FAC03}" destId="{A8DD85CF-9DCA-414A-91FD-021C0F8A46BF}" srcOrd="3" destOrd="0" presId="urn:microsoft.com/office/officeart/2005/8/layout/chevron1"/>
    <dgm:cxn modelId="{631989F6-6E44-EC4B-A1DB-29485C69F275}" type="presParOf" srcId="{33696695-6A79-AF43-8DE1-20BD545FAC03}" destId="{C168319D-835A-F04B-9014-62514327800C}"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53A304-7262-2B4F-BE9F-69BCBBED17C2}">
      <dsp:nvSpPr>
        <dsp:cNvPr id="0" name=""/>
        <dsp:cNvSpPr/>
      </dsp:nvSpPr>
      <dsp:spPr>
        <a:xfrm>
          <a:off x="3035" y="1824661"/>
          <a:ext cx="3698170" cy="1479268"/>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en-US" sz="3000" kern="1200" dirty="0"/>
            <a:t>Create Imitation Data</a:t>
          </a:r>
        </a:p>
      </dsp:txBody>
      <dsp:txXfrm>
        <a:off x="742669" y="1824661"/>
        <a:ext cx="2218902" cy="1479268"/>
      </dsp:txXfrm>
    </dsp:sp>
    <dsp:sp modelId="{81C9350B-CD66-7643-AB22-4306F4A9CA59}">
      <dsp:nvSpPr>
        <dsp:cNvPr id="0" name=""/>
        <dsp:cNvSpPr/>
      </dsp:nvSpPr>
      <dsp:spPr>
        <a:xfrm>
          <a:off x="3331388" y="1824661"/>
          <a:ext cx="3698170" cy="1479268"/>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en-US" sz="3000" kern="1200" dirty="0"/>
            <a:t>Automating Change Detection</a:t>
          </a:r>
        </a:p>
      </dsp:txBody>
      <dsp:txXfrm>
        <a:off x="4071022" y="1824661"/>
        <a:ext cx="2218902" cy="1479268"/>
      </dsp:txXfrm>
    </dsp:sp>
    <dsp:sp modelId="{C168319D-835A-F04B-9014-62514327800C}">
      <dsp:nvSpPr>
        <dsp:cNvPr id="0" name=""/>
        <dsp:cNvSpPr/>
      </dsp:nvSpPr>
      <dsp:spPr>
        <a:xfrm>
          <a:off x="6659741" y="1824661"/>
          <a:ext cx="3698170" cy="1479268"/>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en-US" sz="3000" kern="1200" dirty="0"/>
            <a:t>Creating &amp; Formatting Output</a:t>
          </a:r>
        </a:p>
      </dsp:txBody>
      <dsp:txXfrm>
        <a:off x="7399375" y="1824661"/>
        <a:ext cx="2218902" cy="147926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8/11/23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dirty="0"/>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dirty="0"/>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sethbeckett/stat5940-tutorial1" TargetMode="External"/><Relationship Id="rId1" Type="http://schemas.openxmlformats.org/officeDocument/2006/relationships/slideLayout" Target="../slideLayouts/slideLayout9.xml"/><Relationship Id="rId4" Type="http://schemas.openxmlformats.org/officeDocument/2006/relationships/hyperlink" Target="https://pngimg.com/download/7335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t>STAT 5940:</a:t>
            </a:r>
            <a:br>
              <a:rPr lang="en-US" dirty="0"/>
            </a:br>
            <a:r>
              <a:rPr lang="en-US" dirty="0"/>
              <a:t>Tutorial 2</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Seth Beckett</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r>
              <a:rPr lang="en-US" dirty="0"/>
              <a:t>Roadblocks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10</a:t>
            </a:fld>
            <a:endParaRPr lang="en-US" dirty="0"/>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p:txBody>
          <a:bodyPr/>
          <a:lstStyle/>
          <a:p>
            <a:r>
              <a:rPr lang="en-US" dirty="0"/>
              <a:t>Technical</a:t>
            </a:r>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p:txBody>
          <a:bodyPr/>
          <a:lstStyle/>
          <a:p>
            <a:r>
              <a:rPr lang="en-US" dirty="0"/>
              <a:t>Checking for changes, I ran into several issues with the logic behind it. Sometimes we would get data that changed format between months, which would cause difficulties in creating generalizable code</a:t>
            </a:r>
          </a:p>
          <a:p>
            <a:endParaRPr lang="en-US" dirty="0"/>
          </a:p>
        </p:txBody>
      </p:sp>
      <p:sp>
        <p:nvSpPr>
          <p:cNvPr id="5" name="Text Placeholder 4">
            <a:extLst>
              <a:ext uri="{FF2B5EF4-FFF2-40B4-BE49-F238E27FC236}">
                <a16:creationId xmlns:a16="http://schemas.microsoft.com/office/drawing/2014/main" id="{6A1E0F07-3291-4EE2-1286-04C97165BA68}"/>
              </a:ext>
            </a:extLst>
          </p:cNvPr>
          <p:cNvSpPr>
            <a:spLocks noGrp="1"/>
          </p:cNvSpPr>
          <p:nvPr>
            <p:ph type="body" sz="quarter" idx="3"/>
          </p:nvPr>
        </p:nvSpPr>
        <p:spPr/>
        <p:txBody>
          <a:bodyPr/>
          <a:lstStyle/>
          <a:p>
            <a:r>
              <a:rPr lang="en-US" dirty="0"/>
              <a:t>Other</a:t>
            </a:r>
          </a:p>
        </p:txBody>
      </p:sp>
      <p:sp>
        <p:nvSpPr>
          <p:cNvPr id="6" name="Content Placeholder 5">
            <a:extLst>
              <a:ext uri="{FF2B5EF4-FFF2-40B4-BE49-F238E27FC236}">
                <a16:creationId xmlns:a16="http://schemas.microsoft.com/office/drawing/2014/main" id="{3DF22CC9-1295-2B21-05A9-68A44E669B8F}"/>
              </a:ext>
            </a:extLst>
          </p:cNvPr>
          <p:cNvSpPr>
            <a:spLocks noGrp="1"/>
          </p:cNvSpPr>
          <p:nvPr>
            <p:ph sz="quarter" idx="4"/>
          </p:nvPr>
        </p:nvSpPr>
        <p:spPr/>
        <p:txBody>
          <a:bodyPr/>
          <a:lstStyle/>
          <a:p>
            <a:r>
              <a:rPr lang="en-US" dirty="0"/>
              <a:t>Team is nontechnical, so any changes I made or code I created had to be meticulously documented</a:t>
            </a:r>
          </a:p>
          <a:p>
            <a:r>
              <a:rPr lang="en-US" dirty="0"/>
              <a:t>Balancing this project with other projects and responsibilities</a:t>
            </a:r>
          </a:p>
          <a:p>
            <a:r>
              <a:rPr lang="en-US" dirty="0"/>
              <a:t>Accessing protected data as a new employee proved to be a tedious experience, as DFS is a very secure company</a:t>
            </a:r>
          </a:p>
        </p:txBody>
      </p:sp>
    </p:spTree>
    <p:extLst>
      <p:ext uri="{BB962C8B-B14F-4D97-AF65-F5344CB8AC3E}">
        <p14:creationId xmlns:p14="http://schemas.microsoft.com/office/powerpoint/2010/main" val="3713828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Conclusion</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p:txBody>
          <a:bodyPr/>
          <a:lstStyle/>
          <a:p>
            <a:r>
              <a:rPr lang="en-US" dirty="0">
                <a:latin typeface="Segoe UI Light" panose="020B0502040204020203" pitchFamily="34" charset="0"/>
                <a:ea typeface="+mn-lt"/>
                <a:cs typeface="Segoe UI Light" panose="020B0502040204020203" pitchFamily="34" charset="0"/>
              </a:rPr>
              <a:t>By creating this Python process for tracking and checking for updates of data between months, I was able to save my company 50+ hours of manually searching and verifying data per year. This process ensures a consistent and verifiable data checking process.</a:t>
            </a:r>
            <a:endParaRPr lang="en-US" dirty="0"/>
          </a:p>
        </p:txBody>
      </p:sp>
    </p:spTree>
    <p:extLst>
      <p:ext uri="{BB962C8B-B14F-4D97-AF65-F5344CB8AC3E}">
        <p14:creationId xmlns:p14="http://schemas.microsoft.com/office/powerpoint/2010/main" val="1206538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r>
              <a:rPr lang="en-US" dirty="0"/>
              <a:t>Appendix</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12</a:t>
            </a:fld>
            <a:endParaRPr lang="en-US" dirty="0"/>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p:txBody>
          <a:bodyPr/>
          <a:lstStyle/>
          <a:p>
            <a:r>
              <a:rPr lang="en-US" dirty="0"/>
              <a:t>Link to </a:t>
            </a:r>
            <a:r>
              <a:rPr lang="en-US" dirty="0" err="1"/>
              <a:t>Github</a:t>
            </a:r>
            <a:endParaRPr lang="en-US" dirty="0"/>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p:txBody>
          <a:bodyPr/>
          <a:lstStyle/>
          <a:p>
            <a:r>
              <a:rPr lang="en-US" dirty="0">
                <a:hlinkClick r:id="rId2"/>
              </a:rPr>
              <a:t>https://</a:t>
            </a:r>
            <a:r>
              <a:rPr lang="en-US" dirty="0" err="1">
                <a:hlinkClick r:id="rId2"/>
              </a:rPr>
              <a:t>github.com</a:t>
            </a:r>
            <a:r>
              <a:rPr lang="en-US" dirty="0">
                <a:hlinkClick r:id="rId2"/>
              </a:rPr>
              <a:t>/</a:t>
            </a:r>
            <a:r>
              <a:rPr lang="en-US" dirty="0" err="1">
                <a:hlinkClick r:id="rId2"/>
              </a:rPr>
              <a:t>sethbeckett</a:t>
            </a:r>
            <a:r>
              <a:rPr lang="en-US" dirty="0">
                <a:hlinkClick r:id="rId2"/>
              </a:rPr>
              <a:t>/stat5940-tutorial1</a:t>
            </a:r>
            <a:endParaRPr lang="en-US" dirty="0"/>
          </a:p>
        </p:txBody>
      </p:sp>
      <p:pic>
        <p:nvPicPr>
          <p:cNvPr id="20" name="Picture 19" descr="A logo of a cat&#10;&#10;Description automatically generated">
            <a:extLst>
              <a:ext uri="{FF2B5EF4-FFF2-40B4-BE49-F238E27FC236}">
                <a16:creationId xmlns:a16="http://schemas.microsoft.com/office/drawing/2014/main" id="{D3C191B4-9A10-411A-FF68-059A4210590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637365" y="1563754"/>
            <a:ext cx="3440980" cy="3107635"/>
          </a:xfrm>
          <a:prstGeom prst="rect">
            <a:avLst/>
          </a:prstGeom>
        </p:spPr>
      </p:pic>
    </p:spTree>
    <p:extLst>
      <p:ext uri="{BB962C8B-B14F-4D97-AF65-F5344CB8AC3E}">
        <p14:creationId xmlns:p14="http://schemas.microsoft.com/office/powerpoint/2010/main" val="2420740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Introduction</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Process</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Roadblocks</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Conclusion</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endParaRPr lang="en-US"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34720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p:txBody>
          <a:bodyPr/>
          <a:lstStyle/>
          <a:p>
            <a:r>
              <a:rPr lang="en-US" dirty="0"/>
              <a:t>At Discover Financial Services, I work on the Enterprise Data Stewardship team. We are in charge of helping ensure compliance throughout the enterprise by training and accounting for data stewards, or those who are responsible for the production and consumption of data.</a:t>
            </a:r>
          </a:p>
          <a:p>
            <a:endParaRPr lang="en-US" dirty="0"/>
          </a:p>
        </p:txBody>
      </p:sp>
    </p:spTree>
    <p:extLst>
      <p:ext uri="{BB962C8B-B14F-4D97-AF65-F5344CB8AC3E}">
        <p14:creationId xmlns:p14="http://schemas.microsoft.com/office/powerpoint/2010/main" val="3465727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dirty="0"/>
              <a:t>Excel sheet update automation</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p:txBody>
          <a:bodyPr/>
          <a:lstStyle/>
          <a:p>
            <a:r>
              <a:rPr lang="en-US" dirty="0"/>
              <a:t>Leveraging the use of Python to automate a process of manual excel updates, saving DFS 50+ hours per year!</a:t>
            </a:r>
          </a:p>
        </p:txBody>
      </p:sp>
    </p:spTree>
    <p:extLst>
      <p:ext uri="{BB962C8B-B14F-4D97-AF65-F5344CB8AC3E}">
        <p14:creationId xmlns:p14="http://schemas.microsoft.com/office/powerpoint/2010/main" val="362782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p:txBody>
          <a:bodyPr/>
          <a:lstStyle/>
          <a:p>
            <a:r>
              <a:rPr lang="en-US" dirty="0"/>
              <a:t>Process</a:t>
            </a:r>
          </a:p>
        </p:txBody>
      </p:sp>
      <p:sp>
        <p:nvSpPr>
          <p:cNvPr id="6" name="Slide Number Placeholder 5">
            <a:extLst>
              <a:ext uri="{FF2B5EF4-FFF2-40B4-BE49-F238E27FC236}">
                <a16:creationId xmlns:a16="http://schemas.microsoft.com/office/drawing/2014/main" id="{6459FCA3-0124-0FA6-220B-D72E8F8034C8}"/>
              </a:ext>
            </a:extLst>
          </p:cNvPr>
          <p:cNvSpPr>
            <a:spLocks noGrp="1"/>
          </p:cNvSpPr>
          <p:nvPr>
            <p:ph type="sldNum" sz="quarter" idx="12"/>
          </p:nvPr>
        </p:nvSpPr>
        <p:spPr/>
        <p:txBody>
          <a:bodyPr/>
          <a:lstStyle/>
          <a:p>
            <a:fld id="{294A09A9-5501-47C1-A89A-A340965A2BE2}" type="slidenum">
              <a:rPr lang="en-US" smtClean="0"/>
              <a:t>5</a:t>
            </a:fld>
            <a:endParaRPr lang="en-US" dirty="0"/>
          </a:p>
        </p:txBody>
      </p:sp>
      <p:graphicFrame>
        <p:nvGraphicFramePr>
          <p:cNvPr id="18" name="Diagram 17">
            <a:extLst>
              <a:ext uri="{FF2B5EF4-FFF2-40B4-BE49-F238E27FC236}">
                <a16:creationId xmlns:a16="http://schemas.microsoft.com/office/drawing/2014/main" id="{79BF9B10-78AC-C1AC-812F-1A82654A89D1}"/>
              </a:ext>
            </a:extLst>
          </p:cNvPr>
          <p:cNvGraphicFramePr/>
          <p:nvPr>
            <p:extLst>
              <p:ext uri="{D42A27DB-BD31-4B8C-83A1-F6EECF244321}">
                <p14:modId xmlns:p14="http://schemas.microsoft.com/office/powerpoint/2010/main" val="2424712074"/>
              </p:ext>
            </p:extLst>
          </p:nvPr>
        </p:nvGraphicFramePr>
        <p:xfrm>
          <a:off x="915526" y="1357884"/>
          <a:ext cx="10360947" cy="51285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8273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r>
              <a:rPr lang="en-US" dirty="0"/>
              <a:t>Process: Creating Imitation data</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6</a:t>
            </a:fld>
            <a:endParaRPr lang="en-US" dirty="0"/>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1545336" y="2067339"/>
            <a:ext cx="3621024" cy="3776870"/>
          </a:xfrm>
        </p:spPr>
        <p:txBody>
          <a:bodyPr/>
          <a:lstStyle/>
          <a:p>
            <a:r>
              <a:rPr lang="en-US" dirty="0"/>
              <a:t>Discover is </a:t>
            </a:r>
            <a:r>
              <a:rPr lang="en-US" i="1" dirty="0"/>
              <a:t>extremely </a:t>
            </a:r>
            <a:r>
              <a:rPr lang="en-US" dirty="0"/>
              <a:t>secure and strict about using and copying code and/or company data, so I first had to create dummy data that was similar to what I used</a:t>
            </a:r>
            <a:endParaRPr lang="en-US" i="1" dirty="0"/>
          </a:p>
          <a:p>
            <a:r>
              <a:rPr lang="en-US" dirty="0"/>
              <a:t>Steps:</a:t>
            </a:r>
          </a:p>
          <a:p>
            <a:pPr marL="800100" lvl="1" indent="-342900">
              <a:buFont typeface="+mj-lt"/>
              <a:buAutoNum type="arabicPeriod"/>
            </a:pPr>
            <a:r>
              <a:rPr lang="en-US" dirty="0"/>
              <a:t>Read in two of the months of simulation data created in tutorial 1</a:t>
            </a:r>
          </a:p>
          <a:p>
            <a:pPr marL="800100" lvl="1" indent="-342900">
              <a:buFont typeface="+mj-lt"/>
              <a:buAutoNum type="arabicPeriod"/>
            </a:pPr>
            <a:r>
              <a:rPr lang="en-US" dirty="0"/>
              <a:t>Create changes in the August month that differentiate it from the July Dataset</a:t>
            </a:r>
          </a:p>
          <a:p>
            <a:pPr marL="800100" lvl="1" indent="-342900">
              <a:buFont typeface="+mj-lt"/>
              <a:buAutoNum type="arabicPeriod"/>
            </a:pPr>
            <a:r>
              <a:rPr lang="en-US" dirty="0"/>
              <a:t>Resave the CSV’s to use later</a:t>
            </a:r>
          </a:p>
        </p:txBody>
      </p:sp>
      <p:pic>
        <p:nvPicPr>
          <p:cNvPr id="3" name="Picture 2">
            <a:extLst>
              <a:ext uri="{FF2B5EF4-FFF2-40B4-BE49-F238E27FC236}">
                <a16:creationId xmlns:a16="http://schemas.microsoft.com/office/drawing/2014/main" id="{02AAA03C-F23D-142F-E5EB-92DD6E27FC91}"/>
              </a:ext>
            </a:extLst>
          </p:cNvPr>
          <p:cNvPicPr>
            <a:picLocks noChangeAspect="1"/>
          </p:cNvPicPr>
          <p:nvPr/>
        </p:nvPicPr>
        <p:blipFill>
          <a:blip r:embed="rId2"/>
          <a:stretch>
            <a:fillRect/>
          </a:stretch>
        </p:blipFill>
        <p:spPr>
          <a:xfrm>
            <a:off x="5582728" y="2159388"/>
            <a:ext cx="6181207" cy="3070135"/>
          </a:xfrm>
          <a:prstGeom prst="rect">
            <a:avLst/>
          </a:prstGeom>
        </p:spPr>
      </p:pic>
    </p:spTree>
    <p:extLst>
      <p:ext uri="{BB962C8B-B14F-4D97-AF65-F5344CB8AC3E}">
        <p14:creationId xmlns:p14="http://schemas.microsoft.com/office/powerpoint/2010/main" val="3024376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r>
              <a:rPr lang="en-US" dirty="0"/>
              <a:t>Process: Automate Change Detection</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7</a:t>
            </a:fld>
            <a:endParaRPr lang="en-US" dirty="0"/>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1545336" y="2067339"/>
            <a:ext cx="3621024" cy="3776870"/>
          </a:xfrm>
        </p:spPr>
        <p:txBody>
          <a:bodyPr anchor="ctr"/>
          <a:lstStyle/>
          <a:p>
            <a:pPr>
              <a:lnSpc>
                <a:spcPct val="100000"/>
              </a:lnSpc>
            </a:pPr>
            <a:r>
              <a:rPr lang="en-US" dirty="0"/>
              <a:t>HR data changes from month to month, and previously these changes were manually checked</a:t>
            </a:r>
          </a:p>
          <a:p>
            <a:pPr>
              <a:lnSpc>
                <a:spcPct val="100000"/>
              </a:lnSpc>
            </a:pPr>
            <a:r>
              <a:rPr lang="en-US" dirty="0"/>
              <a:t>Using Python, we are able to manually check for specific changes that we want to track</a:t>
            </a:r>
          </a:p>
          <a:p>
            <a:pPr>
              <a:lnSpc>
                <a:spcPct val="100000"/>
              </a:lnSpc>
            </a:pPr>
            <a:r>
              <a:rPr lang="en-US" dirty="0"/>
              <a:t>We then store each change in a separate </a:t>
            </a:r>
            <a:r>
              <a:rPr lang="en-US" dirty="0" err="1"/>
              <a:t>dataframe</a:t>
            </a:r>
            <a:endParaRPr lang="en-US" dirty="0"/>
          </a:p>
        </p:txBody>
      </p:sp>
      <p:pic>
        <p:nvPicPr>
          <p:cNvPr id="5" name="Picture 4">
            <a:extLst>
              <a:ext uri="{FF2B5EF4-FFF2-40B4-BE49-F238E27FC236}">
                <a16:creationId xmlns:a16="http://schemas.microsoft.com/office/drawing/2014/main" id="{2C9A9592-FE1F-EDCF-13F1-001A1F62760E}"/>
              </a:ext>
            </a:extLst>
          </p:cNvPr>
          <p:cNvPicPr>
            <a:picLocks noChangeAspect="1"/>
          </p:cNvPicPr>
          <p:nvPr/>
        </p:nvPicPr>
        <p:blipFill>
          <a:blip r:embed="rId2"/>
          <a:stretch>
            <a:fillRect/>
          </a:stretch>
        </p:blipFill>
        <p:spPr>
          <a:xfrm>
            <a:off x="5166360" y="2067339"/>
            <a:ext cx="6848793" cy="3776870"/>
          </a:xfrm>
          <a:prstGeom prst="rect">
            <a:avLst/>
          </a:prstGeom>
        </p:spPr>
      </p:pic>
    </p:spTree>
    <p:extLst>
      <p:ext uri="{BB962C8B-B14F-4D97-AF65-F5344CB8AC3E}">
        <p14:creationId xmlns:p14="http://schemas.microsoft.com/office/powerpoint/2010/main" val="256136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r>
              <a:rPr lang="en-US" dirty="0"/>
              <a:t>Process: Creating and formatting output</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8</a:t>
            </a:fld>
            <a:endParaRPr lang="en-US" dirty="0"/>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1545336" y="2067339"/>
            <a:ext cx="3621024" cy="3776870"/>
          </a:xfrm>
        </p:spPr>
        <p:txBody>
          <a:bodyPr anchor="ctr"/>
          <a:lstStyle/>
          <a:p>
            <a:endParaRPr lang="en-US" dirty="0"/>
          </a:p>
          <a:p>
            <a:r>
              <a:rPr lang="en-US" dirty="0"/>
              <a:t>Finally, we can output the data for manual review (to confirm data integrity)</a:t>
            </a:r>
          </a:p>
          <a:p>
            <a:r>
              <a:rPr lang="en-US" dirty="0"/>
              <a:t>In this step we use each of our </a:t>
            </a:r>
            <a:r>
              <a:rPr lang="en-US" dirty="0" err="1"/>
              <a:t>dataframes</a:t>
            </a:r>
            <a:r>
              <a:rPr lang="en-US" dirty="0"/>
              <a:t> representing a change we’re looking for to create a worksheet</a:t>
            </a:r>
          </a:p>
          <a:p>
            <a:r>
              <a:rPr lang="en-US" dirty="0"/>
              <a:t>These worksheets are a part of the same workbook, which contains all of the changes as separate tabs</a:t>
            </a:r>
          </a:p>
        </p:txBody>
      </p:sp>
      <p:pic>
        <p:nvPicPr>
          <p:cNvPr id="5" name="Picture 4">
            <a:extLst>
              <a:ext uri="{FF2B5EF4-FFF2-40B4-BE49-F238E27FC236}">
                <a16:creationId xmlns:a16="http://schemas.microsoft.com/office/drawing/2014/main" id="{5D821672-220B-1FEF-66BA-34D265B3B390}"/>
              </a:ext>
            </a:extLst>
          </p:cNvPr>
          <p:cNvPicPr>
            <a:picLocks noChangeAspect="1"/>
          </p:cNvPicPr>
          <p:nvPr/>
        </p:nvPicPr>
        <p:blipFill>
          <a:blip r:embed="rId2"/>
          <a:stretch>
            <a:fillRect/>
          </a:stretch>
        </p:blipFill>
        <p:spPr>
          <a:xfrm>
            <a:off x="5555849" y="2376056"/>
            <a:ext cx="6359324" cy="3160391"/>
          </a:xfrm>
          <a:prstGeom prst="rect">
            <a:avLst/>
          </a:prstGeom>
        </p:spPr>
      </p:pic>
    </p:spTree>
    <p:extLst>
      <p:ext uri="{BB962C8B-B14F-4D97-AF65-F5344CB8AC3E}">
        <p14:creationId xmlns:p14="http://schemas.microsoft.com/office/powerpoint/2010/main" val="427216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nchor="t"/>
          <a:lstStyle/>
          <a:p>
            <a:r>
              <a:rPr lang="en-US" dirty="0"/>
              <a:t>Output</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9</a:t>
            </a:fld>
            <a:endParaRPr lang="en-US" dirty="0"/>
          </a:p>
        </p:txBody>
      </p:sp>
      <p:pic>
        <p:nvPicPr>
          <p:cNvPr id="7" name="Picture 6">
            <a:extLst>
              <a:ext uri="{FF2B5EF4-FFF2-40B4-BE49-F238E27FC236}">
                <a16:creationId xmlns:a16="http://schemas.microsoft.com/office/drawing/2014/main" id="{FD1FBA83-EAD4-7CF1-33DA-18C567461A01}"/>
              </a:ext>
            </a:extLst>
          </p:cNvPr>
          <p:cNvPicPr>
            <a:picLocks noChangeAspect="1"/>
          </p:cNvPicPr>
          <p:nvPr/>
        </p:nvPicPr>
        <p:blipFill>
          <a:blip r:embed="rId2"/>
          <a:stretch>
            <a:fillRect/>
          </a:stretch>
        </p:blipFill>
        <p:spPr>
          <a:xfrm>
            <a:off x="2522394" y="1287841"/>
            <a:ext cx="8566230" cy="5570159"/>
          </a:xfrm>
          <a:prstGeom prst="rect">
            <a:avLst/>
          </a:prstGeom>
        </p:spPr>
      </p:pic>
    </p:spTree>
    <p:extLst>
      <p:ext uri="{BB962C8B-B14F-4D97-AF65-F5344CB8AC3E}">
        <p14:creationId xmlns:p14="http://schemas.microsoft.com/office/powerpoint/2010/main" val="3147078314"/>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CF8670-35D1-4455-AC7A-762B7388BE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A4A3FD6-E6BF-490E-B6B4-6A011394B0EB}">
  <ds:schemaRefs>
    <ds:schemaRef ds:uri="16c05727-aa75-4e4a-9b5f-8a80a1165891"/>
    <ds:schemaRef ds:uri="http://purl.org/dc/dcmitype/"/>
    <ds:schemaRef ds:uri="http://schemas.microsoft.com/office/2006/documentManagement/types"/>
    <ds:schemaRef ds:uri="http://schemas.microsoft.com/sharepoint/v3"/>
    <ds:schemaRef ds:uri="http://schemas.microsoft.com/office/2006/metadata/properties"/>
    <ds:schemaRef ds:uri="http://purl.org/dc/elements/1.1/"/>
    <ds:schemaRef ds:uri="http://www.w3.org/XML/1998/namespace"/>
    <ds:schemaRef ds:uri="http://schemas.microsoft.com/office/infopath/2007/PartnerControls"/>
    <ds:schemaRef ds:uri="http://purl.org/dc/terms/"/>
    <ds:schemaRef ds:uri="http://schemas.openxmlformats.org/package/2006/metadata/core-properties"/>
    <ds:schemaRef ds:uri="230e9df3-be65-4c73-a93b-d1236ebd677e"/>
    <ds:schemaRef ds:uri="71af3243-3dd4-4a8d-8c0d-dd76da1f02a5"/>
  </ds:schemaRefs>
</ds:datastoreItem>
</file>

<file path=customXml/itemProps3.xml><?xml version="1.0" encoding="utf-8"?>
<ds:datastoreItem xmlns:ds="http://schemas.openxmlformats.org/officeDocument/2006/customXml" ds:itemID="{43C4A95C-9007-4EA6-944B-306B6F2A0100}">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TM66925244</Template>
  <TotalTime>0</TotalTime>
  <Words>427</Words>
  <Application>Microsoft Macintosh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Courier New</vt:lpstr>
      <vt:lpstr>Segoe UI Light</vt:lpstr>
      <vt:lpstr>Tw Cen MT</vt:lpstr>
      <vt:lpstr>Office Theme</vt:lpstr>
      <vt:lpstr>STAT 5940: Tutorial 2</vt:lpstr>
      <vt:lpstr>CONTENTS</vt:lpstr>
      <vt:lpstr>INTRODUCTION</vt:lpstr>
      <vt:lpstr>Excel sheet update automation</vt:lpstr>
      <vt:lpstr>Process</vt:lpstr>
      <vt:lpstr>Process: Creating Imitation data</vt:lpstr>
      <vt:lpstr>Process: Automate Change Detection</vt:lpstr>
      <vt:lpstr>Process: Creating and formatting output</vt:lpstr>
      <vt:lpstr>Output</vt:lpstr>
      <vt:lpstr>Roadblocks</vt:lpstr>
      <vt:lpstr>Conclusion</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2022-10-27T00:37:19Z</dcterms:created>
  <dcterms:modified xsi:type="dcterms:W3CDTF">2023-08-13T02:02:26Z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