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59" r:id="rId5"/>
    <p:sldId id="265" r:id="rId6"/>
    <p:sldId id="260" r:id="rId7"/>
    <p:sldId id="264" r:id="rId8"/>
    <p:sldId id="262" r:id="rId9"/>
    <p:sldId id="266"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1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34DDF2-7A35-4B8E-84C4-245839515708}" type="datetimeFigureOut">
              <a:rPr lang="en-US" smtClean="0"/>
              <a:t>18/12/09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3F4AE1-D871-4A89-A2D6-9079EADB0703}" type="slidenum">
              <a:rPr lang="en-US" smtClean="0"/>
              <a:t>‹#›</a:t>
            </a:fld>
            <a:endParaRPr lang="en-US"/>
          </a:p>
        </p:txBody>
      </p:sp>
    </p:spTree>
    <p:extLst>
      <p:ext uri="{BB962C8B-B14F-4D97-AF65-F5344CB8AC3E}">
        <p14:creationId xmlns:p14="http://schemas.microsoft.com/office/powerpoint/2010/main" val="34216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3F4AE1-D871-4A89-A2D6-9079EADB0703}" type="slidenum">
              <a:rPr lang="en-US" smtClean="0"/>
              <a:t>1</a:t>
            </a:fld>
            <a:endParaRPr lang="en-US"/>
          </a:p>
        </p:txBody>
      </p:sp>
    </p:spTree>
    <p:extLst>
      <p:ext uri="{BB962C8B-B14F-4D97-AF65-F5344CB8AC3E}">
        <p14:creationId xmlns:p14="http://schemas.microsoft.com/office/powerpoint/2010/main" val="623086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A882D6-F3EE-4058-B584-9C3CB63F0110}" type="datetimeFigureOut">
              <a:rPr lang="en-US" smtClean="0"/>
              <a:t>18/12/09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5326D-B0B6-4F66-928A-BDBC27406CE6}" type="slidenum">
              <a:rPr lang="en-US" smtClean="0"/>
              <a:t>‹#›</a:t>
            </a:fld>
            <a:endParaRPr lang="en-US"/>
          </a:p>
        </p:txBody>
      </p:sp>
    </p:spTree>
    <p:extLst>
      <p:ext uri="{BB962C8B-B14F-4D97-AF65-F5344CB8AC3E}">
        <p14:creationId xmlns:p14="http://schemas.microsoft.com/office/powerpoint/2010/main" val="59611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A882D6-F3EE-4058-B584-9C3CB63F0110}" type="datetimeFigureOut">
              <a:rPr lang="en-US" smtClean="0"/>
              <a:t>18/12/09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5326D-B0B6-4F66-928A-BDBC27406CE6}" type="slidenum">
              <a:rPr lang="en-US" smtClean="0"/>
              <a:t>‹#›</a:t>
            </a:fld>
            <a:endParaRPr lang="en-US"/>
          </a:p>
        </p:txBody>
      </p:sp>
    </p:spTree>
    <p:extLst>
      <p:ext uri="{BB962C8B-B14F-4D97-AF65-F5344CB8AC3E}">
        <p14:creationId xmlns:p14="http://schemas.microsoft.com/office/powerpoint/2010/main" val="80586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A882D6-F3EE-4058-B584-9C3CB63F0110}" type="datetimeFigureOut">
              <a:rPr lang="en-US" smtClean="0"/>
              <a:t>18/12/09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5326D-B0B6-4F66-928A-BDBC27406CE6}" type="slidenum">
              <a:rPr lang="en-US" smtClean="0"/>
              <a:t>‹#›</a:t>
            </a:fld>
            <a:endParaRPr lang="en-US"/>
          </a:p>
        </p:txBody>
      </p:sp>
    </p:spTree>
    <p:extLst>
      <p:ext uri="{BB962C8B-B14F-4D97-AF65-F5344CB8AC3E}">
        <p14:creationId xmlns:p14="http://schemas.microsoft.com/office/powerpoint/2010/main" val="222996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A882D6-F3EE-4058-B584-9C3CB63F0110}" type="datetimeFigureOut">
              <a:rPr lang="en-US" smtClean="0"/>
              <a:t>18/12/09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5326D-B0B6-4F66-928A-BDBC27406CE6}" type="slidenum">
              <a:rPr lang="en-US" smtClean="0"/>
              <a:t>‹#›</a:t>
            </a:fld>
            <a:endParaRPr lang="en-US"/>
          </a:p>
        </p:txBody>
      </p:sp>
    </p:spTree>
    <p:extLst>
      <p:ext uri="{BB962C8B-B14F-4D97-AF65-F5344CB8AC3E}">
        <p14:creationId xmlns:p14="http://schemas.microsoft.com/office/powerpoint/2010/main" val="98872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A882D6-F3EE-4058-B584-9C3CB63F0110}" type="datetimeFigureOut">
              <a:rPr lang="en-US" smtClean="0"/>
              <a:t>18/12/09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5326D-B0B6-4F66-928A-BDBC27406CE6}" type="slidenum">
              <a:rPr lang="en-US" smtClean="0"/>
              <a:t>‹#›</a:t>
            </a:fld>
            <a:endParaRPr lang="en-US"/>
          </a:p>
        </p:txBody>
      </p:sp>
    </p:spTree>
    <p:extLst>
      <p:ext uri="{BB962C8B-B14F-4D97-AF65-F5344CB8AC3E}">
        <p14:creationId xmlns:p14="http://schemas.microsoft.com/office/powerpoint/2010/main" val="75447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A882D6-F3EE-4058-B584-9C3CB63F0110}" type="datetimeFigureOut">
              <a:rPr lang="en-US" smtClean="0"/>
              <a:t>18/12/09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5326D-B0B6-4F66-928A-BDBC27406CE6}" type="slidenum">
              <a:rPr lang="en-US" smtClean="0"/>
              <a:t>‹#›</a:t>
            </a:fld>
            <a:endParaRPr lang="en-US"/>
          </a:p>
        </p:txBody>
      </p:sp>
    </p:spTree>
    <p:extLst>
      <p:ext uri="{BB962C8B-B14F-4D97-AF65-F5344CB8AC3E}">
        <p14:creationId xmlns:p14="http://schemas.microsoft.com/office/powerpoint/2010/main" val="176931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A882D6-F3EE-4058-B584-9C3CB63F0110}" type="datetimeFigureOut">
              <a:rPr lang="en-US" smtClean="0"/>
              <a:t>18/12/09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5326D-B0B6-4F66-928A-BDBC27406CE6}" type="slidenum">
              <a:rPr lang="en-US" smtClean="0"/>
              <a:t>‹#›</a:t>
            </a:fld>
            <a:endParaRPr lang="en-US"/>
          </a:p>
        </p:txBody>
      </p:sp>
    </p:spTree>
    <p:extLst>
      <p:ext uri="{BB962C8B-B14F-4D97-AF65-F5344CB8AC3E}">
        <p14:creationId xmlns:p14="http://schemas.microsoft.com/office/powerpoint/2010/main" val="308197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A882D6-F3EE-4058-B584-9C3CB63F0110}" type="datetimeFigureOut">
              <a:rPr lang="en-US" smtClean="0"/>
              <a:t>18/12/09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5326D-B0B6-4F66-928A-BDBC27406CE6}" type="slidenum">
              <a:rPr lang="en-US" smtClean="0"/>
              <a:t>‹#›</a:t>
            </a:fld>
            <a:endParaRPr lang="en-US"/>
          </a:p>
        </p:txBody>
      </p:sp>
    </p:spTree>
    <p:extLst>
      <p:ext uri="{BB962C8B-B14F-4D97-AF65-F5344CB8AC3E}">
        <p14:creationId xmlns:p14="http://schemas.microsoft.com/office/powerpoint/2010/main" val="399821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882D6-F3EE-4058-B584-9C3CB63F0110}" type="datetimeFigureOut">
              <a:rPr lang="en-US" smtClean="0"/>
              <a:t>18/12/09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5326D-B0B6-4F66-928A-BDBC27406CE6}" type="slidenum">
              <a:rPr lang="en-US" smtClean="0"/>
              <a:t>‹#›</a:t>
            </a:fld>
            <a:endParaRPr lang="en-US"/>
          </a:p>
        </p:txBody>
      </p:sp>
    </p:spTree>
    <p:extLst>
      <p:ext uri="{BB962C8B-B14F-4D97-AF65-F5344CB8AC3E}">
        <p14:creationId xmlns:p14="http://schemas.microsoft.com/office/powerpoint/2010/main" val="81906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882D6-F3EE-4058-B584-9C3CB63F0110}" type="datetimeFigureOut">
              <a:rPr lang="en-US" smtClean="0"/>
              <a:t>18/12/09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5326D-B0B6-4F66-928A-BDBC27406CE6}" type="slidenum">
              <a:rPr lang="en-US" smtClean="0"/>
              <a:t>‹#›</a:t>
            </a:fld>
            <a:endParaRPr lang="en-US"/>
          </a:p>
        </p:txBody>
      </p:sp>
    </p:spTree>
    <p:extLst>
      <p:ext uri="{BB962C8B-B14F-4D97-AF65-F5344CB8AC3E}">
        <p14:creationId xmlns:p14="http://schemas.microsoft.com/office/powerpoint/2010/main" val="208999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882D6-F3EE-4058-B584-9C3CB63F0110}" type="datetimeFigureOut">
              <a:rPr lang="en-US" smtClean="0"/>
              <a:t>18/12/09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5326D-B0B6-4F66-928A-BDBC27406CE6}" type="slidenum">
              <a:rPr lang="en-US" smtClean="0"/>
              <a:t>‹#›</a:t>
            </a:fld>
            <a:endParaRPr lang="en-US"/>
          </a:p>
        </p:txBody>
      </p:sp>
    </p:spTree>
    <p:extLst>
      <p:ext uri="{BB962C8B-B14F-4D97-AF65-F5344CB8AC3E}">
        <p14:creationId xmlns:p14="http://schemas.microsoft.com/office/powerpoint/2010/main" val="426772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882D6-F3EE-4058-B584-9C3CB63F0110}" type="datetimeFigureOut">
              <a:rPr lang="en-US" smtClean="0"/>
              <a:t>18/12/09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5326D-B0B6-4F66-928A-BDBC27406CE6}" type="slidenum">
              <a:rPr lang="en-US" smtClean="0"/>
              <a:t>‹#›</a:t>
            </a:fld>
            <a:endParaRPr lang="en-US"/>
          </a:p>
        </p:txBody>
      </p:sp>
    </p:spTree>
    <p:extLst>
      <p:ext uri="{BB962C8B-B14F-4D97-AF65-F5344CB8AC3E}">
        <p14:creationId xmlns:p14="http://schemas.microsoft.com/office/powerpoint/2010/main" val="2715719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305050"/>
          </a:xfrm>
        </p:spPr>
        <p:txBody>
          <a:bodyPr/>
          <a:lstStyle/>
          <a:p>
            <a:r>
              <a:rPr lang="en-US" dirty="0" smtClean="0">
                <a:latin typeface="Times New Roman" pitchFamily="18" charset="0"/>
                <a:cs typeface="Times New Roman" pitchFamily="18" charset="0"/>
              </a:rPr>
              <a:t>#BK HACKATHON 2018</a:t>
            </a:r>
            <a:br>
              <a:rPr lang="en-US" dirty="0" smtClean="0">
                <a:latin typeface="Times New Roman" pitchFamily="18" charset="0"/>
                <a:cs typeface="Times New Roman" pitchFamily="18" charset="0"/>
              </a:rPr>
            </a:br>
            <a:r>
              <a:rPr lang="en-US" smtClean="0">
                <a:latin typeface="Times New Roman" pitchFamily="18" charset="0"/>
                <a:cs typeface="Times New Roman" pitchFamily="18" charset="0"/>
              </a:rPr>
              <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GROUP-AKENDO</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49515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068762"/>
          </a:xfrm>
        </p:spPr>
        <p:txBody>
          <a:bodyPr/>
          <a:lstStyle/>
          <a:p>
            <a:r>
              <a:rPr lang="en-US" dirty="0" smtClean="0"/>
              <a:t>THANK YOU…………</a:t>
            </a:r>
            <a:endParaRPr lang="en-US" dirty="0"/>
          </a:p>
        </p:txBody>
      </p:sp>
    </p:spTree>
    <p:extLst>
      <p:ext uri="{BB962C8B-B14F-4D97-AF65-F5344CB8AC3E}">
        <p14:creationId xmlns:p14="http://schemas.microsoft.com/office/powerpoint/2010/main" val="4289442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12975"/>
          </a:xfrm>
        </p:spPr>
        <p:txBody>
          <a:bodyPr>
            <a:normAutofit fontScale="90000"/>
          </a:bodyPr>
          <a:lstStyle/>
          <a:p>
            <a:r>
              <a:rPr lang="en-US" dirty="0" smtClean="0">
                <a:latin typeface="Times New Roman" pitchFamily="18" charset="0"/>
                <a:cs typeface="Times New Roman" pitchFamily="18" charset="0"/>
              </a:rPr>
              <a:t>HOW CAN YOU MAKE REFUGEES FEEL MORE SOCIALLY AND OR FINANCIALLY INCLUDED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1918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PROBLEM STATEMENT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Refugees in Rwanda are from different country(Burundi, DRC,..), the government of Rwanda and UNHCR a living allowance of 7 000 Rwf per person. This allowance is too small as compared to life in Rwanda. The challenge for today is to find the digital based technology solution as our country initiative  on how the refugees 'life can be improved.</a:t>
            </a:r>
            <a:endParaRPr lang="en-US" dirty="0"/>
          </a:p>
        </p:txBody>
      </p:sp>
    </p:spTree>
    <p:extLst>
      <p:ext uri="{BB962C8B-B14F-4D97-AF65-F5344CB8AC3E}">
        <p14:creationId xmlns:p14="http://schemas.microsoft.com/office/powerpoint/2010/main" val="71489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SOLUTION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After implementing the system the crimes and prostitution in the camp will be reduced.</a:t>
            </a:r>
          </a:p>
          <a:p>
            <a:r>
              <a:rPr lang="en-US" dirty="0" smtClean="0"/>
              <a:t>The refugees will make groups/ clubs in order to share the ideas inside the groups.</a:t>
            </a:r>
          </a:p>
          <a:p>
            <a:r>
              <a:rPr lang="en-US" dirty="0" smtClean="0"/>
              <a:t>The youth in the camp will be trained in different courses that will help them to get skills and can makes their own money</a:t>
            </a:r>
          </a:p>
          <a:p>
            <a:endParaRPr lang="en-US" dirty="0"/>
          </a:p>
        </p:txBody>
      </p:sp>
    </p:spTree>
    <p:extLst>
      <p:ext uri="{BB962C8B-B14F-4D97-AF65-F5344CB8AC3E}">
        <p14:creationId xmlns:p14="http://schemas.microsoft.com/office/powerpoint/2010/main" val="1549736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SOLUTION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4191000"/>
          </a:xfrm>
        </p:spPr>
        <p:txBody>
          <a:bodyPr/>
          <a:lstStyle/>
          <a:p>
            <a:r>
              <a:rPr lang="en-US" dirty="0" smtClean="0"/>
              <a:t>The youth will gate the opportunity to prepare their project and expose on the platform where interested investor will invest in the that project.</a:t>
            </a:r>
          </a:p>
          <a:p>
            <a:r>
              <a:rPr lang="en-US" dirty="0" smtClean="0"/>
              <a:t>As the youth makes their money, they deposit in the bank and after a certain period they are eligible to get a bank loan and start their project to makes enough money.</a:t>
            </a:r>
            <a:endParaRPr lang="en-US" dirty="0"/>
          </a:p>
        </p:txBody>
      </p:sp>
    </p:spTree>
    <p:extLst>
      <p:ext uri="{BB962C8B-B14F-4D97-AF65-F5344CB8AC3E}">
        <p14:creationId xmlns:p14="http://schemas.microsoft.com/office/powerpoint/2010/main" val="3129781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OBJECTIVES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The main objectives of this project is to design and implement a web based platform for helping the refugees.</a:t>
            </a:r>
          </a:p>
          <a:p>
            <a:r>
              <a:rPr lang="en-US" dirty="0" smtClean="0"/>
              <a:t>This platform will help the refugees to get skills from the provided contents.</a:t>
            </a:r>
          </a:p>
          <a:p>
            <a:r>
              <a:rPr lang="en-US" dirty="0" smtClean="0"/>
              <a:t>The refugees will be exposed to the outside job market through this platform</a:t>
            </a:r>
            <a:endParaRPr lang="en-US" dirty="0"/>
          </a:p>
        </p:txBody>
      </p:sp>
    </p:spTree>
    <p:extLst>
      <p:ext uri="{BB962C8B-B14F-4D97-AF65-F5344CB8AC3E}">
        <p14:creationId xmlns:p14="http://schemas.microsoft.com/office/powerpoint/2010/main" val="3947654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OBJECTIVES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The refugees will interact/ be familiar with financial institution(bank)</a:t>
            </a:r>
          </a:p>
          <a:p>
            <a:r>
              <a:rPr lang="en-US" dirty="0" smtClean="0"/>
              <a:t>The platform will reduces the crimes and prostitution in the  youth because it will provide something that occupy them.</a:t>
            </a:r>
            <a:endParaRPr lang="en-US" dirty="0"/>
          </a:p>
        </p:txBody>
      </p:sp>
    </p:spTree>
    <p:extLst>
      <p:ext uri="{BB962C8B-B14F-4D97-AF65-F5344CB8AC3E}">
        <p14:creationId xmlns:p14="http://schemas.microsoft.com/office/powerpoint/2010/main" val="3198300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OVERVIEW</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The youth makes the groups in their camp based on the goals, after that they register their group in the system to access the course.</a:t>
            </a:r>
          </a:p>
          <a:p>
            <a:r>
              <a:rPr lang="en-US" dirty="0" smtClean="0"/>
              <a:t>After finishing the course they prepare their own projects and publish on the system where investors can see them and if they are interested can support them.</a:t>
            </a:r>
            <a:endParaRPr lang="en-US" dirty="0"/>
          </a:p>
        </p:txBody>
      </p:sp>
    </p:spTree>
    <p:extLst>
      <p:ext uri="{BB962C8B-B14F-4D97-AF65-F5344CB8AC3E}">
        <p14:creationId xmlns:p14="http://schemas.microsoft.com/office/powerpoint/2010/main" val="2172379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OVERVIEW</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Also after they complete the course they get basic knowledge that can help them to make some jobs and make their own money.</a:t>
            </a:r>
          </a:p>
          <a:p>
            <a:r>
              <a:rPr lang="en-US" dirty="0" smtClean="0"/>
              <a:t>As they make their own money they deposit in the bank, and the number of bank’s clients is increased.</a:t>
            </a:r>
            <a:endParaRPr lang="en-US" dirty="0"/>
          </a:p>
        </p:txBody>
      </p:sp>
    </p:spTree>
    <p:extLst>
      <p:ext uri="{BB962C8B-B14F-4D97-AF65-F5344CB8AC3E}">
        <p14:creationId xmlns:p14="http://schemas.microsoft.com/office/powerpoint/2010/main" val="1443890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384</Words>
  <Application>Microsoft Office PowerPoint</Application>
  <PresentationFormat>On-screen Show (4:3)</PresentationFormat>
  <Paragraphs>26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#BK HACKATHON 2018  GROUP-AKENDO</vt:lpstr>
      <vt:lpstr>HOW CAN YOU MAKE REFUGEES FEEL MORE SOCIALLY AND OR FINANCIALLY INCLUDED</vt:lpstr>
      <vt:lpstr>PROBLEM STATEMENT </vt:lpstr>
      <vt:lpstr>SOLUTION</vt:lpstr>
      <vt:lpstr>SOLUTION</vt:lpstr>
      <vt:lpstr>OBJECTIVES</vt:lpstr>
      <vt:lpstr>OBJECTIVES</vt:lpstr>
      <vt:lpstr>OVERVIEW</vt:lpstr>
      <vt:lpstr>OVERVIEW</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 HACKATHON 2018</dc:title>
  <dc:creator>Teacher</dc:creator>
  <cp:lastModifiedBy>Teacher</cp:lastModifiedBy>
  <cp:revision>19</cp:revision>
  <dcterms:created xsi:type="dcterms:W3CDTF">2018-12-09T04:38:40Z</dcterms:created>
  <dcterms:modified xsi:type="dcterms:W3CDTF">2018-12-09T08:21:46Z</dcterms:modified>
</cp:coreProperties>
</file>