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Noem v. Vasquez Perdomo (2025)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560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Supreme Court Immigration Enforcement Case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34747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Constitutional Law Analysis for 1L Students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4389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 8, 2025 Stay Decision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Immigration Stops: United States v. Brignoni-Ponce (1975)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Facts: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Border Patrol stopped vehicle near Mexican border solely because occupants "appeared to be of Mexican ancestry"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5603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Supreme Court Holding: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Ethnicity alone cannot justify reasonable suspicion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"Large numbers of native-born and naturalized citizens have the physical characteristics identified with Mexican ancestry"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Ethnicity can be "relevant factor" when combined with other factors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Must have particularized, objective basis for suspicion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Kavanaugh's Fourth Amendment Analysis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Totality of Circumstances Include: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15 million people illegally in U.S., 2 million in LA area (10% of population)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Certain locations where undocumented workers tend to gather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Certain jobs (construction, landscaping) attractive to undocumented workers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Many from Mexico/Central America don't speak much English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Kavanaugh's View: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circumstances "taken together can constitute at least reasonable suspicion" under Brignoni-Ponce precedent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Sotomayor's Fourth Amendment Counter-Analysis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Problems with Government's Approach: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47% of Central District population identifies as Hispanic/Latino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37% of LA County speaks Spanish at home, 55% speak non-English language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Four factors "no more indicative of illegal presence than legal presence"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Lacks "particularized and objective basis" required by Fourth Amendment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Quote: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"Aggregate statistics cannot substitute for the individualized suspicion that the Fourth Amendment requires"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Equal Protection Implications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Constitutional Concern: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race/ethnicity be a factor in law enforcement decisions without violating Equal Protection Clause?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5603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Brignoni-Ponce Rule: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Ethnicity alone = impermissible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Ethnicity as "relevant factor" with others = potentially permissible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Must not "subject residents to potentially unlimited interference"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4389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Broader Issue: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57200" y="4846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 of creating "second-class citizenship" where certain groups must carry documentation to prove right to be present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Irreparable Harm Analysis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Government's Claims: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TRO "chills enforcement efforts"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Officers deterred from stopping suspects even with reasonable suspicion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Any enjoining of government enforcement causes "irreparable injury"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1089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Sotomayor's Response: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Government offered only "hypothetical" enforcement actions that might be chilled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 concrete proof of imminent harm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DHS Secretary called judge "idiot," vowed "none of operations going to change"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Evidence shows operations continuing despite TRO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of Harms: Kavanaugh's Analysis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Weighing Government vs. Individual Interests: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8942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 Side: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29200" y="18288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58942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Individual Side: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Enforcing immigration laws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15 million people illegally present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"Myriad significant economic and social problems" from illegal immigration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029200" y="228600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Interest in "evading the law" not weighty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Brief questioning for legal residents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Can go free after showing legal status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3840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Kavanaugh's Conclusion: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457200" y="43891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favors government - individuals illegally present have interest in "evading the law," while legal residents face only brief questioning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of Harms: Sotomayor's Analysis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 Harms to Individuals: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U.S. citizens being seized, detained, and physically abused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"Countless people grabbed, thrown to ground, handcuffed simply because of looks, accents, and manual labor jobs"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Agents using firearms, physical violence, warehouse detentions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Not "brief questioning" but aggressive enforcement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Constitutional Violation: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"We should not have to live in a country where the Government can seize anyone who looks Latino, speaks Spanish, and appears to work a low wage job"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Separation of Powers Considerations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Kavanaugh on Judicial Role: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"Judiciary does not set immigration policy or decide enforcement priorities"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Some administrations more "laissez-faire," others "more strict"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Judges not appointed to make policy calls</a:t>
            </a:r>
            <a:endParaRPr lang="en-US" sz="1500" dirty="0"/>
          </a:p>
          <a:p>
            <a:pPr marL="342900" indent="-342900">
              <a:buSzPct val="100000"/>
              <a:buChar char="•"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Role is only to ensure Executive acts within Constitution and statutes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"Consistency and Neutrality":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5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Court previously declined to compel greater enforcement (United States v. Texas), now must decline to restrict reasonable enforcement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Emergency Docket Issues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Sotomayor's Critique of Process: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Court's "appetite to circumvent ordinary appellate process" grown exponentially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"Interest in explaining itself" has not grown correspondingly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Majority issued unsigned order with no explanation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Only have concurrence and dissent to understand reasoning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 for Lower Courts: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District court and parties don't know whether majority focused on standing, merits, or scope of relief - "anyone's guess" for future proceedings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Legal Takeaways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Standing Doctrine (Lyons):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Past injury ≠ automatic standing for injunctive relief. Must show realistic threat of future harm to same plaintiff.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3774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Fourth Amendment (Terry/Brignoni-Ponce):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Reasonable suspicion requires specific articulable facts, not broad generalizations that encompass large groups of innocent people.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4747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Equal Protection: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Race/ethnicity can be "relevant factor" but cannot be sole or primary basis for government action affecting individual rights.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4572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Emergency Stays: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50292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 bar requiring likelihood of success on merits + irreparable harm. "Extraordinary circumstances" needed to interrupt normal appellate process.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Case Overview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Question: </a:t>
            </a:r>
            <a:pPr indent="0" marL="0">
              <a:buNone/>
            </a:pPr>
            <a:r>
              <a:rPr lang="en-US" sz="1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immigration officers conduct stops based solely on four factors: (1) apparent race/ethnicity, (2) speaking Spanish/accented English, (3) location (car wash, bus stop, etc.), and (4) type of work performed?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9260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happened: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347472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District Court enjoined government from stops based on these four factors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Government sought emergency stay from Supreme Court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Court granted stay with only Kavanaugh concurrence and Sotomayor dissent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Questions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Standing: Do you agree with Kavanaugh or Sotomayor's application of Lyons? Why?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Fourth Amendment: Can the four factors together create reasonable suspicion under Brignoni-Ponce?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Balance of Harms: How should courts weigh immigration enforcement against individual constitutional rights?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Judicial Role: Should federal courts be more or less deferential to executive immigration enforcement policies?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Emergency Docket: Is the Supreme Court overusing its emergency powers? What are the institutional implications?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46634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Remember: This case involves no majority opinion - only a concurrence and dissent. The law remains unsettled on these crucial questions.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Factual Background: "Operation At Large"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June 2025: Government Immigration Raids in Los Angeles Area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Teams of armed, masked agents targeted car washes, tow yards, farms, parks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Nearly 2,800 immigration-related arrests in one month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Agents often seized individuals before asking any questions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U.S. citizens also detained and mistreated during operations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840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Evidence of Pattern: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3891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White House Deputy Chief Miller reportedly told officers to "just go out there and arrest illegal aliens" and "turn the creativity knob up to 11"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Documented Incidents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Jason Gavidia (U.S. Citizen at Tow Yard):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Agents asked if he was "American" three times, demanded hospital name where born, then "racked a rifle, took his phone, pushed him against fence, twisted his arm" when he couldn't immediately recall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Jorge Viramontes (U.S. Citizen, Car Wash Manager):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Despite showing California driver's license, agent said ID "insufficient," grabbed his arm, took him to warehouse area for 20-minute detention while verifying citizenship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0233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Other Incidents: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44805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"Agents jumped out of cars and began chasing and tackling Latino day laborers without identifying themselves as ICE, asking questions, or saying anything else"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Legal Standard: When Can Supreme Court Grant a Stay?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Four-Part Test from Nken v. Holder (2009):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Likelihood of success on the merits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Irreparable harm to applicant if stay denied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Balance of harms (equities) between parties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Public interest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840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"Most Critical" Factors: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3891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Success on merits + irreparable harm are the key considerations. Stay is "intrusion into ordinary processes" requiring "extraordinary circumstances"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Standing Issue: Los Angeles v. Lyons (1983)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Lyons Case: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Adolph Lyons was choked unconscious by LAPD during traffic stop. He sued for damages AND sought injunction against future use of chokeholds.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5603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Supreme Court Holding: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Lyons had standing for damages (past injury)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 standing for injunctive relief (future harm too speculative)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Must show "realistic threat" of future injury to same plaintiff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"Subjective apprehensions" of future harm insufficient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Kavanaugh's Standing Analysis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 of Lyons: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Plaintiffs experienced past harm (illegal stops)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Seek forward-looking injunction against future stops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But no good basis to believe they will be unlawfully stopped again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 basis that any future stop is "imminent"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Problem (per Kavanaugh):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Immigration officers use many factors beyond the prohibited four. Even if stopped again, officers might rely on other permissible factors, not just the four factors.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Sotomayor's Standing Counter-Analysis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This Case is Different from Lyons: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Government's systematic operation targeting specific profiles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Each plaintiff fits the targeted profile already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Plaintiffs almost certain to return to work locations where seized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Same locations targeted repeatedly (car wash visited 4x in 9 days)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District Court Finding: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"Plethora of statements suggesting approval or authorization" of the practice + "real and immediate threat that conduct will continue"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18508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Fourth Amendment: Reasonable Suspicion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Terry v. Ohio (1968) Standard: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Officers may briefly stop/question person for investigation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Must have "reasonable suspicion" based on "specific articulable facts"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Lower standard than "probable cause" but higher than "hunch"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Totality of circumstances test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657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C453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Critical Limitation: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2062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Cannot be based on factors that "describe a very large category of presumably innocent people" (Reid v. Georgia, 1980)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Noem v. Vasquez Perdomo (2025)</dc:title>
  <dc:subject>PptxGenJS Presentation</dc:subject>
  <dc:creator>Constitutional Law Analysis</dc:creator>
  <cp:lastModifiedBy>Constitutional Law Analysis</cp:lastModifiedBy>
  <cp:revision>1</cp:revision>
  <dcterms:created xsi:type="dcterms:W3CDTF">2025-09-13T13:35:31Z</dcterms:created>
  <dcterms:modified xsi:type="dcterms:W3CDTF">2025-09-13T13:35:31Z</dcterms:modified>
</cp:coreProperties>
</file>