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2AB4-C221-4F43-B2C3-6CB6AF832C8F}" type="datetimeFigureOut">
              <a:rPr lang="es-PY" smtClean="0"/>
              <a:t>08/04/2017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59E9-678B-4084-8B98-D9E277F481E6}" type="slidenum">
              <a:rPr lang="es-PY" smtClean="0"/>
              <a:t>‹Nº›</a:t>
            </a:fld>
            <a:endParaRPr lang="es-P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3 Imagen" descr="FH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00"/>
            <a:ext cx="9144000" cy="541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HG1.png"/>
          <p:cNvPicPr>
            <a:picLocks noChangeAspect="1"/>
          </p:cNvPicPr>
          <p:nvPr/>
        </p:nvPicPr>
        <p:blipFill>
          <a:blip r:embed="rId2"/>
          <a:srcRect l="17969" r="25781"/>
          <a:stretch>
            <a:fillRect/>
          </a:stretch>
        </p:blipFill>
        <p:spPr>
          <a:xfrm>
            <a:off x="1285852" y="51775"/>
            <a:ext cx="6429420" cy="680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FH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639"/>
            <a:ext cx="9144000" cy="5446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mmendoza</dc:creator>
  <cp:lastModifiedBy>mmendoza</cp:lastModifiedBy>
  <cp:revision>1</cp:revision>
  <dcterms:created xsi:type="dcterms:W3CDTF">2017-04-08T04:17:39Z</dcterms:created>
  <dcterms:modified xsi:type="dcterms:W3CDTF">2017-04-08T04:20:18Z</dcterms:modified>
</cp:coreProperties>
</file>