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4C63-96D3-F942-AE23-E6358F8CF6B3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843-0318-C049-9A62-7B4780E1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fference2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78" y="-428819"/>
            <a:ext cx="2997201" cy="4425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fference40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74429" y="-802346"/>
            <a:ext cx="3367224" cy="4971916"/>
          </a:xfrm>
          <a:prstGeom prst="rect">
            <a:avLst/>
          </a:prstGeom>
        </p:spPr>
      </p:pic>
      <p:pic>
        <p:nvPicPr>
          <p:cNvPr id="6" name="Picture 5" descr="difference100n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76478" y="2969653"/>
            <a:ext cx="3171376" cy="46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m20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576" y="-798909"/>
            <a:ext cx="3352800" cy="4950619"/>
          </a:xfrm>
          <a:prstGeom prst="rect">
            <a:avLst/>
          </a:prstGeom>
        </p:spPr>
      </p:pic>
      <p:pic>
        <p:nvPicPr>
          <p:cNvPr id="4" name="Picture 3" descr="sum40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5322" y="-498327"/>
            <a:ext cx="2954642" cy="4362714"/>
          </a:xfrm>
          <a:prstGeom prst="rect">
            <a:avLst/>
          </a:prstGeom>
        </p:spPr>
      </p:pic>
      <p:pic>
        <p:nvPicPr>
          <p:cNvPr id="5" name="Picture 4" descr="sum100n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9755" y="2530887"/>
            <a:ext cx="3494451" cy="51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t20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8100" y="-766630"/>
            <a:ext cx="3217335" cy="4750597"/>
          </a:xfrm>
          <a:prstGeom prst="rect">
            <a:avLst/>
          </a:prstGeom>
        </p:spPr>
      </p:pic>
      <p:pic>
        <p:nvPicPr>
          <p:cNvPr id="3" name="Picture 2" descr="fit40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2612" y="-594848"/>
            <a:ext cx="3064937" cy="4525572"/>
          </a:xfrm>
          <a:prstGeom prst="rect">
            <a:avLst/>
          </a:prstGeom>
        </p:spPr>
      </p:pic>
      <p:pic>
        <p:nvPicPr>
          <p:cNvPr id="4" name="Picture 3" descr="fit100n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8356" y="2448682"/>
            <a:ext cx="356083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Michael Hirsh</dc:creator>
  <cp:lastModifiedBy>Seth Michael Hirsh</cp:lastModifiedBy>
  <cp:revision>2</cp:revision>
  <dcterms:created xsi:type="dcterms:W3CDTF">2014-04-03T22:34:54Z</dcterms:created>
  <dcterms:modified xsi:type="dcterms:W3CDTF">2014-04-07T18:05:34Z</dcterms:modified>
</cp:coreProperties>
</file>