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6C9376-156F-4065-BC7F-011E5322D03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73A97-6ED5-4670-8058-8C5535CF4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3600"/>
            <a:ext cx="7406640" cy="1472184"/>
          </a:xfrm>
        </p:spPr>
        <p:txBody>
          <a:bodyPr/>
          <a:lstStyle/>
          <a:p>
            <a:r>
              <a:rPr lang="en-US" b="1" u="sng" dirty="0" smtClean="0"/>
              <a:t>ONLINE RETAIL MANAGEMENT SYSTEM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3581400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sz="2200" dirty="0" smtClean="0">
                <a:solidFill>
                  <a:schemeClr val="tx1"/>
                </a:solidFill>
              </a:rPr>
              <a:t>         By: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	        -</a:t>
            </a:r>
            <a:r>
              <a:rPr lang="en-US" sz="2200" dirty="0" err="1" smtClean="0">
                <a:solidFill>
                  <a:schemeClr val="tx1"/>
                </a:solidFill>
              </a:rPr>
              <a:t>Preeti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Sethi</a:t>
            </a:r>
            <a:r>
              <a:rPr lang="en-US" sz="2200" dirty="0" smtClean="0">
                <a:solidFill>
                  <a:schemeClr val="tx1"/>
                </a:solidFill>
              </a:rPr>
              <a:t>(1510110276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	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b="1" u="sng" dirty="0" smtClean="0"/>
              <a:t>Stationery’ Page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</a:p>
          <a:p>
            <a:pPr>
              <a:buNone/>
            </a:pPr>
            <a:r>
              <a:rPr lang="en-US" dirty="0" smtClean="0"/>
              <a:t>There is a table</a:t>
            </a:r>
          </a:p>
          <a:p>
            <a:pPr>
              <a:buNone/>
            </a:pPr>
            <a:r>
              <a:rPr lang="en-US" dirty="0" smtClean="0"/>
              <a:t>created for each sub</a:t>
            </a:r>
          </a:p>
          <a:p>
            <a:pPr>
              <a:buNone/>
            </a:pPr>
            <a:r>
              <a:rPr lang="en-US" dirty="0" smtClean="0"/>
              <a:t>category, here, </a:t>
            </a:r>
            <a:r>
              <a:rPr lang="en-US" i="1" u="sng" dirty="0" smtClean="0"/>
              <a:t>Pens,</a:t>
            </a:r>
          </a:p>
          <a:p>
            <a:pPr>
              <a:buNone/>
            </a:pPr>
            <a:r>
              <a:rPr lang="en-US" i="1" u="sng" dirty="0" smtClean="0"/>
              <a:t>Pencil</a:t>
            </a:r>
            <a:r>
              <a:rPr lang="en-US" dirty="0" smtClean="0"/>
              <a:t> and </a:t>
            </a:r>
            <a:r>
              <a:rPr lang="en-US" i="1" u="sng" dirty="0" smtClean="0"/>
              <a:t>Others.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  <a:endParaRPr lang="en-US" u="sng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038600"/>
            <a:ext cx="253191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4019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1905000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67200" y="175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u="sng" dirty="0" smtClean="0"/>
              <a:t>Toiletries’ Page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</a:p>
          <a:p>
            <a:pPr>
              <a:buNone/>
            </a:pPr>
            <a:r>
              <a:rPr lang="en-US" dirty="0" smtClean="0"/>
              <a:t>Table for each</a:t>
            </a:r>
          </a:p>
          <a:p>
            <a:pPr>
              <a:buNone/>
            </a:pPr>
            <a:r>
              <a:rPr lang="en-US" dirty="0" smtClean="0"/>
              <a:t>Subcategory-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  <a:endParaRPr lang="en-US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209800"/>
            <a:ext cx="39528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200400"/>
            <a:ext cx="28384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1943100" y="4152900"/>
            <a:ext cx="541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381500" y="1714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u="sng" dirty="0" smtClean="0"/>
              <a:t>Electronics’ Page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</a:p>
          <a:p>
            <a:pPr>
              <a:buNone/>
            </a:pPr>
            <a:r>
              <a:rPr lang="en-US" dirty="0" smtClean="0"/>
              <a:t>Table for each</a:t>
            </a:r>
          </a:p>
          <a:p>
            <a:pPr>
              <a:buNone/>
            </a:pPr>
            <a:r>
              <a:rPr lang="en-US" dirty="0" smtClean="0"/>
              <a:t>subcategory-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  <a:endParaRPr lang="en-US" u="sng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247900" y="4229100"/>
            <a:ext cx="525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610100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133600"/>
            <a:ext cx="38766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00400"/>
            <a:ext cx="2933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BUYING STUFF AND ADDING IT TO CART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7526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First, we choose the item we want to buy from the drop-down menu in each category.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Second, we type in the number of the selected items we want to buy.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 pressing the ‘Calculate’ button, we find the total price of the selected items.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 pressing the ‘Add To Cart’ button, we send this data into a user-specific table created in the back-end.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This table is recalled during payment.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376156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Buying random stuf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057400"/>
            <a:ext cx="3721083" cy="3267075"/>
          </a:xfrm>
          <a:prstGeom prst="rect">
            <a:avLst/>
          </a:prstGeom>
        </p:spPr>
      </p:pic>
      <p:pic>
        <p:nvPicPr>
          <p:cNvPr id="5" name="Picture 4" descr="Buying random stuf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81400"/>
            <a:ext cx="3533775" cy="30952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9200" y="990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8382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‘Cooking Supplies’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600" y="632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‘Toiletries’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715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‘Stationery’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8039894" y="5523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1430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 User-Specific Table is Created with the selected items and respective prices-</a:t>
            </a:r>
            <a:endParaRPr lang="en-US" sz="2800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32252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2819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Here, the username is </a:t>
            </a:r>
            <a:r>
              <a:rPr lang="en-US" sz="2000" b="1" u="sng" dirty="0" smtClean="0"/>
              <a:t>‘ps585</a:t>
            </a:r>
            <a:r>
              <a:rPr lang="en-US" sz="2000" dirty="0" smtClean="0"/>
              <a:t>’ as created earlier.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00600" y="3048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‘Cart’ Page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soon as the ‘Click to see your details’ button is pressed, the added cart items are displayed on the screen along with the Total Shopping Amount-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0"/>
            <a:ext cx="4800600" cy="350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‘Payment’ Page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002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There are two modes of Payment-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Cash On Delivery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Card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05200"/>
            <a:ext cx="4648200" cy="264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‘Card’ Page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On this page, the user has to enter his Card Details for payment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048000"/>
            <a:ext cx="39624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9144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After Payment is done, the transaction is successful and the order has been placed and one can go back to the homepage to place another order.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438400"/>
            <a:ext cx="4343400" cy="361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have </a:t>
            </a:r>
            <a:r>
              <a:rPr lang="en-US" dirty="0" smtClean="0"/>
              <a:t>created an Online Retail Management System.</a:t>
            </a:r>
          </a:p>
          <a:p>
            <a:r>
              <a:rPr lang="en-US" dirty="0" smtClean="0"/>
              <a:t>It lets a buyer sign-up for the website to create a user-id and a password, choose from the variety of options present in the store,  add them to a user-specific cart and buy them accordingly. </a:t>
            </a:r>
          </a:p>
          <a:p>
            <a:r>
              <a:rPr lang="en-US" dirty="0" smtClean="0"/>
              <a:t>It allows to sign-in to the system only after the user has signed-up with his information.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498080" cy="48006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i="1" u="sng" dirty="0" smtClean="0"/>
              <a:t>front-end</a:t>
            </a:r>
            <a:r>
              <a:rPr lang="en-US" dirty="0" smtClean="0"/>
              <a:t>,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have used </a:t>
            </a:r>
            <a:r>
              <a:rPr lang="en-US" b="1" u="sng" dirty="0" smtClean="0"/>
              <a:t>JAVA</a:t>
            </a:r>
            <a:r>
              <a:rPr lang="en-US" dirty="0" smtClean="0"/>
              <a:t> with our IDE as </a:t>
            </a:r>
            <a:r>
              <a:rPr lang="en-US" b="1" u="sng" dirty="0" err="1" smtClean="0"/>
              <a:t>NetBeans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u="sng" dirty="0" smtClean="0"/>
              <a:t>back-end</a:t>
            </a:r>
            <a:r>
              <a:rPr lang="en-US" dirty="0" smtClean="0"/>
              <a:t>, </a:t>
            </a:r>
            <a:r>
              <a:rPr lang="en-US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have used </a:t>
            </a:r>
            <a:r>
              <a:rPr lang="en-US" b="1" u="sng" dirty="0" smtClean="0"/>
              <a:t>SQL</a:t>
            </a:r>
            <a:r>
              <a:rPr lang="en-US" dirty="0" smtClean="0"/>
              <a:t> and </a:t>
            </a:r>
            <a:r>
              <a:rPr lang="en-US" b="1" u="sng" dirty="0" smtClean="0"/>
              <a:t>PL/SQL</a:t>
            </a:r>
            <a:r>
              <a:rPr lang="en-US" dirty="0" smtClean="0"/>
              <a:t> on </a:t>
            </a:r>
            <a:r>
              <a:rPr lang="en-US" b="1" u="sng" dirty="0" err="1" smtClean="0"/>
              <a:t>MySQL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Home-Page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Sign-Up Page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48758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2553494" y="3543300"/>
            <a:ext cx="403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23812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Elbow Connector 14"/>
          <p:cNvCxnSpPr/>
          <p:nvPr/>
        </p:nvCxnSpPr>
        <p:spPr>
          <a:xfrm>
            <a:off x="2133600" y="4724400"/>
            <a:ext cx="2057400" cy="1143000"/>
          </a:xfrm>
          <a:prstGeom prst="bentConnector3">
            <a:avLst>
              <a:gd name="adj1" fmla="val 534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6388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Table with the same user-name ‘ps585’ is created.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55626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962900" y="62103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305300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Logging-in with the same username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4819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Choosing a Category to buy from:</a:t>
            </a:r>
            <a:endParaRPr lang="en-US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42386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u="sng" dirty="0" smtClean="0"/>
              <a:t>Grocery’ Page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</a:p>
          <a:p>
            <a:pPr>
              <a:buNone/>
            </a:pPr>
            <a:r>
              <a:rPr lang="en-US" dirty="0" smtClean="0"/>
              <a:t>There is a table</a:t>
            </a:r>
          </a:p>
          <a:p>
            <a:pPr>
              <a:buNone/>
            </a:pPr>
            <a:r>
              <a:rPr lang="en-US" dirty="0" smtClean="0"/>
              <a:t>created for each sub</a:t>
            </a:r>
          </a:p>
          <a:p>
            <a:pPr>
              <a:buNone/>
            </a:pPr>
            <a:r>
              <a:rPr lang="en-US" dirty="0" smtClean="0"/>
              <a:t>category which is</a:t>
            </a:r>
          </a:p>
          <a:p>
            <a:pPr>
              <a:buNone/>
            </a:pPr>
            <a:r>
              <a:rPr lang="en-US" dirty="0" smtClean="0"/>
              <a:t>present inside</a:t>
            </a:r>
          </a:p>
          <a:p>
            <a:pPr>
              <a:buNone/>
            </a:pPr>
            <a:r>
              <a:rPr lang="en-US" i="1" dirty="0" smtClean="0"/>
              <a:t>Beverages, Snacks &amp;</a:t>
            </a:r>
          </a:p>
          <a:p>
            <a:pPr>
              <a:buNone/>
            </a:pPr>
            <a:r>
              <a:rPr lang="en-US" i="1" dirty="0" smtClean="0"/>
              <a:t>Cooking Supplies</a:t>
            </a:r>
            <a:r>
              <a:rPr lang="en-US" dirty="0" smtClean="0"/>
              <a:t>.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  <a:endParaRPr lang="en-US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209800"/>
            <a:ext cx="3600450" cy="290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2133600" y="4191000"/>
            <a:ext cx="533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5720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‘Grocery’ Page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BACK-END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FRONT-END</a:t>
            </a:r>
            <a:endParaRPr lang="en-US" u="sng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095500" y="4076700"/>
            <a:ext cx="556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572000" y="152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514600"/>
            <a:ext cx="388780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63137"/>
            <a:ext cx="2581275" cy="469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</TotalTime>
  <Words>426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ONLINE RETAIL MANAGEMENT SYSTEM</vt:lpstr>
      <vt:lpstr>INTRODUCTION</vt:lpstr>
      <vt:lpstr>BACKGROUND</vt:lpstr>
      <vt:lpstr>Home-Page</vt:lpstr>
      <vt:lpstr>Sign-Up Page</vt:lpstr>
      <vt:lpstr>Logging-in with the same username:</vt:lpstr>
      <vt:lpstr>Choosing a Category to buy from:</vt:lpstr>
      <vt:lpstr>‘Grocery’ Page</vt:lpstr>
      <vt:lpstr>‘Grocery’ Page (Continued)</vt:lpstr>
      <vt:lpstr>‘Stationery’ Page</vt:lpstr>
      <vt:lpstr>‘Toiletries’ Page</vt:lpstr>
      <vt:lpstr>‘Electronics’ Page</vt:lpstr>
      <vt:lpstr>BUYING STUFF AND ADDING IT TO CART</vt:lpstr>
      <vt:lpstr>Slide 14</vt:lpstr>
      <vt:lpstr>Slide 15</vt:lpstr>
      <vt:lpstr>‘Cart’ Page</vt:lpstr>
      <vt:lpstr>‘Payment’ Page</vt:lpstr>
      <vt:lpstr>‘Card’ Page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MANAGEMENT SYSTEM</dc:title>
  <dc:creator>dell</dc:creator>
  <cp:lastModifiedBy>dell</cp:lastModifiedBy>
  <cp:revision>14</cp:revision>
  <dcterms:created xsi:type="dcterms:W3CDTF">2017-04-23T20:59:15Z</dcterms:created>
  <dcterms:modified xsi:type="dcterms:W3CDTF">2017-05-16T14:23:05Z</dcterms:modified>
</cp:coreProperties>
</file>