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1" r:id="rId3"/>
  </p:sldMasterIdLst>
  <p:notesMasterIdLst>
    <p:notesMasterId r:id="rId15"/>
  </p:notesMasterIdLst>
  <p:sldIdLst>
    <p:sldId id="256" r:id="rId4"/>
    <p:sldId id="257" r:id="rId5"/>
    <p:sldId id="275" r:id="rId6"/>
    <p:sldId id="276" r:id="rId7"/>
    <p:sldId id="258" r:id="rId8"/>
    <p:sldId id="277" r:id="rId9"/>
    <p:sldId id="268" r:id="rId10"/>
    <p:sldId id="272" r:id="rId11"/>
    <p:sldId id="260" r:id="rId12"/>
    <p:sldId id="269" r:id="rId13"/>
    <p:sldId id="270"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Gill Sans" panose="020B0604020202020204" charset="0"/>
      <p:regular r:id="rId20"/>
      <p:bold r:id="rId21"/>
    </p:embeddedFont>
    <p:embeddedFont>
      <p:font typeface="Algerian" panose="04020705040A02060702" pitchFamily="8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7C370E-BE7D-4FC4-8E79-02F0F9005CC4}" type="doc">
      <dgm:prSet loTypeId="urn:microsoft.com/office/officeart/2005/8/layout/hList1" loCatId="list" qsTypeId="urn:microsoft.com/office/officeart/2005/8/quickstyle/3d2#1" qsCatId="3D" csTypeId="urn:microsoft.com/office/officeart/2005/8/colors/colorful1#1" csCatId="colorful" phldr="1"/>
      <dgm:spPr/>
      <dgm:t>
        <a:bodyPr/>
        <a:lstStyle/>
        <a:p>
          <a:endParaRPr lang="en-CA"/>
        </a:p>
      </dgm:t>
    </dgm:pt>
    <dgm:pt modelId="{728E914E-AEB8-4A4B-B966-81F00D9E380F}">
      <dgm:prSet phldrT="[Text]" custT="1"/>
      <dgm:spPr/>
      <dgm:t>
        <a:bodyPr/>
        <a:lstStyle/>
        <a:p>
          <a:r>
            <a:rPr lang="en-US" sz="1600" b="1" i="0" u="none" dirty="0">
              <a:solidFill>
                <a:schemeClr val="tx1"/>
              </a:solidFill>
            </a:rPr>
            <a:t>Idea 1</a:t>
          </a:r>
          <a:r>
            <a:rPr lang="en-US" sz="1600" b="0" i="0" u="none" dirty="0">
              <a:solidFill>
                <a:schemeClr val="tx1"/>
              </a:solidFill>
            </a:rPr>
            <a:t>: A single delivery guy takes orders from all the vendors specified by a single customer</a:t>
          </a:r>
          <a:endParaRPr lang="en-CA" sz="1600" u="none" dirty="0">
            <a:solidFill>
              <a:schemeClr val="tx1"/>
            </a:solidFill>
          </a:endParaRPr>
        </a:p>
      </dgm:t>
    </dgm:pt>
    <dgm:pt modelId="{653B153C-134F-4268-A8F4-C6BAAF7FF17E}" type="parTrans" cxnId="{6F2604A3-FE10-40D5-995F-8D81DB102E24}">
      <dgm:prSet/>
      <dgm:spPr/>
      <dgm:t>
        <a:bodyPr/>
        <a:lstStyle/>
        <a:p>
          <a:endParaRPr lang="en-CA"/>
        </a:p>
      </dgm:t>
    </dgm:pt>
    <dgm:pt modelId="{D81D8BBB-7307-4BEC-B5D4-24DFD219ABCA}" type="sibTrans" cxnId="{6F2604A3-FE10-40D5-995F-8D81DB102E24}">
      <dgm:prSet/>
      <dgm:spPr/>
      <dgm:t>
        <a:bodyPr/>
        <a:lstStyle/>
        <a:p>
          <a:endParaRPr lang="en-CA"/>
        </a:p>
      </dgm:t>
    </dgm:pt>
    <dgm:pt modelId="{A56A55D3-07FE-4A44-9771-65EBD671F395}">
      <dgm:prSet phldrT="[Text]" custT="1"/>
      <dgm:spPr/>
      <dgm:t>
        <a:bodyPr/>
        <a:lstStyle/>
        <a:p>
          <a:r>
            <a:rPr lang="en-IN" sz="1600" b="1" dirty="0"/>
            <a:t>Pros</a:t>
          </a:r>
          <a:endParaRPr lang="en-CA" sz="1600" b="1" dirty="0"/>
        </a:p>
      </dgm:t>
    </dgm:pt>
    <dgm:pt modelId="{2EFC1016-8AB3-44F9-99C6-3B5BA1817662}" type="parTrans" cxnId="{AC5965CC-9001-4B13-A4EC-CB9152C9884E}">
      <dgm:prSet/>
      <dgm:spPr/>
      <dgm:t>
        <a:bodyPr/>
        <a:lstStyle/>
        <a:p>
          <a:endParaRPr lang="en-CA"/>
        </a:p>
      </dgm:t>
    </dgm:pt>
    <dgm:pt modelId="{1652C41F-B94F-4CE4-97D9-9F98823AF1C3}" type="sibTrans" cxnId="{AC5965CC-9001-4B13-A4EC-CB9152C9884E}">
      <dgm:prSet/>
      <dgm:spPr/>
      <dgm:t>
        <a:bodyPr/>
        <a:lstStyle/>
        <a:p>
          <a:endParaRPr lang="en-CA"/>
        </a:p>
      </dgm:t>
    </dgm:pt>
    <dgm:pt modelId="{EA649BAA-6FC1-49C4-91C9-3812ECCB84B9}">
      <dgm:prSet phldrT="[Text]" custT="1"/>
      <dgm:spPr/>
      <dgm:t>
        <a:bodyPr/>
        <a:lstStyle/>
        <a:p>
          <a:r>
            <a:rPr lang="en-IN" sz="1600" b="1" dirty="0"/>
            <a:t>Cons</a:t>
          </a:r>
          <a:endParaRPr lang="en-CA" sz="1600" b="1" dirty="0"/>
        </a:p>
      </dgm:t>
    </dgm:pt>
    <dgm:pt modelId="{CD5AE9AC-B82A-4823-B4D5-33725EB9C80D}" type="parTrans" cxnId="{6905EC66-92E7-4224-868A-DFE417AFA90A}">
      <dgm:prSet/>
      <dgm:spPr/>
      <dgm:t>
        <a:bodyPr/>
        <a:lstStyle/>
        <a:p>
          <a:endParaRPr lang="en-CA"/>
        </a:p>
      </dgm:t>
    </dgm:pt>
    <dgm:pt modelId="{82AAFF9F-945E-472A-86B0-44B7252EA595}" type="sibTrans" cxnId="{6905EC66-92E7-4224-868A-DFE417AFA90A}">
      <dgm:prSet/>
      <dgm:spPr/>
      <dgm:t>
        <a:bodyPr/>
        <a:lstStyle/>
        <a:p>
          <a:endParaRPr lang="en-CA"/>
        </a:p>
      </dgm:t>
    </dgm:pt>
    <dgm:pt modelId="{495A38FB-350B-4D9F-97C5-6FA26785907E}">
      <dgm:prSet phldrT="[Text]" custT="1"/>
      <dgm:spPr/>
      <dgm:t>
        <a:bodyPr/>
        <a:lstStyle/>
        <a:p>
          <a:r>
            <a:rPr lang="en-US" sz="1600" b="1" i="0" u="none" dirty="0">
              <a:solidFill>
                <a:schemeClr val="tx1"/>
              </a:solidFill>
            </a:rPr>
            <a:t>Idea 2:</a:t>
          </a:r>
          <a:r>
            <a:rPr lang="en-US" sz="1600" b="0" i="0" u="none" dirty="0">
              <a:solidFill>
                <a:schemeClr val="tx1"/>
              </a:solidFill>
            </a:rPr>
            <a:t> One delivery guy for each vendor specified by a customer</a:t>
          </a:r>
          <a:endParaRPr lang="en-CA" sz="1600" u="none" dirty="0">
            <a:solidFill>
              <a:schemeClr val="tx1"/>
            </a:solidFill>
          </a:endParaRPr>
        </a:p>
      </dgm:t>
    </dgm:pt>
    <dgm:pt modelId="{FCED7EEC-E933-4DB0-B110-F840D144E4BE}" type="parTrans" cxnId="{C63C7F05-F2A9-4D60-93D2-5F9EF5551169}">
      <dgm:prSet/>
      <dgm:spPr/>
      <dgm:t>
        <a:bodyPr/>
        <a:lstStyle/>
        <a:p>
          <a:endParaRPr lang="en-CA"/>
        </a:p>
      </dgm:t>
    </dgm:pt>
    <dgm:pt modelId="{C244662B-6066-478E-8A2B-5DECC0730766}" type="sibTrans" cxnId="{C63C7F05-F2A9-4D60-93D2-5F9EF5551169}">
      <dgm:prSet/>
      <dgm:spPr/>
      <dgm:t>
        <a:bodyPr/>
        <a:lstStyle/>
        <a:p>
          <a:endParaRPr lang="en-CA"/>
        </a:p>
      </dgm:t>
    </dgm:pt>
    <dgm:pt modelId="{C89C638E-C438-40B1-B8D5-C54437BE2BDA}">
      <dgm:prSet phldrT="[Text]" custT="1"/>
      <dgm:spPr/>
      <dgm:t>
        <a:bodyPr/>
        <a:lstStyle/>
        <a:p>
          <a:r>
            <a:rPr lang="en-IN" sz="1600" b="1" dirty="0"/>
            <a:t>Pros</a:t>
          </a:r>
          <a:endParaRPr lang="en-CA" sz="1600" b="1" dirty="0"/>
        </a:p>
      </dgm:t>
    </dgm:pt>
    <dgm:pt modelId="{6BEF0F35-CA09-4F08-BB80-411B2437D71C}" type="parTrans" cxnId="{0102B400-5658-422E-9ED5-0F357BF28ED4}">
      <dgm:prSet/>
      <dgm:spPr/>
      <dgm:t>
        <a:bodyPr/>
        <a:lstStyle/>
        <a:p>
          <a:endParaRPr lang="en-CA"/>
        </a:p>
      </dgm:t>
    </dgm:pt>
    <dgm:pt modelId="{1F2D9E91-18B9-4EF5-83FE-4EF673C23E98}" type="sibTrans" cxnId="{0102B400-5658-422E-9ED5-0F357BF28ED4}">
      <dgm:prSet/>
      <dgm:spPr/>
      <dgm:t>
        <a:bodyPr/>
        <a:lstStyle/>
        <a:p>
          <a:endParaRPr lang="en-CA"/>
        </a:p>
      </dgm:t>
    </dgm:pt>
    <dgm:pt modelId="{511B9335-88D3-4157-B7EF-35B115317574}">
      <dgm:prSet phldrT="[Text]" custT="1"/>
      <dgm:spPr/>
      <dgm:t>
        <a:bodyPr/>
        <a:lstStyle/>
        <a:p>
          <a:r>
            <a:rPr lang="en-IN" sz="1600" b="1" dirty="0"/>
            <a:t>Cons</a:t>
          </a:r>
          <a:endParaRPr lang="en-CA" sz="1600" b="1" dirty="0"/>
        </a:p>
      </dgm:t>
    </dgm:pt>
    <dgm:pt modelId="{B5A40862-545C-4A7D-B3D7-426CC9765A4A}" type="parTrans" cxnId="{BFA23BFA-FDDD-477B-B07D-79D039D39255}">
      <dgm:prSet/>
      <dgm:spPr/>
      <dgm:t>
        <a:bodyPr/>
        <a:lstStyle/>
        <a:p>
          <a:endParaRPr lang="en-CA"/>
        </a:p>
      </dgm:t>
    </dgm:pt>
    <dgm:pt modelId="{1288BA18-6E2C-4EE6-A8E4-5D9B790F0C3F}" type="sibTrans" cxnId="{BFA23BFA-FDDD-477B-B07D-79D039D39255}">
      <dgm:prSet/>
      <dgm:spPr/>
      <dgm:t>
        <a:bodyPr/>
        <a:lstStyle/>
        <a:p>
          <a:endParaRPr lang="en-CA"/>
        </a:p>
      </dgm:t>
    </dgm:pt>
    <dgm:pt modelId="{A8CF9903-787A-4469-80CB-4CDCB7C35BA6}">
      <dgm:prSet phldrT="[Text]" custT="1"/>
      <dgm:spPr/>
      <dgm:t>
        <a:bodyPr/>
        <a:lstStyle/>
        <a:p>
          <a:r>
            <a:rPr lang="en-US" sz="1600" b="0" i="1" u="none" dirty="0"/>
            <a:t>Dedicated service to the customer</a:t>
          </a:r>
          <a:endParaRPr lang="en-CA" sz="1600" i="1" dirty="0"/>
        </a:p>
      </dgm:t>
    </dgm:pt>
    <dgm:pt modelId="{CE8ED867-6770-42E9-A313-6DEFABAAF84D}" type="parTrans" cxnId="{3E626703-D6BC-49B3-B01C-41CD69917186}">
      <dgm:prSet/>
      <dgm:spPr/>
      <dgm:t>
        <a:bodyPr/>
        <a:lstStyle/>
        <a:p>
          <a:endParaRPr lang="en-CA"/>
        </a:p>
      </dgm:t>
    </dgm:pt>
    <dgm:pt modelId="{598AC2D4-75BA-4A42-A876-7C21038B7A92}" type="sibTrans" cxnId="{3E626703-D6BC-49B3-B01C-41CD69917186}">
      <dgm:prSet/>
      <dgm:spPr/>
      <dgm:t>
        <a:bodyPr/>
        <a:lstStyle/>
        <a:p>
          <a:endParaRPr lang="en-CA"/>
        </a:p>
      </dgm:t>
    </dgm:pt>
    <dgm:pt modelId="{B60ABCAB-D1E7-4389-B70B-07B9AE6CD0A3}">
      <dgm:prSet phldrT="[Text]" custT="1"/>
      <dgm:spPr/>
      <dgm:t>
        <a:bodyPr/>
        <a:lstStyle/>
        <a:p>
          <a:r>
            <a:rPr lang="en-US" sz="1600" b="0" i="1" u="none" dirty="0"/>
            <a:t>Beneficial if the vendors are located nearby</a:t>
          </a:r>
          <a:endParaRPr lang="en-CA" sz="1600" i="1" dirty="0"/>
        </a:p>
      </dgm:t>
    </dgm:pt>
    <dgm:pt modelId="{44146818-6E2E-446B-A97B-1C1F35315D3B}" type="parTrans" cxnId="{483A6592-4269-4D94-874A-0468F3230F94}">
      <dgm:prSet/>
      <dgm:spPr/>
      <dgm:t>
        <a:bodyPr/>
        <a:lstStyle/>
        <a:p>
          <a:endParaRPr lang="en-CA"/>
        </a:p>
      </dgm:t>
    </dgm:pt>
    <dgm:pt modelId="{707AC1A0-7CF5-4FFD-AD6E-2BCCD8EDC3B0}" type="sibTrans" cxnId="{483A6592-4269-4D94-874A-0468F3230F94}">
      <dgm:prSet/>
      <dgm:spPr/>
      <dgm:t>
        <a:bodyPr/>
        <a:lstStyle/>
        <a:p>
          <a:endParaRPr lang="en-CA"/>
        </a:p>
      </dgm:t>
    </dgm:pt>
    <dgm:pt modelId="{CF98F912-2B09-49B7-8ED3-58FF27350AD6}">
      <dgm:prSet phldrT="[Text]" custT="1"/>
      <dgm:spPr/>
      <dgm:t>
        <a:bodyPr/>
        <a:lstStyle/>
        <a:p>
          <a:r>
            <a:rPr lang="en-CA" sz="1600" i="1" dirty="0"/>
            <a:t>Quality of food will be compromised</a:t>
          </a:r>
        </a:p>
      </dgm:t>
    </dgm:pt>
    <dgm:pt modelId="{9F2CE5E9-70C3-4087-885B-D48870F75BA2}" type="parTrans" cxnId="{4EE8ED02-3B96-43C4-BD20-298A3F095659}">
      <dgm:prSet/>
      <dgm:spPr/>
      <dgm:t>
        <a:bodyPr/>
        <a:lstStyle/>
        <a:p>
          <a:endParaRPr lang="en-CA"/>
        </a:p>
      </dgm:t>
    </dgm:pt>
    <dgm:pt modelId="{4C96DCD0-37F3-4691-984A-9B97ADEC6FF1}" type="sibTrans" cxnId="{4EE8ED02-3B96-43C4-BD20-298A3F095659}">
      <dgm:prSet/>
      <dgm:spPr/>
      <dgm:t>
        <a:bodyPr/>
        <a:lstStyle/>
        <a:p>
          <a:endParaRPr lang="en-CA"/>
        </a:p>
      </dgm:t>
    </dgm:pt>
    <dgm:pt modelId="{20B12183-E77A-46B3-8132-9D4E8BC061D7}">
      <dgm:prSet phldrT="[Text]" custT="1"/>
      <dgm:spPr/>
      <dgm:t>
        <a:bodyPr/>
        <a:lstStyle/>
        <a:p>
          <a:r>
            <a:rPr lang="en-US" sz="1600" b="0" i="1" u="none" dirty="0"/>
            <a:t>Reduces the efficiency in delivery</a:t>
          </a:r>
          <a:endParaRPr lang="en-CA" sz="1600" i="1" dirty="0"/>
        </a:p>
      </dgm:t>
    </dgm:pt>
    <dgm:pt modelId="{9836353F-890C-4BD7-B855-768B3B157DC1}" type="parTrans" cxnId="{5EA330E1-03A6-4E42-BC47-5049C0571950}">
      <dgm:prSet/>
      <dgm:spPr/>
      <dgm:t>
        <a:bodyPr/>
        <a:lstStyle/>
        <a:p>
          <a:endParaRPr lang="en-CA"/>
        </a:p>
      </dgm:t>
    </dgm:pt>
    <dgm:pt modelId="{F8B457DC-9A54-445C-AD3C-027B330B4C7D}" type="sibTrans" cxnId="{5EA330E1-03A6-4E42-BC47-5049C0571950}">
      <dgm:prSet/>
      <dgm:spPr/>
      <dgm:t>
        <a:bodyPr/>
        <a:lstStyle/>
        <a:p>
          <a:endParaRPr lang="en-CA"/>
        </a:p>
      </dgm:t>
    </dgm:pt>
    <dgm:pt modelId="{7692B7D2-5A9E-4864-85B7-37CD2DE06DF5}">
      <dgm:prSet phldrT="[Text]" custT="1"/>
      <dgm:spPr/>
      <dgm:t>
        <a:bodyPr/>
        <a:lstStyle/>
        <a:p>
          <a:r>
            <a:rPr lang="en-US" sz="1600" b="0" i="1" u="none" dirty="0"/>
            <a:t>Faster delivery as compared to Idea 1</a:t>
          </a:r>
          <a:endParaRPr lang="en-CA" sz="1600" i="1" dirty="0"/>
        </a:p>
      </dgm:t>
    </dgm:pt>
    <dgm:pt modelId="{98436AB6-11E7-4784-8998-9DDA49955E56}" type="parTrans" cxnId="{434ADBB6-29F2-4B0B-9B99-E69A183EE8DC}">
      <dgm:prSet/>
      <dgm:spPr/>
      <dgm:t>
        <a:bodyPr/>
        <a:lstStyle/>
        <a:p>
          <a:endParaRPr lang="en-CA"/>
        </a:p>
      </dgm:t>
    </dgm:pt>
    <dgm:pt modelId="{B5A3D201-ABE3-4F8B-A15A-CAA23D2B7714}" type="sibTrans" cxnId="{434ADBB6-29F2-4B0B-9B99-E69A183EE8DC}">
      <dgm:prSet/>
      <dgm:spPr/>
      <dgm:t>
        <a:bodyPr/>
        <a:lstStyle/>
        <a:p>
          <a:endParaRPr lang="en-CA"/>
        </a:p>
      </dgm:t>
    </dgm:pt>
    <dgm:pt modelId="{628DD57B-1E9D-4F7D-9C5C-165CE46FEBD4}">
      <dgm:prSet phldrT="[Text]" custT="1"/>
      <dgm:spPr/>
      <dgm:t>
        <a:bodyPr/>
        <a:lstStyle/>
        <a:p>
          <a:r>
            <a:rPr lang="en-CA" sz="1600" b="0" i="1" u="none" dirty="0"/>
            <a:t>Improved efficiency in delivery</a:t>
          </a:r>
          <a:endParaRPr lang="en-CA" sz="1600" i="1" dirty="0"/>
        </a:p>
      </dgm:t>
    </dgm:pt>
    <dgm:pt modelId="{7B5B65DE-7984-4260-B8CF-B2C800C32DA0}" type="parTrans" cxnId="{724F9EB2-151A-47F1-8181-360DEFC5577B}">
      <dgm:prSet/>
      <dgm:spPr/>
      <dgm:t>
        <a:bodyPr/>
        <a:lstStyle/>
        <a:p>
          <a:endParaRPr lang="en-CA"/>
        </a:p>
      </dgm:t>
    </dgm:pt>
    <dgm:pt modelId="{3448045B-70D3-4703-BC70-86C29283D66E}" type="sibTrans" cxnId="{724F9EB2-151A-47F1-8181-360DEFC5577B}">
      <dgm:prSet/>
      <dgm:spPr/>
      <dgm:t>
        <a:bodyPr/>
        <a:lstStyle/>
        <a:p>
          <a:endParaRPr lang="en-CA"/>
        </a:p>
      </dgm:t>
    </dgm:pt>
    <dgm:pt modelId="{C02BFFB8-B2B3-48BD-8BA8-D95F905563AF}">
      <dgm:prSet phldrT="[Text]" custT="1"/>
      <dgm:spPr/>
      <dgm:t>
        <a:bodyPr/>
        <a:lstStyle/>
        <a:p>
          <a:r>
            <a:rPr lang="en-CA" sz="1600" b="0" i="1" u="none" dirty="0"/>
            <a:t>Async between delivery times</a:t>
          </a:r>
          <a:endParaRPr lang="en-CA" sz="1600" i="1" dirty="0"/>
        </a:p>
      </dgm:t>
    </dgm:pt>
    <dgm:pt modelId="{C0A3641D-7C9E-4196-88F7-ECF8FA7B110D}" type="parTrans" cxnId="{EBA0C35C-C4AE-4233-AC9D-40C1809727EF}">
      <dgm:prSet/>
      <dgm:spPr/>
      <dgm:t>
        <a:bodyPr/>
        <a:lstStyle/>
        <a:p>
          <a:endParaRPr lang="en-CA"/>
        </a:p>
      </dgm:t>
    </dgm:pt>
    <dgm:pt modelId="{18BD6792-EEC6-4DA2-B14C-4D4FA7C27B47}" type="sibTrans" cxnId="{EBA0C35C-C4AE-4233-AC9D-40C1809727EF}">
      <dgm:prSet/>
      <dgm:spPr/>
      <dgm:t>
        <a:bodyPr/>
        <a:lstStyle/>
        <a:p>
          <a:endParaRPr lang="en-CA"/>
        </a:p>
      </dgm:t>
    </dgm:pt>
    <dgm:pt modelId="{0F804335-74BA-4C29-90BF-3CDA891E157E}">
      <dgm:prSet phldrT="[Text]" custT="1"/>
      <dgm:spPr/>
      <dgm:t>
        <a:bodyPr/>
        <a:lstStyle/>
        <a:p>
          <a:r>
            <a:rPr lang="en-CA" sz="1600" i="1" dirty="0"/>
            <a:t>The delivery charges would be more</a:t>
          </a:r>
        </a:p>
      </dgm:t>
    </dgm:pt>
    <dgm:pt modelId="{9F9640D0-ABE7-4C06-A35B-3CB44B0401D8}" type="parTrans" cxnId="{0AEF41EC-9A3E-4D3D-A6F2-2D77D64069BD}">
      <dgm:prSet/>
      <dgm:spPr/>
    </dgm:pt>
    <dgm:pt modelId="{9675FC95-CAAA-4BC4-A37E-EA2CE91C3CC2}" type="sibTrans" cxnId="{0AEF41EC-9A3E-4D3D-A6F2-2D77D64069BD}">
      <dgm:prSet/>
      <dgm:spPr/>
    </dgm:pt>
    <dgm:pt modelId="{0861457C-9839-4216-89C2-5C92DCE812BD}" type="pres">
      <dgm:prSet presAssocID="{307C370E-BE7D-4FC4-8E79-02F0F9005CC4}" presName="Name0" presStyleCnt="0">
        <dgm:presLayoutVars>
          <dgm:dir/>
          <dgm:animLvl val="lvl"/>
          <dgm:resizeHandles val="exact"/>
        </dgm:presLayoutVars>
      </dgm:prSet>
      <dgm:spPr/>
    </dgm:pt>
    <dgm:pt modelId="{0B26D682-30EA-4706-9A9A-1169B80E5940}" type="pres">
      <dgm:prSet presAssocID="{728E914E-AEB8-4A4B-B966-81F00D9E380F}" presName="composite" presStyleCnt="0"/>
      <dgm:spPr/>
    </dgm:pt>
    <dgm:pt modelId="{8B2DA03D-2B4C-45D8-9661-4E68882B6A37}" type="pres">
      <dgm:prSet presAssocID="{728E914E-AEB8-4A4B-B966-81F00D9E380F}" presName="parTx" presStyleLbl="alignNode1" presStyleIdx="0" presStyleCnt="2">
        <dgm:presLayoutVars>
          <dgm:chMax val="0"/>
          <dgm:chPref val="0"/>
          <dgm:bulletEnabled val="1"/>
        </dgm:presLayoutVars>
      </dgm:prSet>
      <dgm:spPr/>
    </dgm:pt>
    <dgm:pt modelId="{CA429A27-E770-443B-A33C-B8730B8A5CC1}" type="pres">
      <dgm:prSet presAssocID="{728E914E-AEB8-4A4B-B966-81F00D9E380F}" presName="desTx" presStyleLbl="alignAccFollowNode1" presStyleIdx="0" presStyleCnt="2">
        <dgm:presLayoutVars>
          <dgm:bulletEnabled val="1"/>
        </dgm:presLayoutVars>
      </dgm:prSet>
      <dgm:spPr/>
    </dgm:pt>
    <dgm:pt modelId="{6EE4AFBF-ED2B-4FCD-8C42-68F74C1C2438}" type="pres">
      <dgm:prSet presAssocID="{D81D8BBB-7307-4BEC-B5D4-24DFD219ABCA}" presName="space" presStyleCnt="0"/>
      <dgm:spPr/>
    </dgm:pt>
    <dgm:pt modelId="{BFE04BA9-B632-45DF-857D-357F01CFB8BA}" type="pres">
      <dgm:prSet presAssocID="{495A38FB-350B-4D9F-97C5-6FA26785907E}" presName="composite" presStyleCnt="0"/>
      <dgm:spPr/>
    </dgm:pt>
    <dgm:pt modelId="{EAC9F87F-55E1-43EA-B5CA-E33F570B7F04}" type="pres">
      <dgm:prSet presAssocID="{495A38FB-350B-4D9F-97C5-6FA26785907E}" presName="parTx" presStyleLbl="alignNode1" presStyleIdx="1" presStyleCnt="2">
        <dgm:presLayoutVars>
          <dgm:chMax val="0"/>
          <dgm:chPref val="0"/>
          <dgm:bulletEnabled val="1"/>
        </dgm:presLayoutVars>
      </dgm:prSet>
      <dgm:spPr/>
    </dgm:pt>
    <dgm:pt modelId="{3FB4D51C-E770-4DE8-AB25-DF9581CED843}" type="pres">
      <dgm:prSet presAssocID="{495A38FB-350B-4D9F-97C5-6FA26785907E}" presName="desTx" presStyleLbl="alignAccFollowNode1" presStyleIdx="1" presStyleCnt="2">
        <dgm:presLayoutVars>
          <dgm:bulletEnabled val="1"/>
        </dgm:presLayoutVars>
      </dgm:prSet>
      <dgm:spPr/>
    </dgm:pt>
  </dgm:ptLst>
  <dgm:cxnLst>
    <dgm:cxn modelId="{0102B400-5658-422E-9ED5-0F357BF28ED4}" srcId="{495A38FB-350B-4D9F-97C5-6FA26785907E}" destId="{C89C638E-C438-40B1-B8D5-C54437BE2BDA}" srcOrd="0" destOrd="0" parTransId="{6BEF0F35-CA09-4F08-BB80-411B2437D71C}" sibTransId="{1F2D9E91-18B9-4EF5-83FE-4EF673C23E98}"/>
    <dgm:cxn modelId="{4EE8ED02-3B96-43C4-BD20-298A3F095659}" srcId="{EA649BAA-6FC1-49C4-91C9-3812ECCB84B9}" destId="{CF98F912-2B09-49B7-8ED3-58FF27350AD6}" srcOrd="0" destOrd="0" parTransId="{9F2CE5E9-70C3-4087-885B-D48870F75BA2}" sibTransId="{4C96DCD0-37F3-4691-984A-9B97ADEC6FF1}"/>
    <dgm:cxn modelId="{3E626703-D6BC-49B3-B01C-41CD69917186}" srcId="{A56A55D3-07FE-4A44-9771-65EBD671F395}" destId="{A8CF9903-787A-4469-80CB-4CDCB7C35BA6}" srcOrd="0" destOrd="0" parTransId="{CE8ED867-6770-42E9-A313-6DEFABAAF84D}" sibTransId="{598AC2D4-75BA-4A42-A876-7C21038B7A92}"/>
    <dgm:cxn modelId="{C63C7F05-F2A9-4D60-93D2-5F9EF5551169}" srcId="{307C370E-BE7D-4FC4-8E79-02F0F9005CC4}" destId="{495A38FB-350B-4D9F-97C5-6FA26785907E}" srcOrd="1" destOrd="0" parTransId="{FCED7EEC-E933-4DB0-B110-F840D144E4BE}" sibTransId="{C244662B-6066-478E-8A2B-5DECC0730766}"/>
    <dgm:cxn modelId="{1B0FB711-F404-444C-AC9A-A2A23D2CC485}" type="presOf" srcId="{C02BFFB8-B2B3-48BD-8BA8-D95F905563AF}" destId="{3FB4D51C-E770-4DE8-AB25-DF9581CED843}" srcOrd="0" destOrd="4" presId="urn:microsoft.com/office/officeart/2005/8/layout/hList1"/>
    <dgm:cxn modelId="{3514E422-BF5F-46CF-BD49-2C3BD0DEBA7B}" type="presOf" srcId="{628DD57B-1E9D-4F7D-9C5C-165CE46FEBD4}" destId="{3FB4D51C-E770-4DE8-AB25-DF9581CED843}" srcOrd="0" destOrd="2" presId="urn:microsoft.com/office/officeart/2005/8/layout/hList1"/>
    <dgm:cxn modelId="{03BF0B2E-A4BD-479A-B9E5-E55491EB9302}" type="presOf" srcId="{EA649BAA-6FC1-49C4-91C9-3812ECCB84B9}" destId="{CA429A27-E770-443B-A33C-B8730B8A5CC1}" srcOrd="0" destOrd="3" presId="urn:microsoft.com/office/officeart/2005/8/layout/hList1"/>
    <dgm:cxn modelId="{EBA0C35C-C4AE-4233-AC9D-40C1809727EF}" srcId="{511B9335-88D3-4157-B7EF-35B115317574}" destId="{C02BFFB8-B2B3-48BD-8BA8-D95F905563AF}" srcOrd="0" destOrd="0" parTransId="{C0A3641D-7C9E-4196-88F7-ECF8FA7B110D}" sibTransId="{18BD6792-EEC6-4DA2-B14C-4D4FA7C27B47}"/>
    <dgm:cxn modelId="{C655B745-A104-4770-BBA6-BA8427FE4033}" type="presOf" srcId="{A56A55D3-07FE-4A44-9771-65EBD671F395}" destId="{CA429A27-E770-443B-A33C-B8730B8A5CC1}" srcOrd="0" destOrd="0" presId="urn:microsoft.com/office/officeart/2005/8/layout/hList1"/>
    <dgm:cxn modelId="{6905EC66-92E7-4224-868A-DFE417AFA90A}" srcId="{728E914E-AEB8-4A4B-B966-81F00D9E380F}" destId="{EA649BAA-6FC1-49C4-91C9-3812ECCB84B9}" srcOrd="1" destOrd="0" parTransId="{CD5AE9AC-B82A-4823-B4D5-33725EB9C80D}" sibTransId="{82AAFF9F-945E-472A-86B0-44B7252EA595}"/>
    <dgm:cxn modelId="{0A8D0E83-E354-4586-863F-12C85F285505}" type="presOf" srcId="{CF98F912-2B09-49B7-8ED3-58FF27350AD6}" destId="{CA429A27-E770-443B-A33C-B8730B8A5CC1}" srcOrd="0" destOrd="4" presId="urn:microsoft.com/office/officeart/2005/8/layout/hList1"/>
    <dgm:cxn modelId="{700CDF8A-AEFF-4EBA-8987-ED444C0C525A}" type="presOf" srcId="{495A38FB-350B-4D9F-97C5-6FA26785907E}" destId="{EAC9F87F-55E1-43EA-B5CA-E33F570B7F04}" srcOrd="0" destOrd="0" presId="urn:microsoft.com/office/officeart/2005/8/layout/hList1"/>
    <dgm:cxn modelId="{483A6592-4269-4D94-874A-0468F3230F94}" srcId="{A56A55D3-07FE-4A44-9771-65EBD671F395}" destId="{B60ABCAB-D1E7-4389-B70B-07B9AE6CD0A3}" srcOrd="1" destOrd="0" parTransId="{44146818-6E2E-446B-A97B-1C1F35315D3B}" sibTransId="{707AC1A0-7CF5-4FFD-AD6E-2BCCD8EDC3B0}"/>
    <dgm:cxn modelId="{13E0EA94-AD8D-470E-AA0F-2A63C3E4A092}" type="presOf" srcId="{511B9335-88D3-4157-B7EF-35B115317574}" destId="{3FB4D51C-E770-4DE8-AB25-DF9581CED843}" srcOrd="0" destOrd="3" presId="urn:microsoft.com/office/officeart/2005/8/layout/hList1"/>
    <dgm:cxn modelId="{6F2604A3-FE10-40D5-995F-8D81DB102E24}" srcId="{307C370E-BE7D-4FC4-8E79-02F0F9005CC4}" destId="{728E914E-AEB8-4A4B-B966-81F00D9E380F}" srcOrd="0" destOrd="0" parTransId="{653B153C-134F-4268-A8F4-C6BAAF7FF17E}" sibTransId="{D81D8BBB-7307-4BEC-B5D4-24DFD219ABCA}"/>
    <dgm:cxn modelId="{8FAA20A6-3B55-4C2C-8FA7-226DD803D9CA}" type="presOf" srcId="{0F804335-74BA-4C29-90BF-3CDA891E157E}" destId="{3FB4D51C-E770-4DE8-AB25-DF9581CED843}" srcOrd="0" destOrd="5" presId="urn:microsoft.com/office/officeart/2005/8/layout/hList1"/>
    <dgm:cxn modelId="{14D271AA-9F83-4D32-88F2-1A8285DF0985}" type="presOf" srcId="{A8CF9903-787A-4469-80CB-4CDCB7C35BA6}" destId="{CA429A27-E770-443B-A33C-B8730B8A5CC1}" srcOrd="0" destOrd="1" presId="urn:microsoft.com/office/officeart/2005/8/layout/hList1"/>
    <dgm:cxn modelId="{724F9EB2-151A-47F1-8181-360DEFC5577B}" srcId="{C89C638E-C438-40B1-B8D5-C54437BE2BDA}" destId="{628DD57B-1E9D-4F7D-9C5C-165CE46FEBD4}" srcOrd="1" destOrd="0" parTransId="{7B5B65DE-7984-4260-B8CF-B2C800C32DA0}" sibTransId="{3448045B-70D3-4703-BC70-86C29283D66E}"/>
    <dgm:cxn modelId="{434ADBB6-29F2-4B0B-9B99-E69A183EE8DC}" srcId="{C89C638E-C438-40B1-B8D5-C54437BE2BDA}" destId="{7692B7D2-5A9E-4864-85B7-37CD2DE06DF5}" srcOrd="0" destOrd="0" parTransId="{98436AB6-11E7-4784-8998-9DDA49955E56}" sibTransId="{B5A3D201-ABE3-4F8B-A15A-CAA23D2B7714}"/>
    <dgm:cxn modelId="{E30D15C3-11CA-4C1B-BDF9-0533B4CA33FB}" type="presOf" srcId="{307C370E-BE7D-4FC4-8E79-02F0F9005CC4}" destId="{0861457C-9839-4216-89C2-5C92DCE812BD}" srcOrd="0" destOrd="0" presId="urn:microsoft.com/office/officeart/2005/8/layout/hList1"/>
    <dgm:cxn modelId="{AC5965CC-9001-4B13-A4EC-CB9152C9884E}" srcId="{728E914E-AEB8-4A4B-B966-81F00D9E380F}" destId="{A56A55D3-07FE-4A44-9771-65EBD671F395}" srcOrd="0" destOrd="0" parTransId="{2EFC1016-8AB3-44F9-99C6-3B5BA1817662}" sibTransId="{1652C41F-B94F-4CE4-97D9-9F98823AF1C3}"/>
    <dgm:cxn modelId="{88DFE0E0-5B05-436E-8ECA-436C695F5FC2}" type="presOf" srcId="{7692B7D2-5A9E-4864-85B7-37CD2DE06DF5}" destId="{3FB4D51C-E770-4DE8-AB25-DF9581CED843}" srcOrd="0" destOrd="1" presId="urn:microsoft.com/office/officeart/2005/8/layout/hList1"/>
    <dgm:cxn modelId="{5EA330E1-03A6-4E42-BC47-5049C0571950}" srcId="{EA649BAA-6FC1-49C4-91C9-3812ECCB84B9}" destId="{20B12183-E77A-46B3-8132-9D4E8BC061D7}" srcOrd="1" destOrd="0" parTransId="{9836353F-890C-4BD7-B855-768B3B157DC1}" sibTransId="{F8B457DC-9A54-445C-AD3C-027B330B4C7D}"/>
    <dgm:cxn modelId="{F28E01E9-EFCD-4EC4-B08B-641760988875}" type="presOf" srcId="{20B12183-E77A-46B3-8132-9D4E8BC061D7}" destId="{CA429A27-E770-443B-A33C-B8730B8A5CC1}" srcOrd="0" destOrd="5" presId="urn:microsoft.com/office/officeart/2005/8/layout/hList1"/>
    <dgm:cxn modelId="{0AEF41EC-9A3E-4D3D-A6F2-2D77D64069BD}" srcId="{511B9335-88D3-4157-B7EF-35B115317574}" destId="{0F804335-74BA-4C29-90BF-3CDA891E157E}" srcOrd="1" destOrd="0" parTransId="{9F9640D0-ABE7-4C06-A35B-3CB44B0401D8}" sibTransId="{9675FC95-CAAA-4BC4-A37E-EA2CE91C3CC2}"/>
    <dgm:cxn modelId="{2E785CF9-4B46-4487-9DC8-E64204969F66}" type="presOf" srcId="{C89C638E-C438-40B1-B8D5-C54437BE2BDA}" destId="{3FB4D51C-E770-4DE8-AB25-DF9581CED843}" srcOrd="0" destOrd="0" presId="urn:microsoft.com/office/officeart/2005/8/layout/hList1"/>
    <dgm:cxn modelId="{BFA23BFA-FDDD-477B-B07D-79D039D39255}" srcId="{495A38FB-350B-4D9F-97C5-6FA26785907E}" destId="{511B9335-88D3-4157-B7EF-35B115317574}" srcOrd="1" destOrd="0" parTransId="{B5A40862-545C-4A7D-B3D7-426CC9765A4A}" sibTransId="{1288BA18-6E2C-4EE6-A8E4-5D9B790F0C3F}"/>
    <dgm:cxn modelId="{39452DFC-A13A-4E3D-9187-74B1D078D70C}" type="presOf" srcId="{B60ABCAB-D1E7-4389-B70B-07B9AE6CD0A3}" destId="{CA429A27-E770-443B-A33C-B8730B8A5CC1}" srcOrd="0" destOrd="2" presId="urn:microsoft.com/office/officeart/2005/8/layout/hList1"/>
    <dgm:cxn modelId="{546DC2FD-62A0-43F6-93EC-D1879AEEAA1D}" type="presOf" srcId="{728E914E-AEB8-4A4B-B966-81F00D9E380F}" destId="{8B2DA03D-2B4C-45D8-9661-4E68882B6A37}" srcOrd="0" destOrd="0" presId="urn:microsoft.com/office/officeart/2005/8/layout/hList1"/>
    <dgm:cxn modelId="{74AE4654-1360-4F1F-A1C6-AB6FA0B992AF}" type="presParOf" srcId="{0861457C-9839-4216-89C2-5C92DCE812BD}" destId="{0B26D682-30EA-4706-9A9A-1169B80E5940}" srcOrd="0" destOrd="0" presId="urn:microsoft.com/office/officeart/2005/8/layout/hList1"/>
    <dgm:cxn modelId="{B4626E35-E063-4BA6-825A-B3658516E124}" type="presParOf" srcId="{0B26D682-30EA-4706-9A9A-1169B80E5940}" destId="{8B2DA03D-2B4C-45D8-9661-4E68882B6A37}" srcOrd="0" destOrd="0" presId="urn:microsoft.com/office/officeart/2005/8/layout/hList1"/>
    <dgm:cxn modelId="{45C916EB-4749-494F-8D7D-4CA0C6802711}" type="presParOf" srcId="{0B26D682-30EA-4706-9A9A-1169B80E5940}" destId="{CA429A27-E770-443B-A33C-B8730B8A5CC1}" srcOrd="1" destOrd="0" presId="urn:microsoft.com/office/officeart/2005/8/layout/hList1"/>
    <dgm:cxn modelId="{3789A05D-139F-4F5F-BFBF-94847D94E8A1}" type="presParOf" srcId="{0861457C-9839-4216-89C2-5C92DCE812BD}" destId="{6EE4AFBF-ED2B-4FCD-8C42-68F74C1C2438}" srcOrd="1" destOrd="0" presId="urn:microsoft.com/office/officeart/2005/8/layout/hList1"/>
    <dgm:cxn modelId="{EBB62C09-0EFA-4DB4-A71C-8A789E5B82CB}" type="presParOf" srcId="{0861457C-9839-4216-89C2-5C92DCE812BD}" destId="{BFE04BA9-B632-45DF-857D-357F01CFB8BA}" srcOrd="2" destOrd="0" presId="urn:microsoft.com/office/officeart/2005/8/layout/hList1"/>
    <dgm:cxn modelId="{F9DA2E6D-636E-458B-807F-B30D93CD513D}" type="presParOf" srcId="{BFE04BA9-B632-45DF-857D-357F01CFB8BA}" destId="{EAC9F87F-55E1-43EA-B5CA-E33F570B7F04}" srcOrd="0" destOrd="0" presId="urn:microsoft.com/office/officeart/2005/8/layout/hList1"/>
    <dgm:cxn modelId="{9DC2B393-2B12-438A-B30A-F4096AE1E10C}" type="presParOf" srcId="{BFE04BA9-B632-45DF-857D-357F01CFB8BA}" destId="{3FB4D51C-E770-4DE8-AB25-DF9581CED84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DA03D-2B4C-45D8-9661-4E68882B6A37}">
      <dsp:nvSpPr>
        <dsp:cNvPr id="0" name=""/>
        <dsp:cNvSpPr/>
      </dsp:nvSpPr>
      <dsp:spPr>
        <a:xfrm>
          <a:off x="45" y="10627"/>
          <a:ext cx="4370870" cy="1748348"/>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i="0" u="none" kern="1200" dirty="0">
              <a:solidFill>
                <a:schemeClr val="tx1"/>
              </a:solidFill>
            </a:rPr>
            <a:t>Idea 1</a:t>
          </a:r>
          <a:r>
            <a:rPr lang="en-US" sz="1600" b="0" i="0" u="none" kern="1200" dirty="0">
              <a:solidFill>
                <a:schemeClr val="tx1"/>
              </a:solidFill>
            </a:rPr>
            <a:t>: A single delivery guy takes orders from all the vendors specified by a single customer</a:t>
          </a:r>
          <a:endParaRPr lang="en-CA" sz="1600" u="none" kern="1200" dirty="0">
            <a:solidFill>
              <a:schemeClr val="tx1"/>
            </a:solidFill>
          </a:endParaRPr>
        </a:p>
      </dsp:txBody>
      <dsp:txXfrm>
        <a:off x="45" y="10627"/>
        <a:ext cx="4370870" cy="1748348"/>
      </dsp:txXfrm>
    </dsp:sp>
    <dsp:sp modelId="{CA429A27-E770-443B-A33C-B8730B8A5CC1}">
      <dsp:nvSpPr>
        <dsp:cNvPr id="0" name=""/>
        <dsp:cNvSpPr/>
      </dsp:nvSpPr>
      <dsp:spPr>
        <a:xfrm>
          <a:off x="45" y="1758975"/>
          <a:ext cx="4370870" cy="267912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a:t>Pros</a:t>
          </a:r>
          <a:endParaRPr lang="en-CA" sz="1600" b="1" kern="1200" dirty="0"/>
        </a:p>
        <a:p>
          <a:pPr marL="342900" lvl="2" indent="-171450" algn="l" defTabSz="711200">
            <a:lnSpc>
              <a:spcPct val="90000"/>
            </a:lnSpc>
            <a:spcBef>
              <a:spcPct val="0"/>
            </a:spcBef>
            <a:spcAft>
              <a:spcPct val="15000"/>
            </a:spcAft>
            <a:buChar char="•"/>
          </a:pPr>
          <a:r>
            <a:rPr lang="en-US" sz="1600" b="0" i="1" u="none" kern="1200" dirty="0"/>
            <a:t>Dedicated service to the customer</a:t>
          </a:r>
          <a:endParaRPr lang="en-CA" sz="1600" i="1" kern="1200" dirty="0"/>
        </a:p>
        <a:p>
          <a:pPr marL="342900" lvl="2" indent="-171450" algn="l" defTabSz="711200">
            <a:lnSpc>
              <a:spcPct val="90000"/>
            </a:lnSpc>
            <a:spcBef>
              <a:spcPct val="0"/>
            </a:spcBef>
            <a:spcAft>
              <a:spcPct val="15000"/>
            </a:spcAft>
            <a:buChar char="•"/>
          </a:pPr>
          <a:r>
            <a:rPr lang="en-US" sz="1600" b="0" i="1" u="none" kern="1200" dirty="0"/>
            <a:t>Beneficial if the vendors are located nearby</a:t>
          </a:r>
          <a:endParaRPr lang="en-CA" sz="1600" i="1" kern="1200" dirty="0"/>
        </a:p>
        <a:p>
          <a:pPr marL="171450" lvl="1" indent="-171450" algn="l" defTabSz="711200">
            <a:lnSpc>
              <a:spcPct val="90000"/>
            </a:lnSpc>
            <a:spcBef>
              <a:spcPct val="0"/>
            </a:spcBef>
            <a:spcAft>
              <a:spcPct val="15000"/>
            </a:spcAft>
            <a:buChar char="•"/>
          </a:pPr>
          <a:r>
            <a:rPr lang="en-IN" sz="1600" b="1" kern="1200" dirty="0"/>
            <a:t>Cons</a:t>
          </a:r>
          <a:endParaRPr lang="en-CA" sz="1600" b="1" kern="1200" dirty="0"/>
        </a:p>
        <a:p>
          <a:pPr marL="342900" lvl="2" indent="-171450" algn="l" defTabSz="711200">
            <a:lnSpc>
              <a:spcPct val="90000"/>
            </a:lnSpc>
            <a:spcBef>
              <a:spcPct val="0"/>
            </a:spcBef>
            <a:spcAft>
              <a:spcPct val="15000"/>
            </a:spcAft>
            <a:buChar char="•"/>
          </a:pPr>
          <a:r>
            <a:rPr lang="en-CA" sz="1600" i="1" kern="1200" dirty="0"/>
            <a:t>Quality of food will be compromised</a:t>
          </a:r>
        </a:p>
        <a:p>
          <a:pPr marL="342900" lvl="2" indent="-171450" algn="l" defTabSz="711200">
            <a:lnSpc>
              <a:spcPct val="90000"/>
            </a:lnSpc>
            <a:spcBef>
              <a:spcPct val="0"/>
            </a:spcBef>
            <a:spcAft>
              <a:spcPct val="15000"/>
            </a:spcAft>
            <a:buChar char="•"/>
          </a:pPr>
          <a:r>
            <a:rPr lang="en-US" sz="1600" b="0" i="1" u="none" kern="1200" dirty="0"/>
            <a:t>Reduces the efficiency in delivery</a:t>
          </a:r>
          <a:endParaRPr lang="en-CA" sz="1600" i="1" kern="1200" dirty="0"/>
        </a:p>
      </dsp:txBody>
      <dsp:txXfrm>
        <a:off x="45" y="1758975"/>
        <a:ext cx="4370870" cy="2679120"/>
      </dsp:txXfrm>
    </dsp:sp>
    <dsp:sp modelId="{EAC9F87F-55E1-43EA-B5CA-E33F570B7F04}">
      <dsp:nvSpPr>
        <dsp:cNvPr id="0" name=""/>
        <dsp:cNvSpPr/>
      </dsp:nvSpPr>
      <dsp:spPr>
        <a:xfrm>
          <a:off x="4982838" y="10627"/>
          <a:ext cx="4370870" cy="1748348"/>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i="0" u="none" kern="1200" dirty="0">
              <a:solidFill>
                <a:schemeClr val="tx1"/>
              </a:solidFill>
            </a:rPr>
            <a:t>Idea 2:</a:t>
          </a:r>
          <a:r>
            <a:rPr lang="en-US" sz="1600" b="0" i="0" u="none" kern="1200" dirty="0">
              <a:solidFill>
                <a:schemeClr val="tx1"/>
              </a:solidFill>
            </a:rPr>
            <a:t> One delivery guy for each vendor specified by a customer</a:t>
          </a:r>
          <a:endParaRPr lang="en-CA" sz="1600" u="none" kern="1200" dirty="0">
            <a:solidFill>
              <a:schemeClr val="tx1"/>
            </a:solidFill>
          </a:endParaRPr>
        </a:p>
      </dsp:txBody>
      <dsp:txXfrm>
        <a:off x="4982838" y="10627"/>
        <a:ext cx="4370870" cy="1748348"/>
      </dsp:txXfrm>
    </dsp:sp>
    <dsp:sp modelId="{3FB4D51C-E770-4DE8-AB25-DF9581CED843}">
      <dsp:nvSpPr>
        <dsp:cNvPr id="0" name=""/>
        <dsp:cNvSpPr/>
      </dsp:nvSpPr>
      <dsp:spPr>
        <a:xfrm>
          <a:off x="4982838" y="1758975"/>
          <a:ext cx="4370870" cy="267912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b="1" kern="1200" dirty="0"/>
            <a:t>Pros</a:t>
          </a:r>
          <a:endParaRPr lang="en-CA" sz="1600" b="1" kern="1200" dirty="0"/>
        </a:p>
        <a:p>
          <a:pPr marL="342900" lvl="2" indent="-171450" algn="l" defTabSz="711200">
            <a:lnSpc>
              <a:spcPct val="90000"/>
            </a:lnSpc>
            <a:spcBef>
              <a:spcPct val="0"/>
            </a:spcBef>
            <a:spcAft>
              <a:spcPct val="15000"/>
            </a:spcAft>
            <a:buChar char="•"/>
          </a:pPr>
          <a:r>
            <a:rPr lang="en-US" sz="1600" b="0" i="1" u="none" kern="1200" dirty="0"/>
            <a:t>Faster delivery as compared to Idea 1</a:t>
          </a:r>
          <a:endParaRPr lang="en-CA" sz="1600" i="1" kern="1200" dirty="0"/>
        </a:p>
        <a:p>
          <a:pPr marL="342900" lvl="2" indent="-171450" algn="l" defTabSz="711200">
            <a:lnSpc>
              <a:spcPct val="90000"/>
            </a:lnSpc>
            <a:spcBef>
              <a:spcPct val="0"/>
            </a:spcBef>
            <a:spcAft>
              <a:spcPct val="15000"/>
            </a:spcAft>
            <a:buChar char="•"/>
          </a:pPr>
          <a:r>
            <a:rPr lang="en-CA" sz="1600" b="0" i="1" u="none" kern="1200" dirty="0"/>
            <a:t>Improved efficiency in delivery</a:t>
          </a:r>
          <a:endParaRPr lang="en-CA" sz="1600" i="1" kern="1200" dirty="0"/>
        </a:p>
        <a:p>
          <a:pPr marL="171450" lvl="1" indent="-171450" algn="l" defTabSz="711200">
            <a:lnSpc>
              <a:spcPct val="90000"/>
            </a:lnSpc>
            <a:spcBef>
              <a:spcPct val="0"/>
            </a:spcBef>
            <a:spcAft>
              <a:spcPct val="15000"/>
            </a:spcAft>
            <a:buChar char="•"/>
          </a:pPr>
          <a:r>
            <a:rPr lang="en-IN" sz="1600" b="1" kern="1200" dirty="0"/>
            <a:t>Cons</a:t>
          </a:r>
          <a:endParaRPr lang="en-CA" sz="1600" b="1" kern="1200" dirty="0"/>
        </a:p>
        <a:p>
          <a:pPr marL="342900" lvl="2" indent="-171450" algn="l" defTabSz="711200">
            <a:lnSpc>
              <a:spcPct val="90000"/>
            </a:lnSpc>
            <a:spcBef>
              <a:spcPct val="0"/>
            </a:spcBef>
            <a:spcAft>
              <a:spcPct val="15000"/>
            </a:spcAft>
            <a:buChar char="•"/>
          </a:pPr>
          <a:r>
            <a:rPr lang="en-CA" sz="1600" b="0" i="1" u="none" kern="1200" dirty="0"/>
            <a:t>Async between delivery times</a:t>
          </a:r>
          <a:endParaRPr lang="en-CA" sz="1600" i="1" kern="1200" dirty="0"/>
        </a:p>
        <a:p>
          <a:pPr marL="342900" lvl="2" indent="-171450" algn="l" defTabSz="711200">
            <a:lnSpc>
              <a:spcPct val="90000"/>
            </a:lnSpc>
            <a:spcBef>
              <a:spcPct val="0"/>
            </a:spcBef>
            <a:spcAft>
              <a:spcPct val="15000"/>
            </a:spcAft>
            <a:buChar char="•"/>
          </a:pPr>
          <a:r>
            <a:rPr lang="en-CA" sz="1600" i="1" kern="1200" dirty="0"/>
            <a:t>The delivery charges would be more</a:t>
          </a:r>
        </a:p>
      </dsp:txBody>
      <dsp:txXfrm>
        <a:off x="4982838" y="1758975"/>
        <a:ext cx="4370870" cy="26791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2" name="Google Shape;3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4df99f7dd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4df99f7d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517870" y="978408"/>
            <a:ext cx="5021183" cy="507422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Arial" panose="020B0604020202020204"/>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6662167" y="3602038"/>
            <a:ext cx="5021183" cy="224458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1000"/>
              </a:spcBef>
              <a:spcAft>
                <a:spcPts val="0"/>
              </a:spcAft>
              <a:buClr>
                <a:schemeClr val="dk1"/>
              </a:buClr>
              <a:buSzPts val="2200"/>
              <a:buNone/>
              <a:defRPr sz="2200" i="1"/>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8" name="Google Shape;18;p2"/>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6737531" y="893902"/>
            <a:ext cx="4870457" cy="502118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p:nvPr/>
        </p:nvSpPr>
        <p:spPr>
          <a:xfrm>
            <a:off x="0" y="0"/>
            <a:ext cx="12188952" cy="6857995"/>
          </a:xfrm>
          <a:prstGeom prst="rect">
            <a:avLst/>
          </a:prstGeom>
          <a:solidFill>
            <a:srgbClr val="DEDEDE">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12"/>
          <p:cNvSpPr txBox="1">
            <a:spLocks noGrp="1"/>
          </p:cNvSpPr>
          <p:nvPr>
            <p:ph type="title"/>
          </p:nvPr>
        </p:nvSpPr>
        <p:spPr>
          <a:xfrm rot="5400000">
            <a:off x="6689685" y="969274"/>
            <a:ext cx="4956928" cy="501196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9998" y="964664"/>
            <a:ext cx="4956928" cy="502118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6" name="Google Shape;86;p12"/>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9" name="Google Shape;99;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02" name="Google Shape;102;p1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panose="020B0502020104020203"/>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6"/>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113" name="Google Shape;113;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16" name="Google Shape;116;p16"/>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7"/>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20" name="Google Shape;120;p17"/>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21" name="Google Shape;121;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24" name="Google Shape;124;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8"/>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8" name="Google Shape;128;p18"/>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29" name="Google Shape;129;p18"/>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0" name="Google Shape;130;p18"/>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31" name="Google Shape;131;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34" name="Google Shape;134;p1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40" name="Google Shape;140;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panose="020B0502020104020203"/>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1"/>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8" name="Google Shape;148;p21"/>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49" name="Google Shape;149;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52" name="Google Shape;152;p21"/>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3"/>
        <p:cNvGrpSpPr/>
        <p:nvPr/>
      </p:nvGrpSpPr>
      <p:grpSpPr>
        <a:xfrm>
          <a:off x="0" y="0"/>
          <a:ext cx="0" cy="0"/>
          <a:chOff x="0" y="0"/>
          <a:chExt cx="0" cy="0"/>
        </a:xfrm>
      </p:grpSpPr>
      <p:grpSp>
        <p:nvGrpSpPr>
          <p:cNvPr id="154" name="Google Shape;154;p22"/>
          <p:cNvGrpSpPr/>
          <p:nvPr/>
        </p:nvGrpSpPr>
        <p:grpSpPr>
          <a:xfrm>
            <a:off x="7477387" y="482170"/>
            <a:ext cx="4074533" cy="5149101"/>
            <a:chOff x="7477387" y="482170"/>
            <a:chExt cx="4074533" cy="5149101"/>
          </a:xfrm>
        </p:grpSpPr>
        <p:sp>
          <p:nvSpPr>
            <p:cNvPr id="155" name="Google Shape;155;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2"/>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panose="020B0502020104020203"/>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22"/>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1"/>
              </a:buClr>
              <a:buSzPts val="3200"/>
              <a:buFont typeface="Arial" panose="020B0604020202020204"/>
              <a:buNone/>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R="0" lvl="1" algn="l" rtl="0">
              <a:lnSpc>
                <a:spcPct val="120000"/>
              </a:lnSpc>
              <a:spcBef>
                <a:spcPts val="500"/>
              </a:spcBef>
              <a:spcAft>
                <a:spcPts val="0"/>
              </a:spcAft>
              <a:buClr>
                <a:schemeClr val="accent1"/>
              </a:buClr>
              <a:buSzPts val="2800"/>
              <a:buFont typeface="Arial" panose="020B0604020202020204"/>
              <a:buNone/>
              <a:defRPr sz="2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lnSpc>
                <a:spcPct val="120000"/>
              </a:lnSpc>
              <a:spcBef>
                <a:spcPts val="500"/>
              </a:spcBef>
              <a:spcAft>
                <a:spcPts val="0"/>
              </a:spcAft>
              <a:buClr>
                <a:schemeClr val="accent1"/>
              </a:buClr>
              <a:buSzPts val="2400"/>
              <a:buFont typeface="Arial" panose="020B0604020202020204"/>
              <a:buNone/>
              <a:defRPr sz="2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59" name="Google Shape;159;p22"/>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60" name="Google Shape;160;p22"/>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2"/>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63" name="Google Shape;163;p22"/>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23"/>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67" name="Google Shape;167;p2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70" name="Google Shape;170;p2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panose="020B0502020104020203"/>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24"/>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74" name="Google Shape;174;p2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177" name="Google Shape;177;p24"/>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0"/>
        <p:cNvGrpSpPr/>
        <p:nvPr/>
      </p:nvGrpSpPr>
      <p:grpSpPr>
        <a:xfrm>
          <a:off x="0" y="0"/>
          <a:ext cx="0" cy="0"/>
          <a:chOff x="0" y="0"/>
          <a:chExt cx="0" cy="0"/>
        </a:xfrm>
      </p:grpSpPr>
      <p:sp>
        <p:nvSpPr>
          <p:cNvPr id="191" name="Google Shape;191;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3" name="Google Shape;19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99" name="Google Shape;19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2" name="Google Shape;212;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4" name="Google Shape;214;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0" name="Google Shape;230;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1" name="Google Shape;2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17870" y="978408"/>
            <a:ext cx="5020056" cy="487097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Arial" panose="020B0604020202020204"/>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662167" y="3566639"/>
            <a:ext cx="5021183" cy="2279979"/>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i="1">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4"/>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3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37" name="Google Shape;237;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8" name="Google Shape;23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17870" y="978408"/>
            <a:ext cx="5021182" cy="520769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63049" y="969264"/>
            <a:ext cx="5290751" cy="2555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6063049" y="3621849"/>
            <a:ext cx="5290751" cy="255511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p:nvPr/>
        </p:nvSpPr>
        <p:spPr>
          <a:xfrm>
            <a:off x="0" y="0"/>
            <a:ext cx="12188952" cy="6857995"/>
          </a:xfrm>
          <a:prstGeom prst="rect">
            <a:avLst/>
          </a:prstGeom>
          <a:solidFill>
            <a:srgbClr val="DEDEDE">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0" name="Google Shape;40;p6"/>
          <p:cNvSpPr/>
          <p:nvPr/>
        </p:nvSpPr>
        <p:spPr>
          <a:xfrm>
            <a:off x="517869" y="508090"/>
            <a:ext cx="11155680"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1" name="Google Shape;41;p6"/>
          <p:cNvSpPr txBox="1">
            <a:spLocks noGrp="1"/>
          </p:cNvSpPr>
          <p:nvPr>
            <p:ph type="title"/>
          </p:nvPr>
        </p:nvSpPr>
        <p:spPr>
          <a:xfrm>
            <a:off x="517869" y="978119"/>
            <a:ext cx="11165481" cy="10730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517870" y="2178908"/>
            <a:ext cx="5020056" cy="654908"/>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517870" y="2876085"/>
            <a:ext cx="5020056" cy="332289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662168" y="2178908"/>
            <a:ext cx="5021182" cy="654908"/>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662168" y="2876085"/>
            <a:ext cx="5021182" cy="332289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panose="020B0604020202020204"/>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6653182" y="987423"/>
            <a:ext cx="5020948"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342900" algn="l">
              <a:lnSpc>
                <a:spcPct val="110000"/>
              </a:lnSpc>
              <a:spcBef>
                <a:spcPts val="500"/>
              </a:spcBef>
              <a:spcAft>
                <a:spcPts val="0"/>
              </a:spcAft>
              <a:buClr>
                <a:schemeClr val="dk1"/>
              </a:buClr>
              <a:buSzPts val="1800"/>
              <a:buChar char="•"/>
              <a:defRPr sz="1800"/>
            </a:lvl2pPr>
            <a:lvl3pPr marL="1371600" lvl="2" indent="-228600" algn="l">
              <a:lnSpc>
                <a:spcPct val="110000"/>
              </a:lnSpc>
              <a:spcBef>
                <a:spcPts val="500"/>
              </a:spcBef>
              <a:spcAft>
                <a:spcPts val="0"/>
              </a:spcAft>
              <a:buClr>
                <a:schemeClr val="dk1"/>
              </a:buClr>
              <a:buSzPts val="1600"/>
              <a:buNone/>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228600" algn="l">
              <a:lnSpc>
                <a:spcPct val="110000"/>
              </a:lnSpc>
              <a:spcBef>
                <a:spcPts val="500"/>
              </a:spcBef>
              <a:spcAft>
                <a:spcPts val="0"/>
              </a:spcAft>
              <a:buClr>
                <a:schemeClr val="dk1"/>
              </a:buClr>
              <a:buSzPts val="1400"/>
              <a:buNone/>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517870" y="3361038"/>
            <a:ext cx="5020948" cy="2507949"/>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panose="020B0604020202020204"/>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6662168" y="987425"/>
            <a:ext cx="5027005" cy="4873625"/>
          </a:xfrm>
          <a:prstGeom prst="rect">
            <a:avLst/>
          </a:prstGeom>
          <a:noFill/>
          <a:ln>
            <a:noFill/>
          </a:ln>
        </p:spPr>
        <p:txBody>
          <a:bodyPr spcFirstLastPara="1" wrap="square" lIns="91425" tIns="45700" rIns="91425" bIns="45700" anchor="t" anchorCtr="0">
            <a:noAutofit/>
          </a:bodyPr>
          <a:lstStyle>
            <a:lvl1pPr marR="0" lvl="0" algn="l" rtl="0">
              <a:lnSpc>
                <a:spcPct val="11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1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1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1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1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8" name="Google Shape;68;p10"/>
          <p:cNvSpPr txBox="1">
            <a:spLocks noGrp="1"/>
          </p:cNvSpPr>
          <p:nvPr>
            <p:ph type="body" idx="1"/>
          </p:nvPr>
        </p:nvSpPr>
        <p:spPr>
          <a:xfrm>
            <a:off x="517870" y="3340442"/>
            <a:ext cx="5020948" cy="252854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cxnSp>
        <p:nvCxnSpPr>
          <p:cNvPr id="72" name="Google Shape;72;p10"/>
          <p:cNvCxnSpPr/>
          <p:nvPr/>
        </p:nvCxnSpPr>
        <p:spPr>
          <a:xfrm>
            <a:off x="11689174" y="2172428"/>
            <a:ext cx="0" cy="335474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5400"/>
              <a:buFont typeface="Arial" panose="020B0604020202020204"/>
              <a:buNone/>
              <a:defRPr sz="5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1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1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10000"/>
              </a:lnSpc>
              <a:spcBef>
                <a:spcPts val="5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1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1"/>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 name="Google Shape;10;p1"/>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1"/>
          <p:cNvSpPr/>
          <p:nvPr/>
        </p:nvSpPr>
        <p:spPr>
          <a:xfrm>
            <a:off x="517870" y="508090"/>
            <a:ext cx="5021183"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87"/>
        <p:cNvGrpSpPr/>
        <p:nvPr/>
      </p:nvGrpSpPr>
      <p:grpSpPr>
        <a:xfrm>
          <a:off x="0" y="0"/>
          <a:ext cx="0" cy="0"/>
          <a:chOff x="0" y="0"/>
          <a:chExt cx="0" cy="0"/>
        </a:xfrm>
      </p:grpSpPr>
      <p:sp>
        <p:nvSpPr>
          <p:cNvPr id="88" name="Google Shape;88;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3"/>
          <p:cNvPicPr preferRelativeResize="0"/>
          <p:nvPr/>
        </p:nvPicPr>
        <p:blipFill rotWithShape="1">
          <a:blip r:embed="rId12"/>
          <a:srcRect t="1538" b="-1538"/>
          <a:stretch>
            <a:fillRect/>
          </a:stretch>
        </p:blipFill>
        <p:spPr>
          <a:xfrm>
            <a:off x="0" y="6126480"/>
            <a:ext cx="12192000" cy="742950"/>
          </a:xfrm>
          <a:prstGeom prst="rect">
            <a:avLst/>
          </a:prstGeom>
          <a:noFill/>
          <a:ln>
            <a:noFill/>
          </a:ln>
        </p:spPr>
      </p:pic>
      <p:sp>
        <p:nvSpPr>
          <p:cNvPr id="90" name="Google Shape;90;p1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panose="020B0502020104020203"/>
              <a:buNone/>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1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panose="020B0604020202020204"/>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342900" algn="l" rtl="0">
              <a:lnSpc>
                <a:spcPct val="120000"/>
              </a:lnSpc>
              <a:spcBef>
                <a:spcPts val="500"/>
              </a:spcBef>
              <a:spcAft>
                <a:spcPts val="0"/>
              </a:spcAft>
              <a:buClr>
                <a:schemeClr val="accent1"/>
              </a:buClr>
              <a:buSzPts val="1800"/>
              <a:buFont typeface="Arial" panose="020B0604020202020204"/>
              <a:buChar char="•"/>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L="1371600" marR="0" lvl="2" indent="-330200" algn="l" rtl="0">
              <a:lnSpc>
                <a:spcPct val="120000"/>
              </a:lnSpc>
              <a:spcBef>
                <a:spcPts val="500"/>
              </a:spcBef>
              <a:spcAft>
                <a:spcPts val="0"/>
              </a:spcAft>
              <a:buClr>
                <a:schemeClr val="accent1"/>
              </a:buClr>
              <a:buSzPts val="1600"/>
              <a:buFont typeface="Arial" panose="020B0604020202020204"/>
              <a:buChar char="•"/>
              <a:defRPr sz="16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17500" algn="l" rtl="0">
              <a:lnSpc>
                <a:spcPct val="120000"/>
              </a:lnSpc>
              <a:spcBef>
                <a:spcPts val="500"/>
              </a:spcBef>
              <a:spcAft>
                <a:spcPts val="0"/>
              </a:spcAft>
              <a:buClr>
                <a:schemeClr val="accent1"/>
              </a:buClr>
              <a:buSzPts val="1400"/>
              <a:buFont typeface="Arial" panose="020B0604020202020204"/>
              <a:buChar char="•"/>
              <a:defRPr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92" name="Google Shape;92;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93" name="Google Shape;93;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94" name="Google Shape;94;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1pPr>
            <a:lvl2pPr marL="0" marR="0" lvl="1"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2pPr>
            <a:lvl3pPr marL="0" marR="0" lvl="2"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3pPr>
            <a:lvl4pPr marL="0" marR="0" lvl="3"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4pPr>
            <a:lvl5pPr marL="0" marR="0" lvl="4"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5pPr>
            <a:lvl6pPr marL="0" marR="0" lvl="5"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6pPr>
            <a:lvl7pPr marL="0" marR="0" lvl="6"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7pPr>
            <a:lvl8pPr marL="0" marR="0" lvl="7"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8pPr>
            <a:lvl9pPr marL="0" marR="0" lvl="8" indent="0" algn="r" rtl="0">
              <a:spcBef>
                <a:spcPts val="0"/>
              </a:spcBef>
              <a:buNone/>
              <a:defRPr sz="2800" b="0" i="0" u="none" strike="noStrike" cap="none">
                <a:solidFill>
                  <a:schemeClr val="accent1"/>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t>‹#›</a:t>
            </a:fld>
            <a:endParaRPr lang="en-US"/>
          </a:p>
        </p:txBody>
      </p:sp>
      <p:cxnSp>
        <p:nvCxnSpPr>
          <p:cNvPr id="95" name="Google Shape;95;p1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1" name="Google Shape;1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2" name="Google Shape;1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3" name="Google Shape;1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6"/>
        <p:cNvGrpSpPr/>
        <p:nvPr/>
      </p:nvGrpSpPr>
      <p:grpSpPr>
        <a:xfrm>
          <a:off x="0" y="0"/>
          <a:ext cx="0" cy="0"/>
          <a:chOff x="0" y="0"/>
          <a:chExt cx="0" cy="0"/>
        </a:xfrm>
      </p:grpSpPr>
      <p:sp>
        <p:nvSpPr>
          <p:cNvPr id="257" name="Google Shape;257;p37"/>
          <p:cNvSpPr/>
          <p:nvPr/>
        </p:nvSpPr>
        <p:spPr>
          <a:xfrm>
            <a:off x="0" y="0"/>
            <a:ext cx="12188952" cy="685799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8" name="Google Shape;258;p37"/>
          <p:cNvSpPr txBox="1">
            <a:spLocks noGrp="1"/>
          </p:cNvSpPr>
          <p:nvPr>
            <p:ph type="ctrTitle"/>
          </p:nvPr>
        </p:nvSpPr>
        <p:spPr>
          <a:xfrm>
            <a:off x="517870" y="978408"/>
            <a:ext cx="6117661" cy="23342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panose="020B0604020202020204"/>
              <a:buNone/>
            </a:pPr>
            <a:r>
              <a:rPr lang="en-US" dirty="0"/>
              <a:t>aXess Labs – Design Thinking</a:t>
            </a:r>
            <a:endParaRPr dirty="0"/>
          </a:p>
        </p:txBody>
      </p:sp>
      <p:sp>
        <p:nvSpPr>
          <p:cNvPr id="259" name="Google Shape;259;p37"/>
          <p:cNvSpPr txBox="1">
            <a:spLocks noGrp="1"/>
          </p:cNvSpPr>
          <p:nvPr>
            <p:ph type="subTitle" idx="1"/>
          </p:nvPr>
        </p:nvSpPr>
        <p:spPr>
          <a:xfrm>
            <a:off x="517870" y="3857299"/>
            <a:ext cx="6141545" cy="1724029"/>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600"/>
              </a:spcBef>
              <a:spcAft>
                <a:spcPts val="0"/>
              </a:spcAft>
              <a:buClr>
                <a:srgbClr val="002060"/>
              </a:buClr>
              <a:buSzPts val="2000"/>
              <a:buNone/>
            </a:pPr>
            <a:endParaRPr lang="en-US" sz="2000" b="1" dirty="0">
              <a:solidFill>
                <a:srgbClr val="002060"/>
              </a:solidFill>
            </a:endParaRPr>
          </a:p>
          <a:p>
            <a:pPr marL="0" lvl="0" indent="0" algn="ctr" rtl="0">
              <a:lnSpc>
                <a:spcPct val="100000"/>
              </a:lnSpc>
              <a:spcBef>
                <a:spcPts val="1600"/>
              </a:spcBef>
              <a:spcAft>
                <a:spcPts val="0"/>
              </a:spcAft>
              <a:buClr>
                <a:srgbClr val="002060"/>
              </a:buClr>
              <a:buSzPts val="2000"/>
              <a:buNone/>
            </a:pPr>
            <a:r>
              <a:rPr lang="en-US" sz="2000" b="1" dirty="0">
                <a:solidFill>
                  <a:srgbClr val="002060"/>
                </a:solidFill>
              </a:rPr>
              <a:t>Multi vendor order in a single go.</a:t>
            </a:r>
            <a:endParaRPr sz="2000" b="1" dirty="0">
              <a:solidFill>
                <a:srgbClr val="002060"/>
              </a:solidFill>
            </a:endParaRPr>
          </a:p>
        </p:txBody>
      </p:sp>
      <p:sp>
        <p:nvSpPr>
          <p:cNvPr id="260" name="Google Shape;260;p37"/>
          <p:cNvSpPr/>
          <p:nvPr/>
        </p:nvSpPr>
        <p:spPr>
          <a:xfrm>
            <a:off x="517870" y="508090"/>
            <a:ext cx="6126480"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1" name="Google Shape;261;p37"/>
          <p:cNvSpPr/>
          <p:nvPr/>
        </p:nvSpPr>
        <p:spPr>
          <a:xfrm>
            <a:off x="7680876" y="6209925"/>
            <a:ext cx="4023360"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62" name="Google Shape;262;p37"/>
          <p:cNvPicPr preferRelativeResize="0"/>
          <p:nvPr/>
        </p:nvPicPr>
        <p:blipFill>
          <a:blip r:embed="rId3"/>
          <a:stretch>
            <a:fillRect/>
          </a:stretch>
        </p:blipFill>
        <p:spPr>
          <a:xfrm>
            <a:off x="5694450" y="2546525"/>
            <a:ext cx="5819450" cy="43114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2" name="AutoShape 2" descr="Burger King - Wikipedi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pSp>
        <p:nvGrpSpPr>
          <p:cNvPr id="6" name="Group 5"/>
          <p:cNvGrpSpPr/>
          <p:nvPr/>
        </p:nvGrpSpPr>
        <p:grpSpPr>
          <a:xfrm>
            <a:off x="292825" y="150"/>
            <a:ext cx="11541275" cy="6857710"/>
            <a:chOff x="292825" y="150"/>
            <a:chExt cx="11541275" cy="6857710"/>
          </a:xfrm>
        </p:grpSpPr>
        <p:grpSp>
          <p:nvGrpSpPr>
            <p:cNvPr id="361" name="Google Shape;361;p50"/>
            <p:cNvGrpSpPr/>
            <p:nvPr/>
          </p:nvGrpSpPr>
          <p:grpSpPr>
            <a:xfrm>
              <a:off x="292825" y="150"/>
              <a:ext cx="11541275" cy="6857710"/>
              <a:chOff x="292825" y="150"/>
              <a:chExt cx="11541275" cy="6857710"/>
            </a:xfrm>
          </p:grpSpPr>
          <p:grpSp>
            <p:nvGrpSpPr>
              <p:cNvPr id="362" name="Google Shape;362;p50"/>
              <p:cNvGrpSpPr/>
              <p:nvPr/>
            </p:nvGrpSpPr>
            <p:grpSpPr>
              <a:xfrm>
                <a:off x="3061955" y="150"/>
                <a:ext cx="6410214" cy="6857710"/>
                <a:chOff x="1047950" y="268838"/>
                <a:chExt cx="4900776" cy="6474424"/>
              </a:xfrm>
            </p:grpSpPr>
            <p:pic>
              <p:nvPicPr>
                <p:cNvPr id="363" name="Google Shape;363;p50"/>
                <p:cNvPicPr preferRelativeResize="0"/>
                <p:nvPr/>
              </p:nvPicPr>
              <p:blipFill rotWithShape="1">
                <a:blip r:embed="rId3"/>
                <a:srcRect t="10841"/>
                <a:stretch>
                  <a:fillRect/>
                </a:stretch>
              </p:blipFill>
              <p:spPr>
                <a:xfrm>
                  <a:off x="1047950" y="268838"/>
                  <a:ext cx="4900776" cy="6474424"/>
                </a:xfrm>
                <a:prstGeom prst="rect">
                  <a:avLst/>
                </a:prstGeom>
                <a:noFill/>
                <a:ln>
                  <a:noFill/>
                </a:ln>
              </p:spPr>
            </p:pic>
            <p:cxnSp>
              <p:nvCxnSpPr>
                <p:cNvPr id="364" name="Google Shape;364;p50"/>
                <p:cNvCxnSpPr/>
                <p:nvPr/>
              </p:nvCxnSpPr>
              <p:spPr>
                <a:xfrm rot="10800000" flipH="1">
                  <a:off x="3821975" y="1979513"/>
                  <a:ext cx="724200" cy="878400"/>
                </a:xfrm>
                <a:prstGeom prst="straightConnector1">
                  <a:avLst/>
                </a:prstGeom>
                <a:noFill/>
                <a:ln w="76200" cap="flat" cmpd="sng">
                  <a:solidFill>
                    <a:srgbClr val="0000FF"/>
                  </a:solidFill>
                  <a:prstDash val="solid"/>
                  <a:round/>
                  <a:headEnd type="none" w="med" len="med"/>
                  <a:tailEnd type="none" w="med" len="med"/>
                </a:ln>
              </p:spPr>
            </p:cxnSp>
            <p:cxnSp>
              <p:nvCxnSpPr>
                <p:cNvPr id="365" name="Google Shape;365;p50"/>
                <p:cNvCxnSpPr/>
                <p:nvPr/>
              </p:nvCxnSpPr>
              <p:spPr>
                <a:xfrm flipH="1">
                  <a:off x="2866450" y="2919563"/>
                  <a:ext cx="786000" cy="1710600"/>
                </a:xfrm>
                <a:prstGeom prst="straightConnector1">
                  <a:avLst/>
                </a:prstGeom>
                <a:noFill/>
                <a:ln w="9525" cap="flat" cmpd="sng">
                  <a:solidFill>
                    <a:srgbClr val="C00000"/>
                  </a:solidFill>
                  <a:prstDash val="solid"/>
                  <a:round/>
                  <a:headEnd type="none" w="med" len="med"/>
                  <a:tailEnd type="triangle" w="med" len="med"/>
                </a:ln>
              </p:spPr>
            </p:cxnSp>
            <p:cxnSp>
              <p:nvCxnSpPr>
                <p:cNvPr id="366" name="Google Shape;366;p50"/>
                <p:cNvCxnSpPr/>
                <p:nvPr/>
              </p:nvCxnSpPr>
              <p:spPr>
                <a:xfrm rot="10800000">
                  <a:off x="2450375" y="2333888"/>
                  <a:ext cx="1371600" cy="493200"/>
                </a:xfrm>
                <a:prstGeom prst="straightConnector1">
                  <a:avLst/>
                </a:prstGeom>
                <a:noFill/>
                <a:ln w="38100" cap="flat" cmpd="sng">
                  <a:solidFill>
                    <a:srgbClr val="00FF00"/>
                  </a:solidFill>
                  <a:prstDash val="solid"/>
                  <a:round/>
                  <a:headEnd type="none" w="med" len="med"/>
                  <a:tailEnd type="none" w="med" len="med"/>
                </a:ln>
              </p:spPr>
            </p:cxnSp>
            <p:cxnSp>
              <p:nvCxnSpPr>
                <p:cNvPr id="367" name="Google Shape;367;p50"/>
                <p:cNvCxnSpPr/>
                <p:nvPr/>
              </p:nvCxnSpPr>
              <p:spPr>
                <a:xfrm rot="10800000">
                  <a:off x="2419525" y="2303213"/>
                  <a:ext cx="1448700" cy="554700"/>
                </a:xfrm>
                <a:prstGeom prst="straightConnector1">
                  <a:avLst/>
                </a:prstGeom>
                <a:noFill/>
                <a:ln w="76200" cap="flat" cmpd="sng">
                  <a:solidFill>
                    <a:srgbClr val="00FF00"/>
                  </a:solidFill>
                  <a:prstDash val="solid"/>
                  <a:round/>
                  <a:headEnd type="none" w="med" len="med"/>
                  <a:tailEnd type="none" w="med" len="med"/>
                </a:ln>
              </p:spPr>
            </p:cxnSp>
            <p:cxnSp>
              <p:nvCxnSpPr>
                <p:cNvPr id="368" name="Google Shape;368;p50"/>
                <p:cNvCxnSpPr/>
                <p:nvPr/>
              </p:nvCxnSpPr>
              <p:spPr>
                <a:xfrm flipH="1">
                  <a:off x="2419675" y="1378438"/>
                  <a:ext cx="431400" cy="909300"/>
                </a:xfrm>
                <a:prstGeom prst="straightConnector1">
                  <a:avLst/>
                </a:prstGeom>
                <a:noFill/>
                <a:ln w="76200" cap="flat" cmpd="sng">
                  <a:solidFill>
                    <a:srgbClr val="00FF00"/>
                  </a:solidFill>
                  <a:prstDash val="solid"/>
                  <a:round/>
                  <a:headEnd type="none" w="med" len="med"/>
                  <a:tailEnd type="none" w="med" len="med"/>
                </a:ln>
              </p:spPr>
            </p:cxnSp>
            <p:pic>
              <p:nvPicPr>
                <p:cNvPr id="369" name="Google Shape;369;p50"/>
                <p:cNvPicPr preferRelativeResize="0"/>
                <p:nvPr/>
              </p:nvPicPr>
              <p:blipFill rotWithShape="1">
                <a:blip r:embed="rId4"/>
                <a:srcRect b="52930"/>
                <a:stretch>
                  <a:fillRect/>
                </a:stretch>
              </p:blipFill>
              <p:spPr>
                <a:xfrm>
                  <a:off x="4255025" y="1587650"/>
                  <a:ext cx="573775" cy="385000"/>
                </a:xfrm>
                <a:prstGeom prst="rect">
                  <a:avLst/>
                </a:prstGeom>
                <a:noFill/>
                <a:ln>
                  <a:noFill/>
                </a:ln>
              </p:spPr>
            </p:pic>
          </p:grpSp>
          <p:sp>
            <p:nvSpPr>
              <p:cNvPr id="370" name="Google Shape;370;p50"/>
              <p:cNvSpPr txBox="1"/>
              <p:nvPr/>
            </p:nvSpPr>
            <p:spPr>
              <a:xfrm>
                <a:off x="292825" y="2434975"/>
                <a:ext cx="18339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solidFill>
                      <a:srgbClr val="FF0000"/>
                    </a:solidFill>
                    <a:latin typeface="Gill Sans" panose="020B0502020104020203"/>
                    <a:ea typeface="Gill Sans" panose="020B0502020104020203"/>
                    <a:cs typeface="Gill Sans" panose="020B0502020104020203"/>
                    <a:sym typeface="Gill Sans" panose="020B0502020104020203"/>
                  </a:rPr>
                  <a:t>Common Path covered by single Delivery Boy</a:t>
                </a:r>
                <a:endParaRPr sz="2700">
                  <a:solidFill>
                    <a:srgbClr val="FF0000"/>
                  </a:solidFill>
                  <a:latin typeface="Gill Sans" panose="020B0502020104020203"/>
                  <a:ea typeface="Gill Sans" panose="020B0502020104020203"/>
                  <a:cs typeface="Gill Sans" panose="020B0502020104020203"/>
                  <a:sym typeface="Gill Sans" panose="020B0502020104020203"/>
                </a:endParaRPr>
              </a:p>
            </p:txBody>
          </p:sp>
          <p:sp>
            <p:nvSpPr>
              <p:cNvPr id="371" name="Google Shape;371;p50"/>
              <p:cNvSpPr txBox="1"/>
              <p:nvPr/>
            </p:nvSpPr>
            <p:spPr>
              <a:xfrm>
                <a:off x="10000200" y="2155850"/>
                <a:ext cx="1833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solidFill>
                      <a:srgbClr val="FF0000"/>
                    </a:solidFill>
                    <a:latin typeface="Gill Sans" panose="020B0502020104020203"/>
                    <a:ea typeface="Gill Sans" panose="020B0502020104020203"/>
                    <a:cs typeface="Gill Sans" panose="020B0502020104020203"/>
                    <a:sym typeface="Gill Sans" panose="020B0502020104020203"/>
                  </a:rPr>
                  <a:t>Meeting Point</a:t>
                </a:r>
                <a:endParaRPr sz="2700">
                  <a:solidFill>
                    <a:srgbClr val="FF0000"/>
                  </a:solidFill>
                  <a:latin typeface="Gill Sans" panose="020B0502020104020203"/>
                  <a:ea typeface="Gill Sans" panose="020B0502020104020203"/>
                  <a:cs typeface="Gill Sans" panose="020B0502020104020203"/>
                  <a:sym typeface="Gill Sans" panose="020B0502020104020203"/>
                </a:endParaRPr>
              </a:p>
            </p:txBody>
          </p:sp>
          <p:cxnSp>
            <p:nvCxnSpPr>
              <p:cNvPr id="372" name="Google Shape;372;p50"/>
              <p:cNvCxnSpPr/>
              <p:nvPr/>
            </p:nvCxnSpPr>
            <p:spPr>
              <a:xfrm rot="10800000" flipH="1">
                <a:off x="2434975" y="3683300"/>
                <a:ext cx="3297900" cy="416100"/>
              </a:xfrm>
              <a:prstGeom prst="straightConnector1">
                <a:avLst/>
              </a:prstGeom>
              <a:noFill/>
              <a:ln w="9525" cap="flat" cmpd="sng">
                <a:solidFill>
                  <a:schemeClr val="accent1"/>
                </a:solidFill>
                <a:prstDash val="solid"/>
                <a:round/>
                <a:headEnd type="none" w="med" len="med"/>
                <a:tailEnd type="triangle" w="med" len="med"/>
              </a:ln>
            </p:spPr>
          </p:cxnSp>
          <p:cxnSp>
            <p:nvCxnSpPr>
              <p:cNvPr id="373" name="Google Shape;373;p50"/>
              <p:cNvCxnSpPr/>
              <p:nvPr/>
            </p:nvCxnSpPr>
            <p:spPr>
              <a:xfrm flipH="1">
                <a:off x="6996675" y="2496625"/>
                <a:ext cx="2697000" cy="215700"/>
              </a:xfrm>
              <a:prstGeom prst="straightConnector1">
                <a:avLst/>
              </a:prstGeom>
              <a:noFill/>
              <a:ln w="9525" cap="flat" cmpd="sng">
                <a:solidFill>
                  <a:schemeClr val="accent1"/>
                </a:solidFill>
                <a:prstDash val="solid"/>
                <a:round/>
                <a:headEnd type="none" w="med" len="med"/>
                <a:tailEnd type="triangle" w="med" len="med"/>
              </a:ln>
            </p:spPr>
          </p:cxnSp>
          <p:cxnSp>
            <p:nvCxnSpPr>
              <p:cNvPr id="374" name="Google Shape;374;p50"/>
              <p:cNvCxnSpPr/>
              <p:nvPr/>
            </p:nvCxnSpPr>
            <p:spPr>
              <a:xfrm>
                <a:off x="5594275" y="4931600"/>
                <a:ext cx="755100" cy="246600"/>
              </a:xfrm>
              <a:prstGeom prst="straightConnector1">
                <a:avLst/>
              </a:prstGeom>
              <a:noFill/>
              <a:ln w="9525" cap="flat" cmpd="sng">
                <a:solidFill>
                  <a:schemeClr val="accent1"/>
                </a:solidFill>
                <a:prstDash val="solid"/>
                <a:round/>
                <a:headEnd type="none" w="med" len="med"/>
                <a:tailEnd type="triangle" w="med" len="med"/>
              </a:ln>
            </p:spPr>
          </p:cxnSp>
          <p:cxnSp>
            <p:nvCxnSpPr>
              <p:cNvPr id="375" name="Google Shape;375;p50"/>
              <p:cNvCxnSpPr/>
              <p:nvPr/>
            </p:nvCxnSpPr>
            <p:spPr>
              <a:xfrm rot="10800000" flipH="1">
                <a:off x="6410350" y="4823825"/>
                <a:ext cx="1264500" cy="297300"/>
              </a:xfrm>
              <a:prstGeom prst="straightConnector1">
                <a:avLst/>
              </a:prstGeom>
              <a:noFill/>
              <a:ln w="9525" cap="flat" cmpd="sng">
                <a:solidFill>
                  <a:schemeClr val="accent1"/>
                </a:solidFill>
                <a:prstDash val="solid"/>
                <a:round/>
                <a:headEnd type="none" w="med" len="med"/>
                <a:tailEnd type="triangle" w="med" len="med"/>
              </a:ln>
            </p:spPr>
          </p:cxnSp>
        </p:grpSp>
        <p:pic>
          <p:nvPicPr>
            <p:cNvPr id="4" name="Picture 3"/>
            <p:cNvPicPr>
              <a:picLocks noChangeAspect="1"/>
            </p:cNvPicPr>
            <p:nvPr/>
          </p:nvPicPr>
          <p:blipFill>
            <a:blip r:embed="rId5"/>
            <a:stretch>
              <a:fillRect/>
            </a:stretch>
          </p:blipFill>
          <p:spPr>
            <a:xfrm>
              <a:off x="5165390" y="612639"/>
              <a:ext cx="550325" cy="601518"/>
            </a:xfrm>
            <a:prstGeom prst="rect">
              <a:avLst/>
            </a:prstGeom>
          </p:spPr>
        </p:pic>
        <p:pic>
          <p:nvPicPr>
            <p:cNvPr id="5" name="Picture 4"/>
            <p:cNvPicPr>
              <a:picLocks noChangeAspect="1"/>
            </p:cNvPicPr>
            <p:nvPr/>
          </p:nvPicPr>
          <p:blipFill>
            <a:blip r:embed="rId6"/>
            <a:stretch>
              <a:fillRect/>
            </a:stretch>
          </p:blipFill>
          <p:spPr>
            <a:xfrm>
              <a:off x="7280987" y="1326749"/>
              <a:ext cx="702140" cy="568244"/>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9"/>
        <p:cNvGrpSpPr/>
        <p:nvPr/>
      </p:nvGrpSpPr>
      <p:grpSpPr>
        <a:xfrm>
          <a:off x="0" y="0"/>
          <a:ext cx="0" cy="0"/>
          <a:chOff x="0" y="0"/>
          <a:chExt cx="0" cy="0"/>
        </a:xfrm>
      </p:grpSpPr>
      <p:sp>
        <p:nvSpPr>
          <p:cNvPr id="380" name="Google Shape;380;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81" name="Google Shape;381;p51" descr="Magnifying glass on clear background"/>
          <p:cNvPicPr preferRelativeResize="0"/>
          <p:nvPr/>
        </p:nvPicPr>
        <p:blipFill rotWithShape="1">
          <a:blip r:embed="rId3"/>
          <a:srcRect l="8345" r="7282" b="-1"/>
          <a:stretch>
            <a:fillRect/>
          </a:stretch>
        </p:blipFill>
        <p:spPr>
          <a:xfrm>
            <a:off x="3523488" y="10"/>
            <a:ext cx="8668512" cy="6857990"/>
          </a:xfrm>
          <a:prstGeom prst="rect">
            <a:avLst/>
          </a:prstGeom>
          <a:noFill/>
          <a:ln>
            <a:noFill/>
          </a:ln>
        </p:spPr>
      </p:pic>
      <p:sp>
        <p:nvSpPr>
          <p:cNvPr id="382" name="Google Shape;382;p51"/>
          <p:cNvSpPr/>
          <p:nvPr/>
        </p:nvSpPr>
        <p:spPr>
          <a:xfrm>
            <a:off x="0" y="0"/>
            <a:ext cx="9756601" cy="68580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83" name="Google Shape;383;p51"/>
          <p:cNvSpPr txBox="1">
            <a:spLocks noGrp="1"/>
          </p:cNvSpPr>
          <p:nvPr>
            <p:ph type="title"/>
          </p:nvPr>
        </p:nvSpPr>
        <p:spPr>
          <a:xfrm>
            <a:off x="477981"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Calibri" panose="020F0502020204030204"/>
              <a:buNone/>
            </a:pPr>
            <a:r>
              <a:rPr lang="en-US" sz="4800"/>
              <a:t>Thank you</a:t>
            </a:r>
          </a:p>
        </p:txBody>
      </p:sp>
      <p:sp>
        <p:nvSpPr>
          <p:cNvPr id="384" name="Google Shape;384;p51"/>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5" name="Google Shape;385;p51"/>
          <p:cNvSpPr/>
          <p:nvPr/>
        </p:nvSpPr>
        <p:spPr>
          <a:xfrm>
            <a:off x="481029" y="4546920"/>
            <a:ext cx="397764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7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66"/>
        <p:cNvGrpSpPr/>
        <p:nvPr/>
      </p:nvGrpSpPr>
      <p:grpSpPr>
        <a:xfrm>
          <a:off x="0" y="0"/>
          <a:ext cx="0" cy="0"/>
          <a:chOff x="0" y="0"/>
          <a:chExt cx="0" cy="0"/>
        </a:xfrm>
      </p:grpSpPr>
      <p:sp>
        <p:nvSpPr>
          <p:cNvPr id="267" name="Google Shape;267;p38"/>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68" name="Google Shape;268;p3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69" name="Google Shape;269;p38"/>
          <p:cNvSpPr txBox="1">
            <a:spLocks noGrp="1"/>
          </p:cNvSpPr>
          <p:nvPr>
            <p:ph type="title"/>
          </p:nvPr>
        </p:nvSpPr>
        <p:spPr>
          <a:xfrm>
            <a:off x="860612" y="1138228"/>
            <a:ext cx="3793685" cy="38587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lgerian" panose="04020705040A02060702"/>
              <a:buNone/>
            </a:pPr>
            <a:r>
              <a:rPr lang="en-US" sz="3600">
                <a:latin typeface="Algerian" panose="04020705040A02060702"/>
                <a:ea typeface="Algerian" panose="04020705040A02060702"/>
                <a:cs typeface="Algerian" panose="04020705040A02060702"/>
                <a:sym typeface="Algerian" panose="04020705040A02060702"/>
              </a:rPr>
              <a:t>TEAM NIT JALANDHAR</a:t>
            </a:r>
            <a:endParaRPr sz="3600">
              <a:latin typeface="Algerian" panose="04020705040A02060702"/>
              <a:ea typeface="Algerian" panose="04020705040A02060702"/>
              <a:cs typeface="Algerian" panose="04020705040A02060702"/>
              <a:sym typeface="Algerian" panose="04020705040A02060702"/>
            </a:endParaRPr>
          </a:p>
        </p:txBody>
      </p:sp>
      <p:grpSp>
        <p:nvGrpSpPr>
          <p:cNvPr id="270" name="Google Shape;270;p38"/>
          <p:cNvGrpSpPr/>
          <p:nvPr/>
        </p:nvGrpSpPr>
        <p:grpSpPr>
          <a:xfrm>
            <a:off x="5100020" y="638300"/>
            <a:ext cx="6409605" cy="4858625"/>
            <a:chOff x="7807230" y="2012810"/>
            <a:chExt cx="3251252" cy="3459865"/>
          </a:xfrm>
        </p:grpSpPr>
        <p:sp>
          <p:nvSpPr>
            <p:cNvPr id="271" name="Google Shape;271;p38"/>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dist="1905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72" name="Google Shape;272;p38"/>
            <p:cNvSpPr/>
            <p:nvPr/>
          </p:nvSpPr>
          <p:spPr>
            <a:xfrm>
              <a:off x="7807231" y="2026142"/>
              <a:ext cx="3251250" cy="3440203"/>
            </a:xfrm>
            <a:prstGeom prst="rect">
              <a:avLst/>
            </a:prstGeom>
            <a:gradFill>
              <a:gsLst>
                <a:gs pos="0">
                  <a:srgbClr val="DADADA"/>
                </a:gs>
                <a:gs pos="100000">
                  <a:srgbClr val="FFFFFE"/>
                </a:gs>
              </a:gsLst>
              <a:lin ang="16200000" scaled="0"/>
            </a:gradFill>
            <a:ln w="762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sp>
        <p:nvSpPr>
          <p:cNvPr id="273" name="Google Shape;273;p38"/>
          <p:cNvSpPr/>
          <p:nvPr/>
        </p:nvSpPr>
        <p:spPr>
          <a:xfrm>
            <a:off x="5419891" y="973636"/>
            <a:ext cx="5769864" cy="4187952"/>
          </a:xfrm>
          <a:prstGeom prst="rect">
            <a:avLst/>
          </a:prstGeom>
          <a:solidFill>
            <a:srgbClr val="FFFFFF"/>
          </a:solidFill>
          <a:ln w="9525" cap="flat" cmpd="sng">
            <a:solidFill>
              <a:srgbClr val="DFDB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274" name="Google Shape;274;p38"/>
          <p:cNvSpPr txBox="1">
            <a:spLocks noGrp="1"/>
          </p:cNvSpPr>
          <p:nvPr>
            <p:ph type="body" idx="1"/>
          </p:nvPr>
        </p:nvSpPr>
        <p:spPr>
          <a:xfrm>
            <a:off x="5584483" y="1138228"/>
            <a:ext cx="5440680" cy="3858768"/>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2000"/>
              <a:buChar char="•"/>
            </a:pPr>
            <a:r>
              <a:rPr lang="en-US">
                <a:solidFill>
                  <a:srgbClr val="000000"/>
                </a:solidFill>
                <a:latin typeface="Arial" panose="020B0604020202020204"/>
                <a:ea typeface="Arial" panose="020B0604020202020204"/>
                <a:cs typeface="Arial" panose="020B0604020202020204"/>
                <a:sym typeface="Arial" panose="020B0604020202020204"/>
              </a:rPr>
              <a:t>Bhanu Pratap – 1636460</a:t>
            </a:r>
          </a:p>
          <a:p>
            <a:pPr marL="228600" lvl="0" indent="-228600" algn="l" rtl="0">
              <a:lnSpc>
                <a:spcPct val="120000"/>
              </a:lnSpc>
              <a:spcBef>
                <a:spcPts val="1000"/>
              </a:spcBef>
              <a:spcAft>
                <a:spcPts val="0"/>
              </a:spcAft>
              <a:buSzPts val="2000"/>
              <a:buChar char="•"/>
            </a:pPr>
            <a:r>
              <a:rPr lang="en-US">
                <a:solidFill>
                  <a:srgbClr val="000000"/>
                </a:solidFill>
                <a:latin typeface="Arial" panose="020B0604020202020204"/>
                <a:ea typeface="Arial" panose="020B0604020202020204"/>
                <a:cs typeface="Arial" panose="020B0604020202020204"/>
                <a:sym typeface="Arial" panose="020B0604020202020204"/>
              </a:rPr>
              <a:t>Aditya Manchanda – 1636461</a:t>
            </a:r>
          </a:p>
          <a:p>
            <a:pPr marL="228600" lvl="0" indent="-228600" algn="l" rtl="0">
              <a:lnSpc>
                <a:spcPct val="120000"/>
              </a:lnSpc>
              <a:spcBef>
                <a:spcPts val="1000"/>
              </a:spcBef>
              <a:spcAft>
                <a:spcPts val="0"/>
              </a:spcAft>
              <a:buSzPts val="2000"/>
              <a:buChar char="•"/>
            </a:pPr>
            <a:r>
              <a:rPr lang="en-US">
                <a:solidFill>
                  <a:srgbClr val="000000"/>
                </a:solidFill>
                <a:latin typeface="Arial" panose="020B0604020202020204"/>
                <a:ea typeface="Arial" panose="020B0604020202020204"/>
                <a:cs typeface="Arial" panose="020B0604020202020204"/>
                <a:sym typeface="Arial" panose="020B0604020202020204"/>
              </a:rPr>
              <a:t>Ishan Sethi – 1636462</a:t>
            </a:r>
          </a:p>
          <a:p>
            <a:pPr marL="228600" lvl="0" indent="-228600" algn="l" rtl="0">
              <a:lnSpc>
                <a:spcPct val="120000"/>
              </a:lnSpc>
              <a:spcBef>
                <a:spcPts val="1000"/>
              </a:spcBef>
              <a:spcAft>
                <a:spcPts val="0"/>
              </a:spcAft>
              <a:buSzPts val="2000"/>
              <a:buChar char="•"/>
            </a:pPr>
            <a:r>
              <a:rPr lang="en-US">
                <a:solidFill>
                  <a:srgbClr val="000000"/>
                </a:solidFill>
                <a:latin typeface="Arial" panose="020B0604020202020204"/>
                <a:ea typeface="Arial" panose="020B0604020202020204"/>
                <a:cs typeface="Arial" panose="020B0604020202020204"/>
                <a:sym typeface="Arial" panose="020B0604020202020204"/>
              </a:rPr>
              <a:t>Aviral Gupta – 1636463</a:t>
            </a:r>
          </a:p>
          <a:p>
            <a:pPr marL="228600" lvl="0" indent="-228600" algn="l" rtl="0">
              <a:lnSpc>
                <a:spcPct val="120000"/>
              </a:lnSpc>
              <a:spcBef>
                <a:spcPts val="1000"/>
              </a:spcBef>
              <a:spcAft>
                <a:spcPts val="0"/>
              </a:spcAft>
              <a:buSzPts val="2000"/>
              <a:buChar char="•"/>
            </a:pPr>
            <a:r>
              <a:rPr lang="en-US">
                <a:solidFill>
                  <a:srgbClr val="000000"/>
                </a:solidFill>
                <a:latin typeface="Arial" panose="020B0604020202020204"/>
                <a:ea typeface="Arial" panose="020B0604020202020204"/>
                <a:cs typeface="Arial" panose="020B0604020202020204"/>
                <a:sym typeface="Arial" panose="020B0604020202020204"/>
              </a:rPr>
              <a:t>Hiten Sharma – 1636464</a:t>
            </a:r>
          </a:p>
        </p:txBody>
      </p:sp>
      <p:pic>
        <p:nvPicPr>
          <p:cNvPr id="275" name="Google Shape;275;p38"/>
          <p:cNvPicPr preferRelativeResize="0"/>
          <p:nvPr/>
        </p:nvPicPr>
        <p:blipFill rotWithShape="1">
          <a:blip r:embed="rId3"/>
          <a:srcRect t="1538" b="-1538"/>
          <a:stretch>
            <a:fillRect/>
          </a:stretch>
        </p:blipFill>
        <p:spPr>
          <a:xfrm>
            <a:off x="0" y="6126480"/>
            <a:ext cx="12192000" cy="742950"/>
          </a:xfrm>
          <a:prstGeom prst="rect">
            <a:avLst/>
          </a:prstGeom>
          <a:noFill/>
          <a:ln>
            <a:noFill/>
          </a:ln>
        </p:spPr>
      </p:pic>
      <p:cxnSp>
        <p:nvCxnSpPr>
          <p:cNvPr id="276" name="Google Shape;276;p38"/>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158" y="944887"/>
            <a:ext cx="9603275" cy="1049235"/>
          </a:xfrm>
        </p:spPr>
        <p:txBody>
          <a:bodyPr/>
          <a:lstStyle/>
          <a:p>
            <a:r>
              <a:rPr lang="en-US" dirty="0"/>
              <a:t>DESIGN THINKING - PERSONA</a:t>
            </a:r>
          </a:p>
          <a:p>
            <a:endParaRPr lang="en-US" dirty="0"/>
          </a:p>
        </p:txBody>
      </p:sp>
      <p:pic>
        <p:nvPicPr>
          <p:cNvPr id="4" name="Picture 2" descr="Graphical user interface, text&#10;&#10;Description automatically generated"/>
          <p:cNvPicPr>
            <a:picLocks noChangeAspect="1"/>
          </p:cNvPicPr>
          <p:nvPr/>
        </p:nvPicPr>
        <p:blipFill>
          <a:blip r:embed="rId2"/>
          <a:stretch>
            <a:fillRect/>
          </a:stretch>
        </p:blipFill>
        <p:spPr>
          <a:xfrm>
            <a:off x="403058" y="2103214"/>
            <a:ext cx="11055014" cy="37644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158" y="944887"/>
            <a:ext cx="9603275" cy="1049235"/>
          </a:xfrm>
        </p:spPr>
        <p:txBody>
          <a:bodyPr/>
          <a:lstStyle/>
          <a:p>
            <a:r>
              <a:rPr lang="en-US" dirty="0"/>
              <a:t>DESIGN THINKING - PERSONA</a:t>
            </a:r>
          </a:p>
          <a:p>
            <a:endParaRPr lang="en-US" dirty="0"/>
          </a:p>
          <a:p>
            <a:endParaRPr lang="en-US" dirty="0"/>
          </a:p>
        </p:txBody>
      </p:sp>
      <p:pic>
        <p:nvPicPr>
          <p:cNvPr id="4" name="Picture 2" descr="Graphical user interface, text, application, email&#10;&#10;Description automatically generated"/>
          <p:cNvPicPr>
            <a:picLocks noChangeAspect="1"/>
          </p:cNvPicPr>
          <p:nvPr/>
        </p:nvPicPr>
        <p:blipFill>
          <a:blip r:embed="rId2"/>
          <a:stretch>
            <a:fillRect/>
          </a:stretch>
        </p:blipFill>
        <p:spPr>
          <a:xfrm>
            <a:off x="1034716" y="2100751"/>
            <a:ext cx="10122568" cy="34485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PROBLEM STATEMENT</a:t>
            </a:r>
          </a:p>
        </p:txBody>
      </p:sp>
      <p:sp>
        <p:nvSpPr>
          <p:cNvPr id="282" name="Google Shape;282;p39"/>
          <p:cNvSpPr txBox="1">
            <a:spLocks noGrp="1"/>
          </p:cNvSpPr>
          <p:nvPr>
            <p:ph type="body" idx="1"/>
          </p:nvPr>
        </p:nvSpPr>
        <p:spPr>
          <a:xfrm>
            <a:off x="1451579" y="2015732"/>
            <a:ext cx="9603275" cy="3583210"/>
          </a:xfrm>
          <a:prstGeom prst="rect">
            <a:avLst/>
          </a:prstGeom>
          <a:noFill/>
          <a:ln>
            <a:noFill/>
          </a:ln>
        </p:spPr>
        <p:txBody>
          <a:bodyPr spcFirstLastPara="1" wrap="square" lIns="91425" tIns="45700" rIns="91425" bIns="45700" anchor="t" anchorCtr="0">
            <a:normAutofit fontScale="92500"/>
          </a:bodyPr>
          <a:lstStyle/>
          <a:p>
            <a:pPr marL="228600" lvl="0" indent="-228600">
              <a:spcBef>
                <a:spcPts val="0"/>
              </a:spcBef>
              <a:buSzPts val="2000"/>
            </a:pPr>
            <a:r>
              <a:rPr lang="en-US" dirty="0"/>
              <a:t>Food ordering apps (for example Zomato, Swiggy, Uber Eats) are a new normal nowadays.</a:t>
            </a:r>
            <a:endParaRPr dirty="0"/>
          </a:p>
          <a:p>
            <a:pPr marL="228600" lvl="0" indent="-228600" algn="l" rtl="0">
              <a:lnSpc>
                <a:spcPct val="120000"/>
              </a:lnSpc>
              <a:spcBef>
                <a:spcPts val="1000"/>
              </a:spcBef>
              <a:spcAft>
                <a:spcPts val="0"/>
              </a:spcAft>
              <a:buSzPts val="2000"/>
              <a:buChar char="•"/>
            </a:pPr>
            <a:r>
              <a:rPr lang="en-US" dirty="0"/>
              <a:t>Although people order extensively from these apps, there’s one problem that customers generally face.</a:t>
            </a:r>
            <a:endParaRPr dirty="0"/>
          </a:p>
          <a:p>
            <a:pPr marL="228600" lvl="0" indent="-228600" algn="l" rtl="0">
              <a:lnSpc>
                <a:spcPct val="120000"/>
              </a:lnSpc>
              <a:spcBef>
                <a:spcPts val="1000"/>
              </a:spcBef>
              <a:spcAft>
                <a:spcPts val="0"/>
              </a:spcAft>
              <a:buSzPts val="2000"/>
              <a:buChar char="•"/>
            </a:pPr>
            <a:r>
              <a:rPr lang="en-US" dirty="0"/>
              <a:t>If someone wants to order food from multiple restaurants/vendors, then they have to place separate orders, which are further allotted to different delivery people.</a:t>
            </a:r>
            <a:endParaRPr dirty="0"/>
          </a:p>
          <a:p>
            <a:pPr marL="228600" lvl="0" indent="-228600" algn="l" rtl="0">
              <a:lnSpc>
                <a:spcPct val="120000"/>
              </a:lnSpc>
              <a:spcBef>
                <a:spcPts val="1000"/>
              </a:spcBef>
              <a:spcAft>
                <a:spcPts val="0"/>
              </a:spcAft>
              <a:buSzPts val="2000"/>
              <a:buChar char="•"/>
            </a:pPr>
            <a:r>
              <a:rPr lang="en-US" dirty="0"/>
              <a:t>The dishes ordered could be best experienced when eaten together and if the orders arrive at separate times, it is quite frustrating.</a:t>
            </a:r>
            <a:endParaRPr dirty="0"/>
          </a:p>
          <a:p>
            <a:pPr marL="228600" lvl="0" indent="-228600" algn="l" rtl="0">
              <a:lnSpc>
                <a:spcPct val="120000"/>
              </a:lnSpc>
              <a:spcBef>
                <a:spcPts val="1000"/>
              </a:spcBef>
              <a:spcAft>
                <a:spcPts val="0"/>
              </a:spcAft>
              <a:buSzPts val="2000"/>
              <a:buChar char="•"/>
            </a:pPr>
            <a:r>
              <a:rPr lang="en-US" dirty="0"/>
              <a:t>Adding fuel to fire, people have to pay separate delivery charges + tax for each order.</a:t>
            </a:r>
            <a:endParaRPr dirty="0"/>
          </a:p>
        </p:txBody>
      </p:sp>
      <p:pic>
        <p:nvPicPr>
          <p:cNvPr id="283" name="Google Shape;283;p39"/>
          <p:cNvPicPr preferRelativeResize="0"/>
          <p:nvPr/>
        </p:nvPicPr>
        <p:blipFill>
          <a:blip r:embed="rId3"/>
          <a:stretch>
            <a:fillRect/>
          </a:stretch>
        </p:blipFill>
        <p:spPr>
          <a:xfrm>
            <a:off x="7610025" y="-250750"/>
            <a:ext cx="3724425" cy="248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99"/>
        <p:cNvGrpSpPr/>
        <p:nvPr/>
      </p:nvGrpSpPr>
      <p:grpSpPr>
        <a:xfrm>
          <a:off x="0" y="0"/>
          <a:ext cx="0" cy="0"/>
          <a:chOff x="0" y="0"/>
          <a:chExt cx="0" cy="0"/>
        </a:xfrm>
      </p:grpSpPr>
      <p:sp>
        <p:nvSpPr>
          <p:cNvPr id="300" name="Google Shape;300;p4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1" name="Google Shape;301;p42"/>
          <p:cNvPicPr preferRelativeResize="0"/>
          <p:nvPr/>
        </p:nvPicPr>
        <p:blipFill rotWithShape="1">
          <a:blip r:embed="rId3"/>
          <a:srcRect t="1538" b="-1538"/>
          <a:stretch>
            <a:fillRect/>
          </a:stretch>
        </p:blipFill>
        <p:spPr>
          <a:xfrm>
            <a:off x="0" y="6126480"/>
            <a:ext cx="12192000" cy="742950"/>
          </a:xfrm>
          <a:prstGeom prst="rect">
            <a:avLst/>
          </a:prstGeom>
          <a:noFill/>
          <a:ln>
            <a:noFill/>
          </a:ln>
        </p:spPr>
      </p:pic>
      <p:sp>
        <p:nvSpPr>
          <p:cNvPr id="5" name="Text Placeholder 4"/>
          <p:cNvSpPr>
            <a:spLocks noGrp="1"/>
          </p:cNvSpPr>
          <p:nvPr>
            <p:ph type="body" idx="1"/>
          </p:nvPr>
        </p:nvSpPr>
        <p:spPr/>
        <p:txBody>
          <a:bodyPr/>
          <a:lstStyle/>
          <a:p>
            <a:endParaRPr lang="en-US"/>
          </a:p>
        </p:txBody>
      </p:sp>
      <p:cxnSp>
        <p:nvCxnSpPr>
          <p:cNvPr id="302" name="Google Shape;302;p4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303" name="Google Shape;303;p4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304" name="Google Shape;304;p42"/>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306" name="Google Shape;306;p42"/>
          <p:cNvSpPr txBox="1">
            <a:spLocks noGrp="1"/>
          </p:cNvSpPr>
          <p:nvPr>
            <p:ph type="title"/>
          </p:nvPr>
        </p:nvSpPr>
        <p:spPr>
          <a:xfrm>
            <a:off x="0" y="106931"/>
            <a:ext cx="12192300" cy="622655"/>
          </a:xfrm>
          <a:prstGeom prst="rect">
            <a:avLst/>
          </a:prstGeom>
          <a:noFill/>
          <a:ln>
            <a:noFill/>
          </a:ln>
        </p:spPr>
        <p:txBody>
          <a:bodyPr spcFirstLastPara="1" wrap="square" lIns="91425" tIns="45700" rIns="91425" bIns="0" anchor="b" anchorCtr="0">
            <a:normAutofit/>
          </a:bodyPr>
          <a:lstStyle/>
          <a:p>
            <a:pPr marL="0" lvl="0" indent="0" algn="ctr" rtl="0">
              <a:lnSpc>
                <a:spcPct val="90000"/>
              </a:lnSpc>
              <a:spcBef>
                <a:spcPts val="0"/>
              </a:spcBef>
              <a:spcAft>
                <a:spcPts val="0"/>
              </a:spcAft>
              <a:buClr>
                <a:schemeClr val="dk1"/>
              </a:buClr>
              <a:buSzPts val="3600"/>
              <a:buFont typeface="Gill Sans" panose="020B0502020104020203"/>
              <a:buNone/>
            </a:pPr>
            <a:r>
              <a:rPr lang="en-US" sz="3600" dirty="0"/>
              <a:t>DESIGN THINKING - EMPATHISE</a:t>
            </a:r>
          </a:p>
        </p:txBody>
      </p:sp>
      <p:pic>
        <p:nvPicPr>
          <p:cNvPr id="312" name="Google Shape;312;p42"/>
          <p:cNvPicPr preferRelativeResize="0"/>
          <p:nvPr/>
        </p:nvPicPr>
        <p:blipFill rotWithShape="1">
          <a:blip r:embed="rId3"/>
          <a:srcRect t="1538" b="-1538"/>
          <a:stretch>
            <a:fillRect/>
          </a:stretch>
        </p:blipFill>
        <p:spPr>
          <a:xfrm>
            <a:off x="0" y="6126480"/>
            <a:ext cx="12192000" cy="742950"/>
          </a:xfrm>
          <a:prstGeom prst="rect">
            <a:avLst/>
          </a:prstGeom>
          <a:noFill/>
          <a:ln>
            <a:noFill/>
          </a:ln>
        </p:spPr>
      </p:pic>
      <p:cxnSp>
        <p:nvCxnSpPr>
          <p:cNvPr id="313" name="Google Shape;313;p4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7" name="Picture 6">
            <a:extLst>
              <a:ext uri="{FF2B5EF4-FFF2-40B4-BE49-F238E27FC236}">
                <a16:creationId xmlns:a16="http://schemas.microsoft.com/office/drawing/2014/main" id="{B883DAE3-6B28-40FF-AFEE-2399D60A50F2}"/>
              </a:ext>
            </a:extLst>
          </p:cNvPr>
          <p:cNvPicPr>
            <a:picLocks noChangeAspect="1"/>
          </p:cNvPicPr>
          <p:nvPr/>
        </p:nvPicPr>
        <p:blipFill>
          <a:blip r:embed="rId4"/>
          <a:stretch>
            <a:fillRect/>
          </a:stretch>
        </p:blipFill>
        <p:spPr>
          <a:xfrm>
            <a:off x="2049710" y="735402"/>
            <a:ext cx="8298979" cy="61340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4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DESIGN THINKING - DEFINE</a:t>
            </a:r>
          </a:p>
        </p:txBody>
      </p:sp>
      <p:sp>
        <p:nvSpPr>
          <p:cNvPr id="355" name="Google Shape;355;p4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1800"/>
              <a:buNone/>
            </a:pPr>
            <a:r>
              <a:rPr lang="en-US" sz="1800" b="1" u="none" strike="noStrike" dirty="0">
                <a:solidFill>
                  <a:srgbClr val="000000"/>
                </a:solidFill>
                <a:latin typeface="Arial" panose="020B0604020202020204"/>
                <a:ea typeface="Arial" panose="020B0604020202020204"/>
                <a:cs typeface="Arial" panose="020B0604020202020204"/>
                <a:sym typeface="Arial" panose="020B0604020202020204"/>
              </a:rPr>
              <a:t>Most of the food offering apps like </a:t>
            </a:r>
            <a:r>
              <a:rPr lang="en-US" sz="1800" b="1" dirty="0">
                <a:solidFill>
                  <a:srgbClr val="000000"/>
                </a:solidFill>
                <a:latin typeface="Arial" panose="020B0604020202020204"/>
                <a:ea typeface="Arial" panose="020B0604020202020204"/>
                <a:cs typeface="Arial" panose="020B0604020202020204"/>
                <a:sym typeface="Arial" panose="020B0604020202020204"/>
              </a:rPr>
              <a:t>Z</a:t>
            </a:r>
            <a:r>
              <a:rPr lang="en-US" sz="1800" b="1" u="none" strike="noStrike" dirty="0">
                <a:solidFill>
                  <a:srgbClr val="000000"/>
                </a:solidFill>
                <a:latin typeface="Arial" panose="020B0604020202020204"/>
                <a:ea typeface="Arial" panose="020B0604020202020204"/>
                <a:cs typeface="Arial" panose="020B0604020202020204"/>
                <a:sym typeface="Arial" panose="020B0604020202020204"/>
              </a:rPr>
              <a:t>omato enable us to order food from only one vendor per order. With this solution we aim to solve the problem of multi vendor ordering at one go.</a:t>
            </a:r>
            <a:endParaRPr dirty="0"/>
          </a:p>
          <a:p>
            <a:pPr marL="0" lvl="0" indent="0" algn="l" rtl="0">
              <a:lnSpc>
                <a:spcPct val="120000"/>
              </a:lnSpc>
              <a:spcBef>
                <a:spcPts val="1000"/>
              </a:spcBef>
              <a:spcAft>
                <a:spcPts val="0"/>
              </a:spcAft>
              <a:buSzPts val="1600"/>
              <a:buNone/>
            </a:pPr>
            <a:endParaRPr sz="1600" u="none" strike="noStrike" dirty="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20000"/>
              </a:lnSpc>
              <a:spcBef>
                <a:spcPts val="1000"/>
              </a:spcBef>
              <a:spcAft>
                <a:spcPts val="0"/>
              </a:spcAft>
              <a:buSzPts val="1600"/>
              <a:buNone/>
            </a:pPr>
            <a:r>
              <a:rPr lang="en-US" sz="1600" u="none" strike="noStrike" dirty="0">
                <a:solidFill>
                  <a:srgbClr val="000000"/>
                </a:solidFill>
                <a:latin typeface="Arial" panose="020B0604020202020204"/>
                <a:ea typeface="Arial" panose="020B0604020202020204"/>
                <a:cs typeface="Arial" panose="020B0604020202020204"/>
                <a:sym typeface="Arial" panose="020B0604020202020204"/>
              </a:rPr>
              <a:t>To be precise, we want to help improve the food ordering experience of users by:</a:t>
            </a:r>
            <a:endParaRPr dirty="0"/>
          </a:p>
          <a:p>
            <a:pPr marL="342900" lvl="0" indent="-342900" algn="l" rtl="0">
              <a:lnSpc>
                <a:spcPct val="120000"/>
              </a:lnSpc>
              <a:spcBef>
                <a:spcPts val="1000"/>
              </a:spcBef>
              <a:spcAft>
                <a:spcPts val="0"/>
              </a:spcAft>
              <a:buSzPts val="1600"/>
              <a:buAutoNum type="arabicPeriod"/>
            </a:pPr>
            <a:r>
              <a:rPr lang="en-US" sz="1600" u="none" strike="noStrike" dirty="0">
                <a:solidFill>
                  <a:srgbClr val="000000"/>
                </a:solidFill>
                <a:latin typeface="Arial" panose="020B0604020202020204"/>
                <a:ea typeface="Arial" panose="020B0604020202020204"/>
                <a:cs typeface="Arial" panose="020B0604020202020204"/>
                <a:sym typeface="Arial" panose="020B0604020202020204"/>
              </a:rPr>
              <a:t>Enabling them to order from multiple restaurants and having the food reach to them, all at once.</a:t>
            </a:r>
            <a:endParaRPr dirty="0"/>
          </a:p>
          <a:p>
            <a:pPr marL="342900" lvl="0" indent="-342900" algn="l" rtl="0">
              <a:lnSpc>
                <a:spcPct val="120000"/>
              </a:lnSpc>
              <a:spcBef>
                <a:spcPts val="1000"/>
              </a:spcBef>
              <a:spcAft>
                <a:spcPts val="0"/>
              </a:spcAft>
              <a:buSzPts val="1600"/>
              <a:buAutoNum type="arabicPeriod"/>
            </a:pPr>
            <a:r>
              <a:rPr lang="en-US" sz="1600" u="none" strike="noStrike" dirty="0">
                <a:solidFill>
                  <a:srgbClr val="000000"/>
                </a:solidFill>
                <a:latin typeface="Arial" panose="020B0604020202020204"/>
                <a:ea typeface="Arial" panose="020B0604020202020204"/>
                <a:cs typeface="Arial" panose="020B0604020202020204"/>
                <a:sym typeface="Arial" panose="020B0604020202020204"/>
              </a:rPr>
              <a:t>Reduce multiple delivery charges applied by Zomato and restaurants by reducing the no. of delivery persons involved</a:t>
            </a:r>
            <a:endParaRPr dirty="0"/>
          </a:p>
          <a:p>
            <a:pPr marL="0" lvl="0" indent="0" algn="l" rtl="0">
              <a:lnSpc>
                <a:spcPct val="120000"/>
              </a:lnSpc>
              <a:spcBef>
                <a:spcPts val="1000"/>
              </a:spcBef>
              <a:spcAft>
                <a:spcPts val="0"/>
              </a:spcAft>
              <a:buSzPts val="1800"/>
              <a:buNone/>
            </a:pPr>
            <a:endParaRPr sz="1800" b="1" i="1" u="none" strike="noStrik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56" name="Google Shape;356;p49"/>
          <p:cNvPicPr preferRelativeResize="0"/>
          <p:nvPr/>
        </p:nvPicPr>
        <p:blipFill>
          <a:blip r:embed="rId3"/>
          <a:stretch>
            <a:fillRect/>
          </a:stretch>
        </p:blipFill>
        <p:spPr>
          <a:xfrm>
            <a:off x="7126600" y="77050"/>
            <a:ext cx="2090150" cy="1876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dirty="0"/>
              <a:t>DESIGN THINKING - IDEATE</a:t>
            </a:r>
            <a:endParaRPr dirty="0"/>
          </a:p>
        </p:txBody>
      </p:sp>
      <p:graphicFrame>
        <p:nvGraphicFramePr>
          <p:cNvPr id="4" name="Diagram 3"/>
          <p:cNvGraphicFramePr/>
          <p:nvPr>
            <p:extLst>
              <p:ext uri="{D42A27DB-BD31-4B8C-83A1-F6EECF244321}">
                <p14:modId xmlns:p14="http://schemas.microsoft.com/office/powerpoint/2010/main" val="2433782445"/>
              </p:ext>
            </p:extLst>
          </p:nvPr>
        </p:nvGraphicFramePr>
        <p:xfrm>
          <a:off x="1419122" y="2040567"/>
          <a:ext cx="9353755" cy="4448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panose="020B0502020104020203"/>
              <a:buNone/>
            </a:pPr>
            <a:r>
              <a:rPr lang="en-US"/>
              <a:t>PROPOSED SOLUTION</a:t>
            </a:r>
          </a:p>
        </p:txBody>
      </p:sp>
      <p:sp>
        <p:nvSpPr>
          <p:cNvPr id="294" name="Google Shape;294;p4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dirty="0"/>
              <a:t>The proposed solution is to add a feature to allow a customer to order from multiple vendors in a single order.</a:t>
            </a:r>
          </a:p>
          <a:p>
            <a:pPr marL="228600" lvl="0" indent="-228600">
              <a:spcBef>
                <a:spcPts val="0"/>
              </a:spcBef>
              <a:buSzPts val="2000"/>
            </a:pPr>
            <a:r>
              <a:rPr lang="en-US" dirty="0"/>
              <a:t>Depending on the locations of the vendors, one or more delivery persons can be assigned the order and one meeting point will be created from where one of those will take the order to the respective customer.</a:t>
            </a:r>
          </a:p>
          <a:p>
            <a:pPr marL="228600" lvl="0" indent="-228600">
              <a:spcBef>
                <a:spcPts val="0"/>
              </a:spcBef>
              <a:buSzPts val="2000"/>
            </a:pPr>
            <a:r>
              <a:rPr lang="en-US" dirty="0"/>
              <a:t>This would reduce the inconsistency in the delivery of food items, besides saving the customer the extra charges incurred per order.</a:t>
            </a:r>
          </a:p>
        </p:txBody>
      </p:sp>
      <p:pic>
        <p:nvPicPr>
          <p:cNvPr id="295" name="Google Shape;295;p41"/>
          <p:cNvPicPr preferRelativeResize="0"/>
          <p:nvPr/>
        </p:nvPicPr>
        <p:blipFill>
          <a:blip r:embed="rId3"/>
          <a:stretch>
            <a:fillRect/>
          </a:stretch>
        </p:blipFill>
        <p:spPr>
          <a:xfrm>
            <a:off x="-138700" y="4729950"/>
            <a:ext cx="5247100" cy="2266750"/>
          </a:xfrm>
          <a:prstGeom prst="rect">
            <a:avLst/>
          </a:prstGeom>
          <a:noFill/>
          <a:ln>
            <a:noFill/>
          </a:ln>
        </p:spPr>
      </p:pic>
    </p:spTree>
  </p:cSld>
  <p:clrMapOvr>
    <a:masterClrMapping/>
  </p:clrMapOvr>
</p:sld>
</file>

<file path=ppt/theme/theme1.xml><?xml version="1.0" encoding="utf-8"?>
<a:theme xmlns:a="http://schemas.openxmlformats.org/drawingml/2006/main"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431</Words>
  <Application>Microsoft Office PowerPoint</Application>
  <PresentationFormat>Widescreen</PresentationFormat>
  <Paragraphs>46</Paragraphs>
  <Slides>11</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Calibri</vt:lpstr>
      <vt:lpstr>Gill Sans</vt:lpstr>
      <vt:lpstr>Algerian</vt:lpstr>
      <vt:lpstr>GestaltVTI</vt:lpstr>
      <vt:lpstr>Gallery</vt:lpstr>
      <vt:lpstr>Office Theme</vt:lpstr>
      <vt:lpstr>aXess Labs – Design Thinking</vt:lpstr>
      <vt:lpstr>TEAM NIT JALANDHAR</vt:lpstr>
      <vt:lpstr>DESIGN THINKING - PERSONA </vt:lpstr>
      <vt:lpstr>DESIGN THINKING - PERSONA  </vt:lpstr>
      <vt:lpstr>PROBLEM STATEMENT</vt:lpstr>
      <vt:lpstr>DESIGN THINKING - EMPATHISE</vt:lpstr>
      <vt:lpstr>DESIGN THINKING - DEFINE</vt:lpstr>
      <vt:lpstr>DESIGN THINKING - IDEATE</vt:lpstr>
      <vt:lpstr>PROPOSED 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aXess Labs – Design Thinking</dc:title>
  <dc:creator/>
  <cp:lastModifiedBy>hiten sharma</cp:lastModifiedBy>
  <cp:revision>119</cp:revision>
  <dcterms:created xsi:type="dcterms:W3CDTF">2021-07-18T16:16:28Z</dcterms:created>
  <dcterms:modified xsi:type="dcterms:W3CDTF">2021-07-19T04:07:03Z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