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81"/>
  </p:normalViewPr>
  <p:slideViewPr>
    <p:cSldViewPr snapToGrid="0" snapToObjects="1">
      <p:cViewPr varScale="1">
        <p:scale>
          <a:sx n="76" d="100"/>
          <a:sy n="76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A788-AED9-0242-A8A5-6D1D4B98B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8152E-71E1-9D4F-A4B0-804625CA8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98441-F70A-4446-87E9-E38B62D0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F942-D8BD-404D-A8A7-F45A2229830A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BE602-7AAA-5843-948B-3B8159BB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BBB4D-6314-A444-96E8-F3DA6681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DAE-FBA8-DE4E-9C44-9BFCEBAA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0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5A9F5-98BB-FC46-AE24-A79854D2F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FB330-DB94-6B4F-A76E-1494592F5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C6206-A93E-AB46-844F-F2EB9C70A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F942-D8BD-404D-A8A7-F45A2229830A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6F12B-31A3-FC44-AD27-A25B33E5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3763D-9F35-E540-88EE-5E8506B1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DAE-FBA8-DE4E-9C44-9BFCEBAA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3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38198-BF9D-6C44-B071-AFD3A10B2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62A55-EEC6-0E4C-8563-278298A2D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5F5FB-E9E4-5042-88DA-D30A449AD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F942-D8BD-404D-A8A7-F45A2229830A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8CABC-E488-0247-A266-A5323AF9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BBA5C-27FD-A347-8AC2-3579F8B4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DAE-FBA8-DE4E-9C44-9BFCEBAA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3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DBDE-5894-E543-824F-1AA97C7C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8EF67-F0B9-C144-8195-BE6E9732E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09A7A-8BAC-DE4A-96AC-664F21D6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F942-D8BD-404D-A8A7-F45A2229830A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10674-C1E2-B149-ACFC-29CE430CE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2F828-F098-7A41-85ED-2D9388A1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DAE-FBA8-DE4E-9C44-9BFCEBAA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08D4-DC16-2441-85B9-FED0DB2F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FC03E-83AC-1649-BE97-18150D2C5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0F1C7-F34B-2C4B-B6A8-91233E15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F942-D8BD-404D-A8A7-F45A2229830A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1A22A-DCDA-7946-B9D8-5E637E184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C4F86-CD40-9946-B555-E663A272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DAE-FBA8-DE4E-9C44-9BFCEBAA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1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B0DDF-0A8D-6447-B444-8B43BA96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4E8E3-09A2-B044-89B2-93CD07082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46A0A-8B8D-D145-859C-000811F3F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858A4-FF7B-0947-96EB-FDB905F22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F942-D8BD-404D-A8A7-F45A2229830A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6E111-0C03-794A-A0A3-6305133D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81D75-5283-0C41-AE17-54DDFD8F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DAE-FBA8-DE4E-9C44-9BFCEBAA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8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E7B2F-CC55-3C41-A87E-3D64A85A8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A2EF-6AC6-6F46-8EF6-668E25C06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623B0-F83E-C544-9A47-CEC98B421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DB98D-4C57-3945-9A8C-14ECF2302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BE74C-4C74-214F-A699-373D9CA05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A1DD1-A8E9-3740-91D7-30D18212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F942-D8BD-404D-A8A7-F45A2229830A}" type="datetimeFigureOut">
              <a:rPr lang="en-US" smtClean="0"/>
              <a:t>3/31/20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0EFC45-D777-2F4F-8A7A-D4B13BE2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CD38CA-45FE-B544-91A8-B8EC664A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DAE-FBA8-DE4E-9C44-9BFCEBAA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1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72DD-7365-F348-A03D-712D2B2B7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B53E-3EFC-9448-BD48-D7B577443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F942-D8BD-404D-A8A7-F45A2229830A}" type="datetimeFigureOut">
              <a:rPr lang="en-US" smtClean="0"/>
              <a:t>3/31/20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34309-DBBC-B94B-9234-1AFD430A3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6C4D5-7F50-BD49-AE93-6C7156E8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DAE-FBA8-DE4E-9C44-9BFCEBAA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5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2609E8-2442-5340-B372-0B6C5A34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F942-D8BD-404D-A8A7-F45A2229830A}" type="datetimeFigureOut">
              <a:rPr lang="en-US" smtClean="0"/>
              <a:t>3/31/20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21FC1-83D3-5048-BC01-3F7AF1CA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CDFBA-7EDF-864C-A771-11FC9723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DAE-FBA8-DE4E-9C44-9BFCEBAA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3A1F-46B1-CA47-88DC-46EC57CCE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DE810-8272-E34E-B26C-2E02CC684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D6D4E-D311-C34B-8953-D9F38FE3D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D74F0-11D4-1C41-B7C0-E3F2E4D6D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F942-D8BD-404D-A8A7-F45A2229830A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9BF3D-7B3D-AF46-8826-37AD5130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FA8B5-53C1-6F4F-9A4B-27A6DB9CD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DAE-FBA8-DE4E-9C44-9BFCEBAA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DA8B0-612E-C14A-BEBB-44E605FEE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555B0-2E83-F845-AEC0-323EF845F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4AB72-AAC6-644B-8250-94AEA9DD9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6A053-4293-7A43-A0FC-F55D9550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F942-D8BD-404D-A8A7-F45A2229830A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B44F1-F24F-1740-956E-0E193762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45EEF-EA76-3B44-834B-9469EC63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DAE-FBA8-DE4E-9C44-9BFCEBAA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4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9DBF2-6C90-E64E-A588-17FF4373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ADA8D-EEF9-FD49-A820-EAC619DD1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D17EC-4662-A14C-B1D5-9B5AB169D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CF942-D8BD-404D-A8A7-F45A2229830A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F3EFB-ABDB-1F49-96FF-83E2FE8DA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FED32-4D55-804D-A414-9E511D6B1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9FDAE-FBA8-DE4E-9C44-9BFCEBAA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4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4776-8E0D-FF4C-AF01-1957B25959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Images for thesis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74062-6BBC-1E4F-BE56-D9D0AE0764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4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Flask">
            <a:extLst>
              <a:ext uri="{FF2B5EF4-FFF2-40B4-BE49-F238E27FC236}">
                <a16:creationId xmlns:a16="http://schemas.microsoft.com/office/drawing/2014/main" id="{FB388BB6-7BE6-CC48-893C-CF8759D2C3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0454"/>
          <a:stretch/>
        </p:blipFill>
        <p:spPr>
          <a:xfrm>
            <a:off x="5495056" y="132415"/>
            <a:ext cx="1183782" cy="82326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5091AA-D416-854A-BD88-B0D6D4E5E1DC}"/>
              </a:ext>
            </a:extLst>
          </p:cNvPr>
          <p:cNvCxnSpPr>
            <a:cxnSpLocks/>
          </p:cNvCxnSpPr>
          <p:nvPr/>
        </p:nvCxnSpPr>
        <p:spPr>
          <a:xfrm>
            <a:off x="6086947" y="962857"/>
            <a:ext cx="0" cy="6458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C1B7A9B-13C2-E149-9789-F586D298E6AE}"/>
              </a:ext>
            </a:extLst>
          </p:cNvPr>
          <p:cNvSpPr txBox="1"/>
          <p:nvPr/>
        </p:nvSpPr>
        <p:spPr>
          <a:xfrm>
            <a:off x="2712962" y="190105"/>
            <a:ext cx="2917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C. glabrata</a:t>
            </a:r>
            <a:r>
              <a:rPr lang="en-US" sz="2000" b="1" dirty="0"/>
              <a:t> over night culture in YPD media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BF9BCA-AAF5-A94D-92E4-80DF87212C85}"/>
              </a:ext>
            </a:extLst>
          </p:cNvPr>
          <p:cNvSpPr txBox="1"/>
          <p:nvPr/>
        </p:nvSpPr>
        <p:spPr>
          <a:xfrm>
            <a:off x="4790885" y="1100569"/>
            <a:ext cx="1314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OD</a:t>
            </a:r>
            <a:r>
              <a:rPr lang="en-US" sz="2000" b="1" baseline="-25000" dirty="0"/>
              <a:t>600</a:t>
            </a:r>
            <a:r>
              <a:rPr lang="en-US" sz="2000" b="1" dirty="0"/>
              <a:t>: 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BBBACE-F8A4-BD40-BB68-A24B65E98BE0}"/>
              </a:ext>
            </a:extLst>
          </p:cNvPr>
          <p:cNvSpPr txBox="1"/>
          <p:nvPr/>
        </p:nvSpPr>
        <p:spPr>
          <a:xfrm>
            <a:off x="5989658" y="1115430"/>
            <a:ext cx="1314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4 hours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5E494A-13A2-8242-BD56-B8C5A704FC14}"/>
              </a:ext>
            </a:extLst>
          </p:cNvPr>
          <p:cNvCxnSpPr>
            <a:cxnSpLocks/>
          </p:cNvCxnSpPr>
          <p:nvPr/>
        </p:nvCxnSpPr>
        <p:spPr>
          <a:xfrm flipH="1">
            <a:off x="5571093" y="2447497"/>
            <a:ext cx="465055" cy="6288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DCDF4BD-707B-1049-949D-946E2C7215F9}"/>
              </a:ext>
            </a:extLst>
          </p:cNvPr>
          <p:cNvSpPr txBox="1"/>
          <p:nvPr/>
        </p:nvSpPr>
        <p:spPr>
          <a:xfrm>
            <a:off x="4353081" y="2415090"/>
            <a:ext cx="1659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20 mM H</a:t>
            </a:r>
            <a:r>
              <a:rPr lang="en-US" sz="2000" b="1" baseline="-25000" dirty="0"/>
              <a:t>2</a:t>
            </a:r>
            <a:r>
              <a:rPr lang="en-US" sz="2000" b="1" dirty="0"/>
              <a:t>O</a:t>
            </a:r>
            <a:r>
              <a:rPr lang="en-US" sz="2000" b="1" baseline="-25000" dirty="0"/>
              <a:t>2</a:t>
            </a:r>
          </a:p>
        </p:txBody>
      </p:sp>
      <p:pic>
        <p:nvPicPr>
          <p:cNvPr id="35" name="Graphic 34" descr="Flask">
            <a:extLst>
              <a:ext uri="{FF2B5EF4-FFF2-40B4-BE49-F238E27FC236}">
                <a16:creationId xmlns:a16="http://schemas.microsoft.com/office/drawing/2014/main" id="{151A2862-2E45-C44A-97D3-FAE1B4217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0454"/>
          <a:stretch/>
        </p:blipFill>
        <p:spPr>
          <a:xfrm>
            <a:off x="5495056" y="1638391"/>
            <a:ext cx="1183782" cy="823267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8BBB1EF-2860-FD41-B95E-01BA95EA26CE}"/>
              </a:ext>
            </a:extLst>
          </p:cNvPr>
          <p:cNvCxnSpPr>
            <a:cxnSpLocks/>
          </p:cNvCxnSpPr>
          <p:nvPr/>
        </p:nvCxnSpPr>
        <p:spPr>
          <a:xfrm>
            <a:off x="6124744" y="2447497"/>
            <a:ext cx="503295" cy="6288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Graphic 39" descr="Flask">
            <a:extLst>
              <a:ext uri="{FF2B5EF4-FFF2-40B4-BE49-F238E27FC236}">
                <a16:creationId xmlns:a16="http://schemas.microsoft.com/office/drawing/2014/main" id="{AB6553D6-25F7-5F4D-A3B8-BA3ECFFE0B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0454"/>
          <a:stretch/>
        </p:blipFill>
        <p:spPr>
          <a:xfrm>
            <a:off x="4979202" y="3179394"/>
            <a:ext cx="1183782" cy="823267"/>
          </a:xfrm>
          <a:prstGeom prst="rect">
            <a:avLst/>
          </a:prstGeom>
        </p:spPr>
      </p:pic>
      <p:pic>
        <p:nvPicPr>
          <p:cNvPr id="42" name="Graphic 41" descr="Flask">
            <a:extLst>
              <a:ext uri="{FF2B5EF4-FFF2-40B4-BE49-F238E27FC236}">
                <a16:creationId xmlns:a16="http://schemas.microsoft.com/office/drawing/2014/main" id="{8C2ED9A1-E345-FE45-ADD3-17FAD3CCA7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0454"/>
          <a:stretch/>
        </p:blipFill>
        <p:spPr>
          <a:xfrm>
            <a:off x="6120039" y="3186803"/>
            <a:ext cx="1183782" cy="82326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FD621C7-5181-D04E-8296-36044223E5A3}"/>
              </a:ext>
            </a:extLst>
          </p:cNvPr>
          <p:cNvSpPr txBox="1"/>
          <p:nvPr/>
        </p:nvSpPr>
        <p:spPr>
          <a:xfrm>
            <a:off x="6376391" y="2399315"/>
            <a:ext cx="1659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Water</a:t>
            </a:r>
            <a:endParaRPr lang="en-US" sz="2000" b="1" baseline="-250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53F04C8-43A2-384C-B98D-639AD80727FE}"/>
              </a:ext>
            </a:extLst>
          </p:cNvPr>
          <p:cNvCxnSpPr>
            <a:cxnSpLocks/>
          </p:cNvCxnSpPr>
          <p:nvPr/>
        </p:nvCxnSpPr>
        <p:spPr>
          <a:xfrm flipH="1">
            <a:off x="5118972" y="3992081"/>
            <a:ext cx="388292" cy="612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AD1E48E-044F-6D44-B839-1522E75B6241}"/>
              </a:ext>
            </a:extLst>
          </p:cNvPr>
          <p:cNvSpPr txBox="1"/>
          <p:nvPr/>
        </p:nvSpPr>
        <p:spPr>
          <a:xfrm>
            <a:off x="5447966" y="2857365"/>
            <a:ext cx="1314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4 hours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94E59CE-23CC-E449-9F6D-A2E5E8C09F5A}"/>
              </a:ext>
            </a:extLst>
          </p:cNvPr>
          <p:cNvCxnSpPr>
            <a:cxnSpLocks/>
          </p:cNvCxnSpPr>
          <p:nvPr/>
        </p:nvCxnSpPr>
        <p:spPr>
          <a:xfrm>
            <a:off x="5551940" y="4004580"/>
            <a:ext cx="361802" cy="6002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48FD3AA-DA95-F248-B329-D2B897127C3B}"/>
              </a:ext>
            </a:extLst>
          </p:cNvPr>
          <p:cNvSpPr txBox="1"/>
          <p:nvPr/>
        </p:nvSpPr>
        <p:spPr>
          <a:xfrm>
            <a:off x="4605256" y="4592139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+Flu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CFC41B-D34E-2645-BE34-B86FAC914F25}"/>
              </a:ext>
            </a:extLst>
          </p:cNvPr>
          <p:cNvSpPr txBox="1"/>
          <p:nvPr/>
        </p:nvSpPr>
        <p:spPr>
          <a:xfrm>
            <a:off x="5379181" y="4572046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-Flu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7B25027-3A12-0E40-A7E9-3FAE9BBF4B08}"/>
              </a:ext>
            </a:extLst>
          </p:cNvPr>
          <p:cNvSpPr txBox="1"/>
          <p:nvPr/>
        </p:nvSpPr>
        <p:spPr>
          <a:xfrm>
            <a:off x="6733281" y="4592139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-Flu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959106-1A87-5449-94F6-26E3E047903C}"/>
              </a:ext>
            </a:extLst>
          </p:cNvPr>
          <p:cNvSpPr txBox="1"/>
          <p:nvPr/>
        </p:nvSpPr>
        <p:spPr>
          <a:xfrm>
            <a:off x="5914923" y="4574166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+Flu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F6F705E-F7F9-5944-8EEF-9C3E7B6FF019}"/>
              </a:ext>
            </a:extLst>
          </p:cNvPr>
          <p:cNvCxnSpPr>
            <a:cxnSpLocks/>
          </p:cNvCxnSpPr>
          <p:nvPr/>
        </p:nvCxnSpPr>
        <p:spPr>
          <a:xfrm flipH="1">
            <a:off x="6271559" y="4008924"/>
            <a:ext cx="388292" cy="612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D36290B-EDCE-6C4B-9CCF-29DDE9ADFED1}"/>
              </a:ext>
            </a:extLst>
          </p:cNvPr>
          <p:cNvCxnSpPr>
            <a:cxnSpLocks/>
          </p:cNvCxnSpPr>
          <p:nvPr/>
        </p:nvCxnSpPr>
        <p:spPr>
          <a:xfrm>
            <a:off x="6704527" y="4021423"/>
            <a:ext cx="361802" cy="6002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25F2063-9823-2F47-B80A-DAA830A3EC38}"/>
              </a:ext>
            </a:extLst>
          </p:cNvPr>
          <p:cNvGrpSpPr/>
          <p:nvPr/>
        </p:nvGrpSpPr>
        <p:grpSpPr>
          <a:xfrm>
            <a:off x="5315170" y="5598483"/>
            <a:ext cx="1717293" cy="776732"/>
            <a:chOff x="5349036" y="5327550"/>
            <a:chExt cx="1717293" cy="77673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5B47471-ED35-9E44-9FFC-1E7BDA07ACBC}"/>
                </a:ext>
              </a:extLst>
            </p:cNvPr>
            <p:cNvSpPr/>
            <p:nvPr/>
          </p:nvSpPr>
          <p:spPr>
            <a:xfrm>
              <a:off x="5349036" y="5327550"/>
              <a:ext cx="1717293" cy="7767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A851726-BF93-8646-960D-BB6E2556998F}"/>
                </a:ext>
              </a:extLst>
            </p:cNvPr>
            <p:cNvSpPr/>
            <p:nvPr/>
          </p:nvSpPr>
          <p:spPr>
            <a:xfrm>
              <a:off x="5367865" y="5350933"/>
              <a:ext cx="221347" cy="2136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ECA3C44-9568-9C4A-88B3-F59A1A27A62A}"/>
                </a:ext>
              </a:extLst>
            </p:cNvPr>
            <p:cNvSpPr/>
            <p:nvPr/>
          </p:nvSpPr>
          <p:spPr>
            <a:xfrm>
              <a:off x="5367866" y="5604931"/>
              <a:ext cx="221347" cy="2136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5573EE5-4891-8347-B4E6-EC56972923B9}"/>
                </a:ext>
              </a:extLst>
            </p:cNvPr>
            <p:cNvSpPr/>
            <p:nvPr/>
          </p:nvSpPr>
          <p:spPr>
            <a:xfrm>
              <a:off x="5367869" y="5858929"/>
              <a:ext cx="221347" cy="2136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FB369AC-B993-ED4D-9ED7-D976269CAE64}"/>
                </a:ext>
              </a:extLst>
            </p:cNvPr>
            <p:cNvSpPr/>
            <p:nvPr/>
          </p:nvSpPr>
          <p:spPr>
            <a:xfrm>
              <a:off x="5621864" y="5350936"/>
              <a:ext cx="221347" cy="2136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0A2E0CF-8164-C541-8555-8C85F3910334}"/>
                </a:ext>
              </a:extLst>
            </p:cNvPr>
            <p:cNvSpPr/>
            <p:nvPr/>
          </p:nvSpPr>
          <p:spPr>
            <a:xfrm>
              <a:off x="5621865" y="5604934"/>
              <a:ext cx="221347" cy="2136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4842A4A-00FB-7847-A476-4F7F0EA8048E}"/>
                </a:ext>
              </a:extLst>
            </p:cNvPr>
            <p:cNvSpPr/>
            <p:nvPr/>
          </p:nvSpPr>
          <p:spPr>
            <a:xfrm>
              <a:off x="5621868" y="5858932"/>
              <a:ext cx="221347" cy="2136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675AA69-868D-C747-A26E-710A836E299E}"/>
                </a:ext>
              </a:extLst>
            </p:cNvPr>
            <p:cNvSpPr/>
            <p:nvPr/>
          </p:nvSpPr>
          <p:spPr>
            <a:xfrm>
              <a:off x="5909732" y="5350930"/>
              <a:ext cx="221347" cy="2136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0E029DB-F2C1-6E4A-A780-02015C2ACEF5}"/>
                </a:ext>
              </a:extLst>
            </p:cNvPr>
            <p:cNvSpPr/>
            <p:nvPr/>
          </p:nvSpPr>
          <p:spPr>
            <a:xfrm>
              <a:off x="5909733" y="5604928"/>
              <a:ext cx="221347" cy="2136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790CFAB-BD70-0147-AFA4-DD0532908AEE}"/>
                </a:ext>
              </a:extLst>
            </p:cNvPr>
            <p:cNvSpPr/>
            <p:nvPr/>
          </p:nvSpPr>
          <p:spPr>
            <a:xfrm>
              <a:off x="5909736" y="5858926"/>
              <a:ext cx="221347" cy="2136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A6EECA4-B660-8349-A3E9-A82F2F1901A8}"/>
                </a:ext>
              </a:extLst>
            </p:cNvPr>
            <p:cNvSpPr/>
            <p:nvPr/>
          </p:nvSpPr>
          <p:spPr>
            <a:xfrm>
              <a:off x="6197598" y="5350934"/>
              <a:ext cx="221347" cy="2136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C02338B-B9B1-064C-80EB-AF7500F10573}"/>
                </a:ext>
              </a:extLst>
            </p:cNvPr>
            <p:cNvSpPr/>
            <p:nvPr/>
          </p:nvSpPr>
          <p:spPr>
            <a:xfrm>
              <a:off x="6197599" y="5604932"/>
              <a:ext cx="221347" cy="2136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8427934-F272-034D-B3B5-4791859FB9CB}"/>
                </a:ext>
              </a:extLst>
            </p:cNvPr>
            <p:cNvSpPr/>
            <p:nvPr/>
          </p:nvSpPr>
          <p:spPr>
            <a:xfrm>
              <a:off x="6197602" y="5858930"/>
              <a:ext cx="221347" cy="2136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AB66C62-BF6F-FE45-B746-942FE3048E0B}"/>
                </a:ext>
              </a:extLst>
            </p:cNvPr>
            <p:cNvSpPr/>
            <p:nvPr/>
          </p:nvSpPr>
          <p:spPr>
            <a:xfrm>
              <a:off x="6502398" y="5334000"/>
              <a:ext cx="221347" cy="2136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16F1555-DF58-AB4E-B886-0EB146CC1642}"/>
                </a:ext>
              </a:extLst>
            </p:cNvPr>
            <p:cNvSpPr/>
            <p:nvPr/>
          </p:nvSpPr>
          <p:spPr>
            <a:xfrm>
              <a:off x="6502399" y="5587998"/>
              <a:ext cx="221347" cy="2136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0E6B0AB-2897-1E4A-8FA7-012049E52B9E}"/>
                </a:ext>
              </a:extLst>
            </p:cNvPr>
            <p:cNvSpPr/>
            <p:nvPr/>
          </p:nvSpPr>
          <p:spPr>
            <a:xfrm>
              <a:off x="6502402" y="5841996"/>
              <a:ext cx="221347" cy="2136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7B4904D-D5D4-6D4F-890E-C65E02E74156}"/>
                </a:ext>
              </a:extLst>
            </p:cNvPr>
            <p:cNvSpPr/>
            <p:nvPr/>
          </p:nvSpPr>
          <p:spPr>
            <a:xfrm>
              <a:off x="6807194" y="5333998"/>
              <a:ext cx="221347" cy="2136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C770FC9-B082-3E41-B4D7-1730F7E303E1}"/>
                </a:ext>
              </a:extLst>
            </p:cNvPr>
            <p:cNvSpPr/>
            <p:nvPr/>
          </p:nvSpPr>
          <p:spPr>
            <a:xfrm>
              <a:off x="6807195" y="5587996"/>
              <a:ext cx="221347" cy="2136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28015D5-BBE0-4247-824D-00E4FCE63B69}"/>
                </a:ext>
              </a:extLst>
            </p:cNvPr>
            <p:cNvSpPr/>
            <p:nvPr/>
          </p:nvSpPr>
          <p:spPr>
            <a:xfrm>
              <a:off x="6807198" y="5841994"/>
              <a:ext cx="221347" cy="2136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Left Bracket 80">
            <a:extLst>
              <a:ext uri="{FF2B5EF4-FFF2-40B4-BE49-F238E27FC236}">
                <a16:creationId xmlns:a16="http://schemas.microsoft.com/office/drawing/2014/main" id="{6C0620FD-2386-5540-ACE1-02AA4EA01529}"/>
              </a:ext>
            </a:extLst>
          </p:cNvPr>
          <p:cNvSpPr/>
          <p:nvPr/>
        </p:nvSpPr>
        <p:spPr>
          <a:xfrm rot="16200000">
            <a:off x="6028889" y="3840960"/>
            <a:ext cx="225247" cy="2324621"/>
          </a:xfrm>
          <a:prstGeom prst="leftBracket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B58D1DD-9955-4143-B9AC-0A046B42F27C}"/>
              </a:ext>
            </a:extLst>
          </p:cNvPr>
          <p:cNvCxnSpPr>
            <a:cxnSpLocks/>
          </p:cNvCxnSpPr>
          <p:nvPr/>
        </p:nvCxnSpPr>
        <p:spPr>
          <a:xfrm>
            <a:off x="6156884" y="5104075"/>
            <a:ext cx="0" cy="460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36E517F-21D8-5B41-B5B8-3425DFF8D644}"/>
              </a:ext>
            </a:extLst>
          </p:cNvPr>
          <p:cNvSpPr txBox="1"/>
          <p:nvPr/>
        </p:nvSpPr>
        <p:spPr>
          <a:xfrm>
            <a:off x="3801967" y="4079987"/>
            <a:ext cx="1659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OD</a:t>
            </a:r>
            <a:r>
              <a:rPr lang="en-US" sz="2000" b="1" baseline="-25000" dirty="0"/>
              <a:t>600</a:t>
            </a:r>
            <a:r>
              <a:rPr lang="en-US" sz="2000" b="1" dirty="0"/>
              <a:t>: 0.01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112DAE4-BD87-8A45-8E5D-D710A419CAE7}"/>
              </a:ext>
            </a:extLst>
          </p:cNvPr>
          <p:cNvSpPr txBox="1"/>
          <p:nvPr/>
        </p:nvSpPr>
        <p:spPr>
          <a:xfrm>
            <a:off x="2907780" y="5635655"/>
            <a:ext cx="2324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Record OD</a:t>
            </a:r>
            <a:r>
              <a:rPr lang="en-US" sz="2000" b="1" baseline="-25000" dirty="0"/>
              <a:t>600</a:t>
            </a:r>
            <a:r>
              <a:rPr lang="en-US" sz="2000" b="1" dirty="0"/>
              <a:t> every 30 minutes</a:t>
            </a:r>
          </a:p>
        </p:txBody>
      </p:sp>
    </p:spTree>
    <p:extLst>
      <p:ext uri="{BB962C8B-B14F-4D97-AF65-F5344CB8AC3E}">
        <p14:creationId xmlns:p14="http://schemas.microsoft.com/office/powerpoint/2010/main" val="4073056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39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Images for thesis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Images for thesis</dc:title>
  <dc:creator>Pooja Prakashchandra Sethiya</dc:creator>
  <cp:lastModifiedBy>Pooja Prakashchandra Sethiya</cp:lastModifiedBy>
  <cp:revision>20</cp:revision>
  <dcterms:created xsi:type="dcterms:W3CDTF">2020-03-31T11:06:17Z</dcterms:created>
  <dcterms:modified xsi:type="dcterms:W3CDTF">2020-03-31T12:57:02Z</dcterms:modified>
</cp:coreProperties>
</file>