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63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79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6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94E3-4743-4683-81F7-698D2FA773A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FC8-DD8F-427A-B5EC-2B8B36577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LabVIEW! Git!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AF90-ECA5-496E-AB41-A4A36AC86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Introduction and What is Git?</a:t>
            </a:r>
          </a:p>
        </p:txBody>
      </p:sp>
    </p:spTree>
    <p:extLst>
      <p:ext uri="{BB962C8B-B14F-4D97-AF65-F5344CB8AC3E}">
        <p14:creationId xmlns:p14="http://schemas.microsoft.com/office/powerpoint/2010/main" val="21957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4145-6527-42ED-997A-3D730D8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3B78-C535-47A3-B05D-2D4696A5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Target Audience</a:t>
            </a:r>
          </a:p>
          <a:p>
            <a:pPr lvl="1"/>
            <a:r>
              <a:rPr lang="en-US" dirty="0"/>
              <a:t>Has LabVIEW experience, but has little revision Git (or revision control) experience</a:t>
            </a:r>
          </a:p>
          <a:p>
            <a:r>
              <a:rPr lang="en-US" dirty="0"/>
              <a:t>Expectations from this</a:t>
            </a:r>
          </a:p>
          <a:p>
            <a:pPr lvl="1"/>
            <a:r>
              <a:rPr lang="en-US" dirty="0"/>
              <a:t>Will learn about Git and Revision Control (Part 1)</a:t>
            </a:r>
          </a:p>
          <a:p>
            <a:pPr lvl="1"/>
            <a:r>
              <a:rPr lang="en-US" dirty="0"/>
              <a:t>Will learn about how to work with Git (Part 2)</a:t>
            </a:r>
          </a:p>
          <a:p>
            <a:pPr lvl="1"/>
            <a:r>
              <a:rPr lang="en-US" dirty="0"/>
              <a:t>Will learn about LabVIEW and Git combined (Part 3)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5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3229-EBB7-4DCD-8E58-862D2A16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DF6A-C36C-4910-9413-BE867822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0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73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Git LabVIEW! Git!</vt:lpstr>
      <vt:lpstr>Target Audience and Expectations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LabVIEW! Git!</dc:title>
  <dc:creator>Seth Kazarians</dc:creator>
  <cp:lastModifiedBy>Seth Kazarians</cp:lastModifiedBy>
  <cp:revision>2</cp:revision>
  <dcterms:created xsi:type="dcterms:W3CDTF">2019-10-09T00:17:10Z</dcterms:created>
  <dcterms:modified xsi:type="dcterms:W3CDTF">2019-10-09T00:26:51Z</dcterms:modified>
</cp:coreProperties>
</file>