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72" r:id="rId10"/>
    <p:sldId id="269" r:id="rId11"/>
    <p:sldId id="270" r:id="rId12"/>
    <p:sldId id="263" r:id="rId13"/>
    <p:sldId id="264" r:id="rId14"/>
    <p:sldId id="265" r:id="rId15"/>
    <p:sldId id="273" r:id="rId16"/>
    <p:sldId id="266" r:id="rId17"/>
    <p:sldId id="267" r:id="rId18"/>
    <p:sldId id="268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59" autoAdjust="0"/>
  </p:normalViewPr>
  <p:slideViewPr>
    <p:cSldViewPr snapToGrid="0">
      <p:cViewPr varScale="1">
        <p:scale>
          <a:sx n="99" d="100"/>
          <a:sy n="99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A8C556-2CBB-4F64-9D66-09564EDC53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2CC0C-C158-4AC2-A5C9-43A498E72F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51C4-E36D-4DF7-AAE7-E45DF88FF737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B52F938-9281-40B9-A2BF-4016FFB9B7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E09A08-6315-40F6-96FB-7B96939E3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402B-602E-4CB3-B3B4-09500C99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8927B-6596-4D7C-8F8B-2ABE6FA60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FC9-EE16-4136-8822-8361C2EB7D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“Core feature set’ Wording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2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Visual References (Atlassian Diagrams)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Revision_controlled_project_visualization.svg</a:t>
            </a:r>
            <a:r>
              <a:rPr lang="en-US" dirty="0"/>
              <a:t>: *</a:t>
            </a:r>
            <a:r>
              <a:rPr lang="en-US" dirty="0" err="1"/>
              <a:t>Subversion_project_visualization.svg</a:t>
            </a:r>
            <a:r>
              <a:rPr lang="en-US" dirty="0"/>
              <a:t>: Traced by </a:t>
            </a:r>
            <a:r>
              <a:rPr lang="en-US" dirty="0" err="1"/>
              <a:t>User:Stannered</a:t>
            </a:r>
            <a:r>
              <a:rPr lang="en-US" dirty="0"/>
              <a:t>, original by </a:t>
            </a:r>
            <a:r>
              <a:rPr lang="en-US" dirty="0" err="1"/>
              <a:t>en:User:Sami</a:t>
            </a:r>
            <a:r>
              <a:rPr lang="en-US" dirty="0"/>
              <a:t> </a:t>
            </a:r>
            <a:r>
              <a:rPr lang="en-US" dirty="0" err="1"/>
              <a:t>Keroladerivative</a:t>
            </a:r>
            <a:r>
              <a:rPr lang="en-US" dirty="0"/>
              <a:t> work: </a:t>
            </a:r>
            <a:r>
              <a:rPr lang="en-US" dirty="0" err="1"/>
              <a:t>Moxfyre</a:t>
            </a:r>
            <a:r>
              <a:rPr lang="en-US" dirty="0"/>
              <a:t> (talk)derivative work: Echion2 (talk) - </a:t>
            </a:r>
            <a:r>
              <a:rPr lang="en-US" dirty="0" err="1"/>
              <a:t>Revision_controlled_project_visualization.svg</a:t>
            </a:r>
            <a:r>
              <a:rPr lang="en-US" dirty="0"/>
              <a:t>, CC BY-SA 3.0, https://commons.wikimedia.org/w/index.php?curid=9562807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Visual References (Atlassian Diagrams)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Revision_controlled_project_visualization.svg</a:t>
            </a:r>
            <a:r>
              <a:rPr lang="en-US" dirty="0"/>
              <a:t>: *</a:t>
            </a:r>
            <a:r>
              <a:rPr lang="en-US" dirty="0" err="1"/>
              <a:t>Subversion_project_visualization.svg</a:t>
            </a:r>
            <a:r>
              <a:rPr lang="en-US" dirty="0"/>
              <a:t>: Traced by </a:t>
            </a:r>
            <a:r>
              <a:rPr lang="en-US" dirty="0" err="1"/>
              <a:t>User:Stannered</a:t>
            </a:r>
            <a:r>
              <a:rPr lang="en-US" dirty="0"/>
              <a:t>, original by </a:t>
            </a:r>
            <a:r>
              <a:rPr lang="en-US" dirty="0" err="1"/>
              <a:t>en:User:Sami</a:t>
            </a:r>
            <a:r>
              <a:rPr lang="en-US" dirty="0"/>
              <a:t> </a:t>
            </a:r>
            <a:r>
              <a:rPr lang="en-US" dirty="0" err="1"/>
              <a:t>Keroladerivative</a:t>
            </a:r>
            <a:r>
              <a:rPr lang="en-US" dirty="0"/>
              <a:t> work: </a:t>
            </a:r>
            <a:r>
              <a:rPr lang="en-US" dirty="0" err="1"/>
              <a:t>Moxfyre</a:t>
            </a:r>
            <a:r>
              <a:rPr lang="en-US" dirty="0"/>
              <a:t> (talk)derivative work: Echion2 (talk) - </a:t>
            </a:r>
            <a:r>
              <a:rPr lang="en-US" dirty="0" err="1"/>
              <a:t>Revision_controlled_project_visualization.svg</a:t>
            </a:r>
            <a:r>
              <a:rPr lang="en-US" dirty="0"/>
              <a:t>, CC BY-SA 3.0, https://commons.wikimedia.org/w/index.php?curid=9562807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2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Pull and Pull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68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Locked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DA15-0810-404C-B38C-91CCA02F8F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define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5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DFC9-EE16-4136-8822-8361C2EB7D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638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79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6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9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94E3-4743-4683-81F7-698D2FA773A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126492-D69B-4354-AEC8-654F29856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" TargetMode="External"/><Relationship Id="rId2" Type="http://schemas.openxmlformats.org/officeDocument/2006/relationships/hyperlink" Target="https://www.atlassian.com/git/tutoria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FC8-DD8F-427A-B5EC-2B8B36577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Git! LabVIEW, Git!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EAF90-ECA5-496E-AB41-A4A36AC86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Introduction and What is Git?</a:t>
            </a:r>
          </a:p>
        </p:txBody>
      </p:sp>
    </p:spTree>
    <p:extLst>
      <p:ext uri="{BB962C8B-B14F-4D97-AF65-F5344CB8AC3E}">
        <p14:creationId xmlns:p14="http://schemas.microsoft.com/office/powerpoint/2010/main" val="21957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DC07-2119-4D76-8D85-02068B8A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96AB-AD6F-4E4A-A8FD-D16B1917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the files you want to track</a:t>
            </a:r>
          </a:p>
          <a:p>
            <a:endParaRPr lang="en-US" dirty="0"/>
          </a:p>
          <a:p>
            <a:r>
              <a:rPr lang="en-US" dirty="0"/>
              <a:t>Are a single folder</a:t>
            </a:r>
          </a:p>
          <a:p>
            <a:endParaRPr lang="en-US" dirty="0"/>
          </a:p>
          <a:p>
            <a:r>
              <a:rPr lang="en-US" dirty="0"/>
              <a:t>Contain all the git meta-data. </a:t>
            </a:r>
          </a:p>
          <a:p>
            <a:endParaRPr lang="en-US" dirty="0"/>
          </a:p>
          <a:p>
            <a:r>
              <a:rPr lang="en-US" dirty="0"/>
              <a:t>Contain ALL the changes that have been made to the files being tracked. </a:t>
            </a:r>
          </a:p>
        </p:txBody>
      </p:sp>
    </p:spTree>
    <p:extLst>
      <p:ext uri="{BB962C8B-B14F-4D97-AF65-F5344CB8AC3E}">
        <p14:creationId xmlns:p14="http://schemas.microsoft.com/office/powerpoint/2010/main" val="258915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63BB-D731-466E-9B53-F39BEDD1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GitHub/GitLab/</a:t>
            </a:r>
            <a:r>
              <a:rPr lang="en-US" dirty="0" err="1"/>
              <a:t>BitBucket</a:t>
            </a:r>
            <a:r>
              <a:rPr lang="en-US" dirty="0"/>
              <a:t>/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BE85-F0B3-46DD-9244-8E0C4FA1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72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How Does Git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Three primary activities</a:t>
            </a:r>
          </a:p>
          <a:p>
            <a:pPr lvl="1"/>
            <a:r>
              <a:rPr lang="en-US" dirty="0"/>
              <a:t>Committing (making a new snapshot in time)</a:t>
            </a:r>
          </a:p>
          <a:p>
            <a:pPr lvl="1"/>
            <a:r>
              <a:rPr lang="en-US" dirty="0"/>
              <a:t>Branching/Merging (aka unbranching)</a:t>
            </a:r>
          </a:p>
          <a:p>
            <a:pPr lvl="1"/>
            <a:r>
              <a:rPr lang="en-US" dirty="0"/>
              <a:t>Distributing (Push and Pull)</a:t>
            </a:r>
          </a:p>
          <a:p>
            <a:pPr lvl="1"/>
            <a:endParaRPr lang="en-US" dirty="0"/>
          </a:p>
          <a:p>
            <a:r>
              <a:rPr lang="en-US" dirty="0"/>
              <a:t>Everything else serves these three functions.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0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A commit is a single snapshot in time.  </a:t>
            </a:r>
          </a:p>
          <a:p>
            <a:pPr lvl="1"/>
            <a:r>
              <a:rPr lang="en-US" dirty="0"/>
              <a:t>Places a snapshot of the files into the change history.</a:t>
            </a:r>
          </a:p>
          <a:p>
            <a:pPr lvl="1"/>
            <a:r>
              <a:rPr lang="en-US" dirty="0"/>
              <a:t>The developer decides what is or isn’t included.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06F67-906F-4439-9EBB-962EC6E5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942" y="3691800"/>
            <a:ext cx="544906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8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A branch is a copy of the working set that can be modified independently of other branches.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31648D-FF77-4C2E-B401-5014B327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249" y="366280"/>
            <a:ext cx="2295525" cy="5634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797FB-0F65-439D-8875-A7ABCEEF9D74}"/>
              </a:ext>
            </a:extLst>
          </p:cNvPr>
          <p:cNvSpPr txBox="1"/>
          <p:nvPr/>
        </p:nvSpPr>
        <p:spPr>
          <a:xfrm>
            <a:off x="5048250" y="6296025"/>
            <a:ext cx="2642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(CC BY-SA 3.0, </a:t>
            </a:r>
            <a:r>
              <a:rPr lang="en-US" sz="1000" dirty="0" err="1"/>
              <a:t>Stannered</a:t>
            </a:r>
            <a:r>
              <a:rPr lang="en-US" sz="1000" dirty="0"/>
              <a:t> &amp; Sami </a:t>
            </a:r>
            <a:r>
              <a:rPr lang="en-US" sz="1000" dirty="0" err="1"/>
              <a:t>Kerola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6890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Merging is the act of applying the changes from one branch to another branch.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31648D-FF77-4C2E-B401-5014B327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249" y="366280"/>
            <a:ext cx="2295525" cy="5634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797FB-0F65-439D-8875-A7ABCEEF9D74}"/>
              </a:ext>
            </a:extLst>
          </p:cNvPr>
          <p:cNvSpPr txBox="1"/>
          <p:nvPr/>
        </p:nvSpPr>
        <p:spPr>
          <a:xfrm>
            <a:off x="5048250" y="6296025"/>
            <a:ext cx="2642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(CC BY-SA 3.0, </a:t>
            </a:r>
            <a:r>
              <a:rPr lang="en-US" sz="1000" dirty="0" err="1"/>
              <a:t>Stannered</a:t>
            </a:r>
            <a:r>
              <a:rPr lang="en-US" sz="1000" dirty="0"/>
              <a:t> &amp; Sami </a:t>
            </a:r>
            <a:r>
              <a:rPr lang="en-US" sz="1000" dirty="0" err="1"/>
              <a:t>Kerola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88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Push (and Pull)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Pushing is the act of moving the changeset from your repo to another repo.</a:t>
            </a:r>
          </a:p>
          <a:p>
            <a:pPr lvl="1"/>
            <a:r>
              <a:rPr lang="en-US" dirty="0"/>
              <a:t>This is the way changesets are shared.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Pull Requests (Short for: Requesting Someone Else To Pull Your Changes)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22E6-9EF8-4EB2-88B3-3875ED450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B19A5-6D33-451A-8FC4-594FDCA00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61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4871-360F-44C3-A8FD-445890CEC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51FFC-0255-460B-A489-5E8756853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09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63BB-D731-466E-9B53-F39BEDD1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BE85-F0B3-46DD-9244-8E0C4FA1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/>
          <a:lstStyle/>
          <a:p>
            <a:r>
              <a:rPr lang="en-US" dirty="0"/>
              <a:t>Atlassian Tutorial (</a:t>
            </a:r>
            <a:r>
              <a:rPr lang="en-US" dirty="0">
                <a:hlinkClick r:id="rId2"/>
              </a:rPr>
              <a:t>https://www.atlassian.com/git/tutorials</a:t>
            </a:r>
            <a:r>
              <a:rPr lang="en-US" dirty="0"/>
              <a:t>)</a:t>
            </a:r>
          </a:p>
          <a:p>
            <a:r>
              <a:rPr lang="en-US" dirty="0"/>
              <a:t>Git SCM docs (</a:t>
            </a:r>
            <a:r>
              <a:rPr lang="en-US" dirty="0">
                <a:hlinkClick r:id="rId3"/>
              </a:rPr>
              <a:t>https://git-scm.com/docs/</a:t>
            </a:r>
            <a:r>
              <a:rPr lang="en-US" dirty="0"/>
              <a:t>)</a:t>
            </a:r>
          </a:p>
          <a:p>
            <a:r>
              <a:rPr lang="en-US" dirty="0"/>
              <a:t>Git for Teams (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3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4145-6527-42ED-997A-3D730D8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3B78-C535-47A3-B05D-2D4696A5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Find and describe the intersection of LabVIEW and Git. </a:t>
            </a:r>
          </a:p>
          <a:p>
            <a:pPr lvl="1"/>
            <a:r>
              <a:rPr lang="en-US" dirty="0"/>
              <a:t>Present a guide to the tools available for using Git with LabVIEW. </a:t>
            </a:r>
          </a:p>
          <a:p>
            <a:r>
              <a:rPr lang="en-US" dirty="0"/>
              <a:t>Ideal Target Audience</a:t>
            </a:r>
          </a:p>
          <a:p>
            <a:pPr lvl="1"/>
            <a:r>
              <a:rPr lang="en-US" dirty="0"/>
              <a:t>Has LabVIEW experience, but has little Git (or revision control) experience</a:t>
            </a:r>
          </a:p>
          <a:p>
            <a:r>
              <a:rPr lang="en-US" dirty="0"/>
              <a:t>Worst Case Audience</a:t>
            </a:r>
          </a:p>
          <a:p>
            <a:pPr lvl="1"/>
            <a:r>
              <a:rPr lang="en-US" dirty="0"/>
              <a:t>Git experts!</a:t>
            </a:r>
          </a:p>
          <a:p>
            <a:pPr lvl="1"/>
            <a:r>
              <a:rPr lang="en-US" dirty="0"/>
              <a:t>I apologize in advance for any gross simplifications and errors. </a:t>
            </a:r>
          </a:p>
          <a:p>
            <a:pPr lvl="1"/>
            <a:r>
              <a:rPr lang="en-US" dirty="0"/>
              <a:t>Please try to avoid “but what about…”s.  I will be focusing on the core feature set and not any extra modules.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5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3229-EBB7-4DCD-8E58-862D2A16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DF6A-C36C-4910-9413-BE867822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Expectations from this</a:t>
            </a:r>
          </a:p>
          <a:p>
            <a:pPr lvl="1"/>
            <a:r>
              <a:rPr lang="en-US" dirty="0"/>
              <a:t>Part 1: Will learn about Git and Revision Control</a:t>
            </a:r>
          </a:p>
          <a:p>
            <a:pPr lvl="1"/>
            <a:r>
              <a:rPr lang="en-US" dirty="0"/>
              <a:t>Part 2: Will learn about how to work with Git</a:t>
            </a:r>
          </a:p>
          <a:p>
            <a:pPr lvl="1"/>
            <a:r>
              <a:rPr lang="en-US" dirty="0"/>
              <a:t>Part 3: Will learn about LabVIEW and Git combined</a:t>
            </a:r>
          </a:p>
          <a:p>
            <a:pPr lvl="1"/>
            <a:endParaRPr lang="en-US" dirty="0"/>
          </a:p>
          <a:p>
            <a:r>
              <a:rPr lang="en-US" dirty="0"/>
              <a:t>What not to expect</a:t>
            </a:r>
          </a:p>
          <a:p>
            <a:pPr lvl="1"/>
            <a:r>
              <a:rPr lang="en-US" dirty="0"/>
              <a:t>An in depth look at Git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9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D04-F501-42DB-9F38-52B10BA5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360C-5DE1-4104-9363-5AD4F4C3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739"/>
            <a:ext cx="8596668" cy="46571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Defining Revision Control and its benefits</a:t>
            </a:r>
          </a:p>
          <a:p>
            <a:endParaRPr lang="en-US" dirty="0"/>
          </a:p>
          <a:p>
            <a:r>
              <a:rPr lang="en-US" dirty="0"/>
              <a:t>Comparing and contrasting the two style of revision control</a:t>
            </a:r>
          </a:p>
          <a:p>
            <a:endParaRPr lang="en-US" dirty="0"/>
          </a:p>
          <a:p>
            <a:r>
              <a:rPr lang="en-US" dirty="0"/>
              <a:t>Going over some background concepts and definitions</a:t>
            </a:r>
          </a:p>
          <a:p>
            <a:endParaRPr lang="en-US" dirty="0"/>
          </a:p>
          <a:p>
            <a:r>
              <a:rPr lang="en-US" dirty="0"/>
              <a:t>Explaining how Git 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3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4D04-F501-42DB-9F38-52B10BA5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r>
              <a:rPr lang="en-US" dirty="0"/>
              <a:t>What is Revision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360C-5DE1-4104-9363-5AD4F4C3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739"/>
            <a:ext cx="8596668" cy="46571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Revision control is a method of capturing snapshots of files (code, etc.) at specific points in time.</a:t>
            </a:r>
          </a:p>
          <a:p>
            <a:endParaRPr lang="en-US" dirty="0"/>
          </a:p>
          <a:p>
            <a:r>
              <a:rPr lang="en-US" dirty="0"/>
              <a:t>What happens if I don’t have revision control?</a:t>
            </a:r>
          </a:p>
          <a:p>
            <a:pPr lvl="1"/>
            <a:r>
              <a:rPr lang="en-US" dirty="0"/>
              <a:t>“I have this awesome software I developed that does everything I need, but it has this one tenacious bug.  I just spent the last </a:t>
            </a:r>
            <a:r>
              <a:rPr lang="en-US" u="sng" dirty="0"/>
              <a:t>3 weeks</a:t>
            </a:r>
            <a:r>
              <a:rPr lang="en-US" dirty="0"/>
              <a:t> finding this bug, and it turned out that it was a simple setting/register/</a:t>
            </a:r>
            <a:r>
              <a:rPr lang="en-US" dirty="0" err="1"/>
              <a:t>subVI</a:t>
            </a:r>
            <a:r>
              <a:rPr lang="en-US" dirty="0"/>
              <a:t>.  But now, I don’t remember all the things I changed in trying to find that one thing I needed to change.”</a:t>
            </a:r>
          </a:p>
          <a:p>
            <a:pPr lvl="1"/>
            <a:r>
              <a:rPr lang="en-US" dirty="0"/>
              <a:t>Revision control can fix that!</a:t>
            </a:r>
          </a:p>
        </p:txBody>
      </p:sp>
    </p:spTree>
    <p:extLst>
      <p:ext uri="{BB962C8B-B14F-4D97-AF65-F5344CB8AC3E}">
        <p14:creationId xmlns:p14="http://schemas.microsoft.com/office/powerpoint/2010/main" val="114042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7657"/>
            <a:ext cx="8596668" cy="4103705"/>
          </a:xfrm>
        </p:spPr>
        <p:txBody>
          <a:bodyPr/>
          <a:lstStyle/>
          <a:p>
            <a:r>
              <a:rPr lang="en-US" dirty="0"/>
              <a:t>For a solo developer:</a:t>
            </a:r>
          </a:p>
          <a:p>
            <a:pPr lvl="1"/>
            <a:r>
              <a:rPr lang="en-US" dirty="0"/>
              <a:t>Snapshots of code (or docs) at known states.  </a:t>
            </a:r>
          </a:p>
          <a:p>
            <a:pPr lvl="1"/>
            <a:r>
              <a:rPr lang="en-US" dirty="0"/>
              <a:t>Better independence of development, when working on independent features</a:t>
            </a:r>
          </a:p>
          <a:p>
            <a:pPr lvl="1"/>
            <a:endParaRPr lang="en-US" dirty="0"/>
          </a:p>
          <a:p>
            <a:r>
              <a:rPr lang="en-US" dirty="0"/>
              <a:t>For a team:</a:t>
            </a:r>
          </a:p>
          <a:p>
            <a:pPr lvl="1"/>
            <a:r>
              <a:rPr lang="en-US" dirty="0"/>
              <a:t>Individual developers can make commits on the same code at the same time without being locked out.</a:t>
            </a:r>
          </a:p>
          <a:p>
            <a:pPr lvl="1"/>
            <a:r>
              <a:rPr lang="en-US" dirty="0"/>
              <a:t>Known states of codebases to develop against. </a:t>
            </a:r>
          </a:p>
        </p:txBody>
      </p:sp>
    </p:spTree>
    <p:extLst>
      <p:ext uri="{BB962C8B-B14F-4D97-AF65-F5344CB8AC3E}">
        <p14:creationId xmlns:p14="http://schemas.microsoft.com/office/powerpoint/2010/main" val="28163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Client/Server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>
            <a:normAutofit/>
          </a:bodyPr>
          <a:lstStyle/>
          <a:p>
            <a:r>
              <a:rPr lang="en-US" dirty="0"/>
              <a:t>Ex: Subversion (SVN), Perforce, Surround SCM, Team Foundation Server</a:t>
            </a:r>
          </a:p>
          <a:p>
            <a:endParaRPr lang="en-US" dirty="0"/>
          </a:p>
          <a:p>
            <a:r>
              <a:rPr lang="en-US" dirty="0"/>
              <a:t>Simplest in terms of explaining the hierarchy and modus operandi. </a:t>
            </a:r>
          </a:p>
          <a:p>
            <a:r>
              <a:rPr lang="en-US" dirty="0"/>
              <a:t>The server acts as the master.</a:t>
            </a:r>
          </a:p>
          <a:p>
            <a:pPr lvl="1"/>
            <a:r>
              <a:rPr lang="en-US" dirty="0"/>
              <a:t>It stores a copy of EVERY file that is revision controlled.</a:t>
            </a:r>
          </a:p>
          <a:p>
            <a:pPr lvl="1"/>
            <a:r>
              <a:rPr lang="en-US" dirty="0"/>
              <a:t>It stores the revision history. </a:t>
            </a:r>
          </a:p>
          <a:p>
            <a:pPr lvl="1"/>
            <a:r>
              <a:rPr lang="en-US" dirty="0"/>
              <a:t>It determines who has access to the files, and who can make changes</a:t>
            </a:r>
          </a:p>
          <a:p>
            <a:r>
              <a:rPr lang="en-US" dirty="0"/>
              <a:t>A client is beholden to the server.</a:t>
            </a:r>
          </a:p>
          <a:p>
            <a:pPr lvl="1"/>
            <a:r>
              <a:rPr lang="en-US" dirty="0"/>
              <a:t>Clients only have copies of the files they pulled or checked out.</a:t>
            </a:r>
          </a:p>
          <a:p>
            <a:pPr lvl="1"/>
            <a:r>
              <a:rPr lang="en-US" dirty="0"/>
              <a:t>Clients can only make changes while connected to the server. </a:t>
            </a:r>
          </a:p>
          <a:p>
            <a:r>
              <a:rPr lang="en-US" dirty="0"/>
              <a:t>Changes cannot be captured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1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Distributed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r>
              <a:rPr lang="en-US" dirty="0"/>
              <a:t>Ex: Git, Mercurial</a:t>
            </a:r>
          </a:p>
          <a:p>
            <a:endParaRPr lang="en-US" dirty="0"/>
          </a:p>
          <a:p>
            <a:r>
              <a:rPr lang="en-US" dirty="0"/>
              <a:t>Everyone has a copy!</a:t>
            </a:r>
          </a:p>
          <a:p>
            <a:pPr lvl="1"/>
            <a:r>
              <a:rPr lang="en-US" dirty="0"/>
              <a:t>Every person who is participating in revision control has a complete copy of the code.  (Not a complete copy of ALL code…. More on this later)</a:t>
            </a:r>
          </a:p>
          <a:p>
            <a:r>
              <a:rPr lang="en-US" dirty="0"/>
              <a:t>Everyone is a master….in their own little realm.</a:t>
            </a:r>
          </a:p>
          <a:p>
            <a:pPr lvl="1"/>
            <a:r>
              <a:rPr lang="en-US" dirty="0"/>
              <a:t>Each developer can do whatever they want to their own repository.  It’s only when sharing that repo that any enforcement of rules happens. </a:t>
            </a:r>
          </a:p>
          <a:p>
            <a:endParaRPr lang="en-US" dirty="0"/>
          </a:p>
          <a:p>
            <a:r>
              <a:rPr lang="en-US" dirty="0"/>
              <a:t>Simultaneous submitting of changes can be done now, but you bring on the burden of reconciliation. </a:t>
            </a:r>
          </a:p>
        </p:txBody>
      </p:sp>
    </p:spTree>
    <p:extLst>
      <p:ext uri="{BB962C8B-B14F-4D97-AF65-F5344CB8AC3E}">
        <p14:creationId xmlns:p14="http://schemas.microsoft.com/office/powerpoint/2010/main" val="3461655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CE8-D311-4D99-A81C-BE65135F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/>
          <a:lstStyle/>
          <a:p>
            <a:r>
              <a:rPr lang="en-US" dirty="0"/>
              <a:t>Distributed Model (Caveats)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DAC6-B719-4917-BD3A-9F035608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39"/>
            <a:ext cx="8596668" cy="46991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Who is the source of authority?</a:t>
            </a:r>
          </a:p>
          <a:p>
            <a:pPr lvl="1"/>
            <a:r>
              <a:rPr lang="en-US" dirty="0"/>
              <a:t>Determine this ahead of time</a:t>
            </a:r>
          </a:p>
          <a:p>
            <a:endParaRPr lang="en-US" dirty="0"/>
          </a:p>
          <a:p>
            <a:r>
              <a:rPr lang="en-US" dirty="0"/>
              <a:t>If working in a team, you must have good teamwork</a:t>
            </a:r>
          </a:p>
          <a:p>
            <a:endParaRPr lang="en-US" dirty="0"/>
          </a:p>
          <a:p>
            <a:r>
              <a:rPr lang="en-US" dirty="0"/>
              <a:t>Seems like it could be chaos.</a:t>
            </a:r>
          </a:p>
          <a:p>
            <a:pPr lvl="1"/>
            <a:r>
              <a:rPr lang="en-US" dirty="0"/>
              <a:t>This can be managed through some rules and workflows.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5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1038</Words>
  <Application>Microsoft Office PowerPoint</Application>
  <PresentationFormat>Widescreen</PresentationFormat>
  <Paragraphs>142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Git! LabVIEW, Git!</vt:lpstr>
      <vt:lpstr>Goal and Target Audience</vt:lpstr>
      <vt:lpstr>Expectations</vt:lpstr>
      <vt:lpstr>Outline</vt:lpstr>
      <vt:lpstr>What is Revision Control?</vt:lpstr>
      <vt:lpstr>Benefits</vt:lpstr>
      <vt:lpstr>Client/Server Model </vt:lpstr>
      <vt:lpstr>Distributed Model</vt:lpstr>
      <vt:lpstr>Distributed Model (Caveats)</vt:lpstr>
      <vt:lpstr>Repositories</vt:lpstr>
      <vt:lpstr>GitHub/GitLab/BitBucket/etc</vt:lpstr>
      <vt:lpstr>How Does Git Work?</vt:lpstr>
      <vt:lpstr>Commit</vt:lpstr>
      <vt:lpstr>Branching</vt:lpstr>
      <vt:lpstr>Merging</vt:lpstr>
      <vt:lpstr>Push (and Pull)</vt:lpstr>
      <vt:lpstr>Questions?</vt:lpstr>
      <vt:lpstr>Thank you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Git! LabVIEW, Git!</dc:title>
  <dc:creator>Seth K</dc:creator>
  <cp:lastModifiedBy>Seth K</cp:lastModifiedBy>
  <cp:revision>21</cp:revision>
  <dcterms:created xsi:type="dcterms:W3CDTF">2019-10-27T04:21:35Z</dcterms:created>
  <dcterms:modified xsi:type="dcterms:W3CDTF">2019-10-29T05:16:52Z</dcterms:modified>
</cp:coreProperties>
</file>