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2" r:id="rId10"/>
    <p:sldId id="269" r:id="rId11"/>
    <p:sldId id="270" r:id="rId12"/>
    <p:sldId id="263" r:id="rId13"/>
    <p:sldId id="264" r:id="rId14"/>
    <p:sldId id="265" r:id="rId15"/>
    <p:sldId id="273" r:id="rId16"/>
    <p:sldId id="266" r:id="rId17"/>
    <p:sldId id="267" r:id="rId18"/>
    <p:sldId id="275" r:id="rId19"/>
    <p:sldId id="26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68" autoAdjust="0"/>
  </p:normalViewPr>
  <p:slideViewPr>
    <p:cSldViewPr snapToGrid="0">
      <p:cViewPr varScale="1">
        <p:scale>
          <a:sx n="99" d="100"/>
          <a:sy n="99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A8C556-2CBB-4F64-9D66-09564EDC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CC0C-C158-4AC2-A5C9-43A498E72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51C4-E36D-4DF7-AAE7-E45DF88FF73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52F938-9281-40B9-A2BF-4016FFB9B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09A08-6315-40F6-96FB-7B96939E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402B-602E-4CB3-B3B4-09500C99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8927B-6596-4D7C-8F8B-2ABE6FA6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FC9-EE16-4136-8822-8361C2EB7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“Core feature set’ Wording better</a:t>
            </a:r>
          </a:p>
          <a:p>
            <a:r>
              <a:rPr lang="en-US" dirty="0"/>
              <a:t>Worst Case Audience</a:t>
            </a:r>
          </a:p>
          <a:p>
            <a:pPr lvl="1"/>
            <a:r>
              <a:rPr lang="en-US" dirty="0"/>
              <a:t>Git experts!</a:t>
            </a:r>
          </a:p>
          <a:p>
            <a:pPr lvl="1"/>
            <a:r>
              <a:rPr lang="en-US" dirty="0"/>
              <a:t>I apologize in advance for any gross simplifications and errors. </a:t>
            </a:r>
          </a:p>
          <a:p>
            <a:pPr lvl="1"/>
            <a:r>
              <a:rPr lang="en-US" dirty="0"/>
              <a:t>Please try to avoid “but what about…”s.  I will be focusing on the core feature set and not any extra modules.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Pull and Pull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 have this awesome software I developed that does everything I need, but it has this one tenacious bug.  I just spent the last </a:t>
            </a:r>
            <a:r>
              <a:rPr lang="en-US" u="sng" dirty="0"/>
              <a:t>3 weeks</a:t>
            </a:r>
            <a:r>
              <a:rPr lang="en-US" dirty="0"/>
              <a:t> finding this bug, and it turned out that it was a simple setting/register/</a:t>
            </a:r>
            <a:r>
              <a:rPr lang="en-US" dirty="0" err="1"/>
              <a:t>subVI</a:t>
            </a:r>
            <a:r>
              <a:rPr lang="en-US" dirty="0"/>
              <a:t>.  But now, I don’t remember all the things I changed in trying to find that one thing I needed to change.”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Locked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DA15-0810-404C-B38C-91CCA02F8F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Git! LabVIEW,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  <a:p>
            <a:r>
              <a:rPr lang="en-US" dirty="0"/>
              <a:t>Presented by Seth Kazarians, BSEE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C07-2119-4D76-8D85-02068B8A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6AB-AD6F-4E4A-A8FD-D16B19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files you want to track</a:t>
            </a:r>
          </a:p>
          <a:p>
            <a:endParaRPr lang="en-US" dirty="0"/>
          </a:p>
          <a:p>
            <a:r>
              <a:rPr lang="en-US" dirty="0"/>
              <a:t>Are a single folder</a:t>
            </a:r>
          </a:p>
          <a:p>
            <a:endParaRPr lang="en-US" dirty="0"/>
          </a:p>
          <a:p>
            <a:r>
              <a:rPr lang="en-US" dirty="0"/>
              <a:t>Contain all the git meta-data. </a:t>
            </a:r>
          </a:p>
          <a:p>
            <a:endParaRPr lang="en-US" dirty="0"/>
          </a:p>
          <a:p>
            <a:r>
              <a:rPr lang="en-US" dirty="0"/>
              <a:t>Contain ALL the changes that have been made to the files being tracked.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43BA1-7109-4E83-838C-A613C2FE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15" y="716547"/>
            <a:ext cx="582058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GitHub/GitLab/</a:t>
            </a:r>
            <a:br>
              <a:rPr lang="en-US" sz="3200" dirty="0"/>
            </a:br>
            <a:r>
              <a:rPr lang="en-US" sz="3200" dirty="0" err="1"/>
              <a:t>BitBucket</a:t>
            </a:r>
            <a:r>
              <a:rPr lang="en-US" sz="3200" dirty="0"/>
              <a:t>/etc.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sz="1800" dirty="0"/>
              <a:t>These are what most people think of when they think of Git.  </a:t>
            </a:r>
          </a:p>
          <a:p>
            <a:endParaRPr lang="en-US" sz="1800" dirty="0"/>
          </a:p>
          <a:p>
            <a:r>
              <a:rPr lang="en-US" sz="1800" dirty="0"/>
              <a:t>They are simply a place to store repos on a remote server.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3CEEE-9455-42DD-9403-64D00F7F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682020"/>
            <a:ext cx="4602747" cy="49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Three primary activities</a:t>
            </a:r>
          </a:p>
          <a:p>
            <a:pPr lvl="1"/>
            <a:r>
              <a:rPr lang="en-US" dirty="0"/>
              <a:t>Committing (making a new snapshot in time)</a:t>
            </a:r>
          </a:p>
          <a:p>
            <a:pPr lvl="1"/>
            <a:r>
              <a:rPr lang="en-US" dirty="0"/>
              <a:t>Branching/Merging (aka unbranching)</a:t>
            </a:r>
          </a:p>
          <a:p>
            <a:pPr lvl="1"/>
            <a:r>
              <a:rPr lang="en-US" dirty="0"/>
              <a:t>Distributing (Push and Pull)</a:t>
            </a:r>
          </a:p>
          <a:p>
            <a:pPr lvl="1"/>
            <a:endParaRPr lang="en-US" dirty="0"/>
          </a:p>
          <a:p>
            <a:r>
              <a:rPr lang="en-US" dirty="0"/>
              <a:t>Everything else serves these three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/>
              <a:t>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commit is a single snapshot in time.  </a:t>
            </a:r>
          </a:p>
          <a:p>
            <a:pPr lvl="1"/>
            <a:r>
              <a:rPr lang="en-US" dirty="0"/>
              <a:t>Places a snapshot of the files into the change history.</a:t>
            </a:r>
          </a:p>
          <a:p>
            <a:pPr lvl="1"/>
            <a:r>
              <a:rPr lang="en-US" dirty="0"/>
              <a:t>The individual developer decides what is or isn’t included.</a:t>
            </a:r>
          </a:p>
          <a:p>
            <a:pPr lvl="1"/>
            <a:r>
              <a:rPr lang="en-US" dirty="0"/>
              <a:t>“Commit early and commit often.”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4E636-992A-4342-9554-8B73AA51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9" y="3395823"/>
            <a:ext cx="546811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 branch is a copy of the working set that can be modified independently of other branches.</a:t>
            </a:r>
          </a:p>
          <a:p>
            <a:r>
              <a:rPr lang="en-US" dirty="0"/>
              <a:t>Checking out branches shelves all the changes you’ve made and brings up all the changes you’ve made on the other branch. 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89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Merging is the act of applying the changes from one branch to another branch.</a:t>
            </a:r>
          </a:p>
          <a:p>
            <a:r>
              <a:rPr lang="en-US" dirty="0"/>
              <a:t>Typically merges are linked with deleting the branch that was merged, but is not mandatory. 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These are the way </a:t>
            </a:r>
            <a:r>
              <a:rPr lang="en-US" dirty="0" err="1"/>
              <a:t>changsets</a:t>
            </a:r>
            <a:r>
              <a:rPr lang="en-US" dirty="0"/>
              <a:t> are shared. </a:t>
            </a:r>
          </a:p>
          <a:p>
            <a:endParaRPr lang="en-US" dirty="0"/>
          </a:p>
          <a:p>
            <a:r>
              <a:rPr lang="en-US" dirty="0"/>
              <a:t>Pushing is the act of moving the changeset from your repo to another repo.</a:t>
            </a:r>
          </a:p>
          <a:p>
            <a:r>
              <a:rPr lang="en-US" dirty="0"/>
              <a:t>Pulling is the opposite, taking changes from another repo and bringing it to your own. </a:t>
            </a:r>
          </a:p>
          <a:p>
            <a:endParaRPr lang="en-US" dirty="0"/>
          </a:p>
          <a:p>
            <a:r>
              <a:rPr lang="en-US" dirty="0"/>
              <a:t>Pull Requests are a very different thing. </a:t>
            </a:r>
          </a:p>
          <a:p>
            <a:pPr lvl="1"/>
            <a:r>
              <a:rPr lang="en-US" dirty="0"/>
              <a:t>(Short for: Requesting Someone Else To Pull Your Changes)</a:t>
            </a:r>
          </a:p>
          <a:p>
            <a:pPr lvl="1"/>
            <a:r>
              <a:rPr lang="en-US" dirty="0"/>
              <a:t>Are used to trigger reviews of the submitted changes.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8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71-360F-44C3-A8FD-445890CE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1FFC-0255-460B-A489-5E875685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Find and describe the intersection of LabVIEW and Git. </a:t>
            </a:r>
          </a:p>
          <a:p>
            <a:pPr lvl="1"/>
            <a:r>
              <a:rPr lang="en-US" dirty="0"/>
              <a:t>Present a guide to the tools available for using Git with LabVIEW.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Git (or revision control) experience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Atlassian Tutorial (</a:t>
            </a:r>
            <a:r>
              <a:rPr lang="en-US" dirty="0">
                <a:hlinkClick r:id="rId2"/>
              </a:rPr>
              <a:t>https://www.atlassian.com/git/tutorials</a:t>
            </a:r>
            <a:r>
              <a:rPr lang="en-US" dirty="0"/>
              <a:t>)</a:t>
            </a:r>
          </a:p>
          <a:p>
            <a:r>
              <a:rPr lang="en-US" dirty="0"/>
              <a:t>Git SCM docs (</a:t>
            </a:r>
            <a:r>
              <a:rPr lang="en-US" dirty="0">
                <a:hlinkClick r:id="rId3"/>
              </a:rPr>
              <a:t>https://git-scm.com/docs/</a:t>
            </a:r>
            <a:r>
              <a:rPr lang="en-US" dirty="0"/>
              <a:t>)</a:t>
            </a:r>
          </a:p>
          <a:p>
            <a:r>
              <a:rPr lang="en-US" dirty="0"/>
              <a:t>Git for Teams (O’Reilly Press &amp; www.gitforteams.com)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Part 1: Will learn about Git and Revision Control</a:t>
            </a:r>
          </a:p>
          <a:p>
            <a:pPr lvl="1"/>
            <a:r>
              <a:rPr lang="en-US" dirty="0"/>
              <a:t>Part 2: Will learn about how to work with Git</a:t>
            </a:r>
          </a:p>
          <a:p>
            <a:pPr lvl="1"/>
            <a:r>
              <a:rPr lang="en-US" dirty="0"/>
              <a:t>Part 3: Will learn about LabVIEW and Git combined</a:t>
            </a:r>
          </a:p>
          <a:p>
            <a:pPr lvl="1"/>
            <a:endParaRPr lang="en-US" dirty="0"/>
          </a:p>
          <a:p>
            <a:r>
              <a:rPr lang="en-US" dirty="0"/>
              <a:t>What not to expect</a:t>
            </a:r>
          </a:p>
          <a:p>
            <a:pPr lvl="1"/>
            <a:r>
              <a:rPr lang="en-US" dirty="0"/>
              <a:t>An in depth look at Git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Defining Revision Control and its benefits</a:t>
            </a:r>
          </a:p>
          <a:p>
            <a:endParaRPr lang="en-US" dirty="0"/>
          </a:p>
          <a:p>
            <a:r>
              <a:rPr lang="en-US" dirty="0"/>
              <a:t>Comparing and contrasting the two styles of revision control</a:t>
            </a:r>
          </a:p>
          <a:p>
            <a:endParaRPr lang="en-US" dirty="0"/>
          </a:p>
          <a:p>
            <a:r>
              <a:rPr lang="en-US" dirty="0"/>
              <a:t>Going over some background concepts and definitions</a:t>
            </a:r>
          </a:p>
          <a:p>
            <a:endParaRPr lang="en-US" dirty="0"/>
          </a:p>
          <a:p>
            <a:r>
              <a:rPr lang="en-US" dirty="0"/>
              <a:t>Explaining how Git 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What is Revision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Revision control is a method of capturing:</a:t>
            </a:r>
          </a:p>
          <a:p>
            <a:pPr lvl="1"/>
            <a:r>
              <a:rPr lang="en-US" dirty="0"/>
              <a:t>Snapshots of files (code, etc.) at specific points in time</a:t>
            </a:r>
          </a:p>
          <a:p>
            <a:pPr lvl="1"/>
            <a:r>
              <a:rPr lang="en-US" dirty="0"/>
              <a:t>Some meta-data around the snapshot</a:t>
            </a:r>
          </a:p>
          <a:p>
            <a:pPr lvl="1"/>
            <a:r>
              <a:rPr lang="en-US" dirty="0"/>
              <a:t>Put those snapshots in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I don’t have revision control?</a:t>
            </a:r>
          </a:p>
          <a:p>
            <a:pPr lvl="1"/>
            <a:r>
              <a:rPr lang="en-US" dirty="0"/>
              <a:t>Revision control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14042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657"/>
            <a:ext cx="8596668" cy="4103705"/>
          </a:xfrm>
        </p:spPr>
        <p:txBody>
          <a:bodyPr/>
          <a:lstStyle/>
          <a:p>
            <a:r>
              <a:rPr lang="en-US" dirty="0"/>
              <a:t>For a solo developer:</a:t>
            </a:r>
          </a:p>
          <a:p>
            <a:pPr lvl="1"/>
            <a:r>
              <a:rPr lang="en-US" dirty="0"/>
              <a:t>Snapshots of code (or docs) at known states.  </a:t>
            </a:r>
          </a:p>
          <a:p>
            <a:pPr lvl="1"/>
            <a:r>
              <a:rPr lang="en-US" dirty="0"/>
              <a:t>Better independence of development, when working on independent features</a:t>
            </a:r>
          </a:p>
          <a:p>
            <a:pPr lvl="1"/>
            <a:endParaRPr lang="en-US" dirty="0"/>
          </a:p>
          <a:p>
            <a:r>
              <a:rPr lang="en-US" dirty="0"/>
              <a:t>For a team:</a:t>
            </a:r>
          </a:p>
          <a:p>
            <a:pPr lvl="1"/>
            <a:r>
              <a:rPr lang="en-US" dirty="0"/>
              <a:t>Individual developers can make commits on the same code at the same time without being locked out.</a:t>
            </a:r>
          </a:p>
          <a:p>
            <a:pPr lvl="1"/>
            <a:r>
              <a:rPr lang="en-US" dirty="0"/>
              <a:t>Known states of codebases to develop against. </a:t>
            </a:r>
          </a:p>
        </p:txBody>
      </p:sp>
    </p:spTree>
    <p:extLst>
      <p:ext uri="{BB962C8B-B14F-4D97-AF65-F5344CB8AC3E}">
        <p14:creationId xmlns:p14="http://schemas.microsoft.com/office/powerpoint/2010/main" val="28163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Client/Server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>
            <a:normAutofit/>
          </a:bodyPr>
          <a:lstStyle/>
          <a:p>
            <a:r>
              <a:rPr lang="en-US" dirty="0"/>
              <a:t>Ex: Subversion (SVN), Perforce, Surround SCM, Team Foundation Server</a:t>
            </a:r>
          </a:p>
          <a:p>
            <a:endParaRPr lang="en-US" dirty="0"/>
          </a:p>
          <a:p>
            <a:r>
              <a:rPr lang="en-US" dirty="0"/>
              <a:t>Simplest in terms of explaining the hierarchy and modus operandi. </a:t>
            </a:r>
          </a:p>
          <a:p>
            <a:r>
              <a:rPr lang="en-US" dirty="0"/>
              <a:t>The server acts as the master.</a:t>
            </a:r>
          </a:p>
          <a:p>
            <a:pPr lvl="1"/>
            <a:r>
              <a:rPr lang="en-US" dirty="0"/>
              <a:t>It stores a copy of EVERY file that is revision controlled.</a:t>
            </a:r>
          </a:p>
          <a:p>
            <a:pPr lvl="1"/>
            <a:r>
              <a:rPr lang="en-US" dirty="0"/>
              <a:t>It stores the revision history. </a:t>
            </a:r>
          </a:p>
          <a:p>
            <a:pPr lvl="1"/>
            <a:r>
              <a:rPr lang="en-US" dirty="0"/>
              <a:t>It determines who has access to the files, and who can make changes</a:t>
            </a:r>
          </a:p>
          <a:p>
            <a:r>
              <a:rPr lang="en-US" dirty="0"/>
              <a:t>A client is beholden to the server.</a:t>
            </a:r>
          </a:p>
          <a:p>
            <a:pPr lvl="1"/>
            <a:r>
              <a:rPr lang="en-US" dirty="0"/>
              <a:t>Clients only have copies of the files they pulled or checked out.</a:t>
            </a:r>
          </a:p>
          <a:p>
            <a:pPr lvl="1"/>
            <a:r>
              <a:rPr lang="en-US" dirty="0"/>
              <a:t>Clients can only make changes while connected to the server. </a:t>
            </a:r>
          </a:p>
          <a:p>
            <a:r>
              <a:rPr lang="en-US" dirty="0"/>
              <a:t>Changes cannot be captured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Ex: Git, Mercurial</a:t>
            </a:r>
          </a:p>
          <a:p>
            <a:endParaRPr lang="en-US" dirty="0"/>
          </a:p>
          <a:p>
            <a:r>
              <a:rPr lang="en-US" dirty="0"/>
              <a:t>Everyone has a copy!</a:t>
            </a:r>
          </a:p>
          <a:p>
            <a:pPr lvl="1"/>
            <a:r>
              <a:rPr lang="en-US" dirty="0"/>
              <a:t>Every person who is participating in revision control has a complete copy of the code.  </a:t>
            </a:r>
          </a:p>
          <a:p>
            <a:r>
              <a:rPr lang="en-US" dirty="0"/>
              <a:t>Everyone is a master….in their own little realm.</a:t>
            </a:r>
          </a:p>
          <a:p>
            <a:pPr lvl="1"/>
            <a:r>
              <a:rPr lang="en-US" dirty="0"/>
              <a:t>Each developer can do whatever they want to their own repository.  It’s only when sharing that repo that any enforcement of rules happens. </a:t>
            </a:r>
          </a:p>
          <a:p>
            <a:endParaRPr lang="en-US" dirty="0"/>
          </a:p>
          <a:p>
            <a:r>
              <a:rPr lang="en-US" dirty="0"/>
              <a:t>Simultaneous submitting of changes can be done now, but you bring on the burden of reconciliation. </a:t>
            </a:r>
          </a:p>
        </p:txBody>
      </p:sp>
    </p:spTree>
    <p:extLst>
      <p:ext uri="{BB962C8B-B14F-4D97-AF65-F5344CB8AC3E}">
        <p14:creationId xmlns:p14="http://schemas.microsoft.com/office/powerpoint/2010/main" val="346165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 (Caveats)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Who is the source of authority?</a:t>
            </a:r>
          </a:p>
          <a:p>
            <a:pPr lvl="1"/>
            <a:r>
              <a:rPr lang="en-US" dirty="0"/>
              <a:t>Determine this ahead of time</a:t>
            </a:r>
          </a:p>
          <a:p>
            <a:endParaRPr lang="en-US" dirty="0"/>
          </a:p>
          <a:p>
            <a:r>
              <a:rPr lang="en-US" dirty="0"/>
              <a:t>If working in a team, you must have good communication and teamwork</a:t>
            </a:r>
          </a:p>
          <a:p>
            <a:endParaRPr lang="en-US" dirty="0"/>
          </a:p>
          <a:p>
            <a:r>
              <a:rPr lang="en-US" dirty="0"/>
              <a:t>Seems like it could be chaos.</a:t>
            </a:r>
          </a:p>
          <a:p>
            <a:pPr lvl="1"/>
            <a:r>
              <a:rPr lang="en-US" dirty="0"/>
              <a:t>This can be managed through some rules and workflows. </a:t>
            </a:r>
          </a:p>
          <a:p>
            <a:pPr lvl="1"/>
            <a:r>
              <a:rPr lang="en-US" dirty="0"/>
              <a:t>Example workflows: </a:t>
            </a:r>
            <a:r>
              <a:rPr lang="en-US" dirty="0" err="1"/>
              <a:t>Gitflow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r>
              <a:rPr lang="en-US" dirty="0"/>
              <a:t>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5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1160</Words>
  <Application>Microsoft Office PowerPoint</Application>
  <PresentationFormat>Widescreen</PresentationFormat>
  <Paragraphs>161</Paragraphs>
  <Slides>20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Git! LabVIEW, Git!</vt:lpstr>
      <vt:lpstr>Goal and Target Audience</vt:lpstr>
      <vt:lpstr>Expectations</vt:lpstr>
      <vt:lpstr>Outline</vt:lpstr>
      <vt:lpstr>What is Revision Control?</vt:lpstr>
      <vt:lpstr>Benefits</vt:lpstr>
      <vt:lpstr>Client/Server Model </vt:lpstr>
      <vt:lpstr>Distributed Model</vt:lpstr>
      <vt:lpstr>Distributed Model (Caveats)</vt:lpstr>
      <vt:lpstr>Repositories</vt:lpstr>
      <vt:lpstr>GitHub/GitLab/ BitBucket/etc.</vt:lpstr>
      <vt:lpstr>How Does Git Work?</vt:lpstr>
      <vt:lpstr>Commit</vt:lpstr>
      <vt:lpstr>Branching</vt:lpstr>
      <vt:lpstr>Merging</vt:lpstr>
      <vt:lpstr>Push and Pull</vt:lpstr>
      <vt:lpstr>Demo</vt:lpstr>
      <vt:lpstr>Questions?</vt:lpstr>
      <vt:lpstr>Thank you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Git! LabVIEW, Git!</dc:title>
  <dc:creator>Seth K</dc:creator>
  <cp:lastModifiedBy>Seth K</cp:lastModifiedBy>
  <cp:revision>9</cp:revision>
  <dcterms:created xsi:type="dcterms:W3CDTF">2019-10-29T05:52:44Z</dcterms:created>
  <dcterms:modified xsi:type="dcterms:W3CDTF">2019-10-30T06:56:14Z</dcterms:modified>
</cp:coreProperties>
</file>